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772400" cy="1470025"/>
          </a:xfrm>
        </p:spPr>
        <p:txBody>
          <a:bodyPr/>
          <a:lstStyle/>
          <a:p>
            <a:r>
              <a:rPr lang="tr-TR" dirty="0" smtClean="0"/>
              <a:t>YAVUZLAR İLKOKULU</a:t>
            </a:r>
            <a:br>
              <a:rPr lang="tr-TR" dirty="0" smtClean="0"/>
            </a:br>
            <a:r>
              <a:rPr lang="tr-TR" dirty="0" smtClean="0"/>
              <a:t>2017-2018 EĞİTİM-ÖĞRETİM YILI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2/B SINIFI SAATLERİ ÖĞRENİYORUM</a:t>
            </a:r>
          </a:p>
          <a:p>
            <a:r>
              <a:rPr lang="tr-TR" dirty="0" smtClean="0"/>
              <a:t>ÖZGÜN ÇALIŞMASI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dirty="0" smtClean="0"/>
              <a:t>EV MAKETİ ÜZERİNDEN EN ÇOK GÜNEŞ ALAN ODAYI,GÜN DOĞUMUNU GÖREN ODAYI,GÜNBATIMINI GÖREN ODAYI VE EVİN GÜNEŞ ALMAYAN YÖNÜNÜ ANLATILAN HİKAYEDEKİ SORULARI YANITLAYARAK  GÖSTERİR.</a:t>
            </a:r>
            <a:endParaRPr lang="tr-TR" sz="2200" dirty="0"/>
          </a:p>
        </p:txBody>
      </p:sp>
      <p:pic>
        <p:nvPicPr>
          <p:cNvPr id="4" name="3 İçerik Yer Tutucusu" descr="IMG-20171228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6840760" cy="4065315"/>
          </a:xfrm>
        </p:spPr>
      </p:pic>
    </p:spTree>
    <p:extLst>
      <p:ext uri="{BB962C8B-B14F-4D97-AF65-F5344CB8AC3E}">
        <p14:creationId xmlns:p14="http://schemas.microsoft.com/office/powerpoint/2010/main" val="201346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/>
              <a:t>OKULUMUZ 2/B SINIFI ÖĞRETMENİ BEYZA ERDAŞ’IN SUNUMUYLA ÖĞRENCİLER  OKUL BAHÇESİNDE OLUŞTURULAN SAAT MODELİ ÜZERİNDE YAPARAK VE YAŞAYARAK SAATLERİ ÖĞRENİYOR</a:t>
            </a:r>
            <a:endParaRPr lang="tr-TR" sz="2000" dirty="0"/>
          </a:p>
        </p:txBody>
      </p:sp>
      <p:pic>
        <p:nvPicPr>
          <p:cNvPr id="4" name="3 İçerik Yer Tutucusu" descr="20180111_1424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500" dirty="0" smtClean="0"/>
              <a:t>ÖĞRETMEN KONU İLE İLGİLİ HİKAYEYİ ANLATIR.HİKAYEDE GEÇEN SAATLER ÖĞRENCİLER TARAFINDAN AKREP VE YELKOVAN KULLANILARAK  GÖSTERİLİR. </a:t>
            </a:r>
            <a:endParaRPr lang="tr-TR" sz="1500" dirty="0"/>
          </a:p>
        </p:txBody>
      </p:sp>
      <p:pic>
        <p:nvPicPr>
          <p:cNvPr id="4" name="3 İçerik Yer Tutucusu" descr="20180111_141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ÖĞRENCİLER KAZANIMA GÖRE OLUŞTURULAN HİKAYEDE GEÇEN SAATLERİ MODEL ÜZERİNDE GÖSTEREK YARIM VE TAM SAATLERİ YAPARAK VE YAŞAYARAK ÖĞRENİRLER.</a:t>
            </a:r>
            <a:endParaRPr lang="tr-TR" sz="2000" dirty="0"/>
          </a:p>
        </p:txBody>
      </p:sp>
      <p:pic>
        <p:nvPicPr>
          <p:cNvPr id="4" name="3 İçerik Yer Tutucusu" descr="20180111_142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YAVUZLAR İLKOKULU 2017-2018 EĞİTİM-ÖĞRETİM YILI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3/İ SINIFI YÖNLERİ BULMA VE KAVRAMA</a:t>
            </a:r>
          </a:p>
          <a:p>
            <a:r>
              <a:rPr lang="tr-TR" dirty="0" smtClean="0"/>
              <a:t>ÖZGÜN ÇALIŞMA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15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tr-TR" sz="2200" dirty="0" smtClean="0"/>
              <a:t>YÖNLERİ ÖĞRENİYORUM</a:t>
            </a:r>
            <a:br>
              <a:rPr lang="tr-TR" sz="2200" dirty="0" smtClean="0"/>
            </a:br>
            <a:r>
              <a:rPr lang="tr-TR" sz="2200" dirty="0" smtClean="0"/>
              <a:t>YÖNLERİ ÖĞRENİYORUM KAZANIMINI 3/İ SINIFI ÖĞRETMENİMİZ SİBEL ÇİLOĞLU TAŞÇI OYUNLAŞTIRARAK OKUL BAHÇESİNDE ÖZGÜN BİR SUNUMLA KONUYU KALICI BİR ŞEKİLDE ÖĞRENCİLERİNE AKTARIYOR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5" name="4 İçerik Yer Tutucusu" descr="IMG-20171228-WA0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844824"/>
            <a:ext cx="6034617" cy="4281339"/>
          </a:xfrm>
        </p:spPr>
      </p:pic>
    </p:spTree>
    <p:extLst>
      <p:ext uri="{BB962C8B-B14F-4D97-AF65-F5344CB8AC3E}">
        <p14:creationId xmlns:p14="http://schemas.microsoft.com/office/powerpoint/2010/main" val="195313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ÖĞRENCİLER KARINCA ROLÜNDE PUSULA ÜZERİNDE YÖN ARAYIP YUVA YAPIYORLAR</a:t>
            </a:r>
            <a:endParaRPr lang="tr-TR" sz="3200" dirty="0"/>
          </a:p>
        </p:txBody>
      </p:sp>
      <p:pic>
        <p:nvPicPr>
          <p:cNvPr id="4" name="3 İçerik Yer Tutucusu" descr="IMG-20171228-WA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5968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/>
            <a:r>
              <a:rPr lang="tr-TR" dirty="0" smtClean="0"/>
              <a:t>KARINCA OLAN ÖĞRENCİLER   EN ÇOK GÜNEŞ ALAN  YÖNÜ  BULARAK YUVALARININ AĞZINI GÜNEYDEN  AÇIYORLAR</a:t>
            </a:r>
            <a:endParaRPr lang="tr-TR" dirty="0"/>
          </a:p>
        </p:txBody>
      </p:sp>
      <p:pic>
        <p:nvPicPr>
          <p:cNvPr id="5" name="4 İçerik Yer Tutucusu" descr="IMG-20171228-WA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874"/>
            <a:ext cx="7128791" cy="4968453"/>
          </a:xfrm>
        </p:spPr>
      </p:pic>
    </p:spTree>
    <p:extLst>
      <p:ext uri="{BB962C8B-B14F-4D97-AF65-F5344CB8AC3E}">
        <p14:creationId xmlns:p14="http://schemas.microsoft.com/office/powerpoint/2010/main" val="273973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AĞAÇ MAKETİNDEN FAYDALANILARAK AĞAÇLARIN YOSUNLU TARAFININ  KUZEY YÖNÜ OLDUĞUNU KEŞFEDER</a:t>
            </a:r>
            <a:endParaRPr lang="tr-TR" sz="2000" dirty="0"/>
          </a:p>
        </p:txBody>
      </p:sp>
      <p:pic>
        <p:nvPicPr>
          <p:cNvPr id="4" name="3 İçerik Yer Tutucusu" descr="IMG-20171228-WA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00200"/>
            <a:ext cx="6480720" cy="4525963"/>
          </a:xfrm>
        </p:spPr>
      </p:pic>
    </p:spTree>
    <p:extLst>
      <p:ext uri="{BB962C8B-B14F-4D97-AF65-F5344CB8AC3E}">
        <p14:creationId xmlns:p14="http://schemas.microsoft.com/office/powerpoint/2010/main" val="228959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133</Words>
  <Application>Microsoft Office PowerPoint</Application>
  <PresentationFormat>Ekran Gösterisi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YAVUZLAR İLKOKULU 2017-2018 EĞİTİM-ÖĞRETİM YILI</vt:lpstr>
      <vt:lpstr>OKULUMUZ 2/B SINIFI ÖĞRETMENİ BEYZA ERDAŞ’IN SUNUMUYLA ÖĞRENCİLER  OKUL BAHÇESİNDE OLUŞTURULAN SAAT MODELİ ÜZERİNDE YAPARAK VE YAŞAYARAK SAATLERİ ÖĞRENİYOR</vt:lpstr>
      <vt:lpstr>ÖĞRETMEN KONU İLE İLGİLİ HİKAYEYİ ANLATIR.HİKAYEDE GEÇEN SAATLER ÖĞRENCİLER TARAFINDAN AKREP VE YELKOVAN KULLANILARAK  GÖSTERİLİR. </vt:lpstr>
      <vt:lpstr>ÖĞRENCİLER KAZANIMA GÖRE OLUŞTURULAN HİKAYEDE GEÇEN SAATLERİ MODEL ÜZERİNDE GÖSTEREK YARIM VE TAM SAATLERİ YAPARAK VE YAŞAYARAK ÖĞRENİRLER.</vt:lpstr>
      <vt:lpstr>YAVUZLAR İLKOKULU 2017-2018 EĞİTİM-ÖĞRETİM YILI</vt:lpstr>
      <vt:lpstr>YÖNLERİ ÖĞRENİYORUM YÖNLERİ ÖĞRENİYORUM KAZANIMINI 3/İ SINIFI ÖĞRETMENİMİZ SİBEL ÇİLOĞLU TAŞÇI OYUNLAŞTIRARAK OKUL BAHÇESİNDE ÖZGÜN BİR SUNUMLA KONUYU KALICI BİR ŞEKİLDE ÖĞRENCİLERİNE AKTARIYOR </vt:lpstr>
      <vt:lpstr>ÖĞRENCİLER KARINCA ROLÜNDE PUSULA ÜZERİNDE YÖN ARAYIP YUVA YAPIYORLAR</vt:lpstr>
      <vt:lpstr>KARINCA OLAN ÖĞRENCİLER   EN ÇOK GÜNEŞ ALAN  YÖNÜ  BULARAK YUVALARININ AĞZINI GÜNEYDEN  AÇIYORLAR</vt:lpstr>
      <vt:lpstr>AĞAÇ MAKETİNDEN FAYDALANILARAK AĞAÇLARIN YOSUNLU TARAFININ  KUZEY YÖNÜ OLDUĞUNU KEŞFEDER</vt:lpstr>
      <vt:lpstr>EV MAKETİ ÜZERİNDEN EN ÇOK GÜNEŞ ALAN ODAYI,GÜN DOĞUMUNU GÖREN ODAYI,GÜNBATIMINI GÖREN ODAYI VE EVİN GÜNEŞ ALMAYAN YÖNÜNÜ ANLATILAN HİKAYEDEKİ SORULARI YANITLAYARAK  GÖSTERİR.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YAVUZLAR İLKOKULU 2017-2018 EĞİTİM-ÖĞRETİM YILI</dc:title>
  <dc:creator>Enver</dc:creator>
  <cp:lastModifiedBy>MehmetTASKIN01</cp:lastModifiedBy>
  <cp:revision>4</cp:revision>
  <dcterms:created xsi:type="dcterms:W3CDTF">2018-01-12T08:28:00Z</dcterms:created>
  <dcterms:modified xsi:type="dcterms:W3CDTF">2018-03-16T11:22:50Z</dcterms:modified>
</cp:coreProperties>
</file>