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6" r:id="rId3"/>
    <p:sldId id="269" r:id="rId4"/>
    <p:sldId id="259" r:id="rId5"/>
    <p:sldId id="285" r:id="rId6"/>
    <p:sldId id="257" r:id="rId7"/>
    <p:sldId id="290" r:id="rId8"/>
    <p:sldId id="291" r:id="rId9"/>
    <p:sldId id="258" r:id="rId10"/>
    <p:sldId id="260" r:id="rId11"/>
    <p:sldId id="261" r:id="rId12"/>
    <p:sldId id="270" r:id="rId13"/>
    <p:sldId id="262" r:id="rId14"/>
    <p:sldId id="263" r:id="rId15"/>
    <p:sldId id="264" r:id="rId16"/>
    <p:sldId id="265" r:id="rId17"/>
    <p:sldId id="266" r:id="rId18"/>
    <p:sldId id="267" r:id="rId19"/>
    <p:sldId id="268" r:id="rId20"/>
    <p:sldId id="271" r:id="rId21"/>
    <p:sldId id="288" r:id="rId22"/>
    <p:sldId id="298" r:id="rId23"/>
    <p:sldId id="274" r:id="rId24"/>
    <p:sldId id="277" r:id="rId25"/>
    <p:sldId id="278" r:id="rId26"/>
    <p:sldId id="279" r:id="rId27"/>
    <p:sldId id="276" r:id="rId28"/>
    <p:sldId id="287" r:id="rId29"/>
    <p:sldId id="272" r:id="rId30"/>
    <p:sldId id="280" r:id="rId31"/>
    <p:sldId id="281" r:id="rId32"/>
    <p:sldId id="282" r:id="rId33"/>
    <p:sldId id="283" r:id="rId34"/>
    <p:sldId id="289" r:id="rId35"/>
    <p:sldId id="293" r:id="rId36"/>
    <p:sldId id="284" r:id="rId37"/>
    <p:sldId id="292" r:id="rId38"/>
    <p:sldId id="294" r:id="rId39"/>
    <p:sldId id="296" r:id="rId40"/>
    <p:sldId id="297" r:id="rId41"/>
    <p:sldId id="295" r:id="rId42"/>
    <p:sldId id="29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51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37.png"/><Relationship Id="rId1" Type="http://schemas.openxmlformats.org/officeDocument/2006/relationships/hyperlink" Target="mailto:zynp.06ylmz.zy@gmail.com" TargetMode="External"/><Relationship Id="rId5" Type="http://schemas.openxmlformats.org/officeDocument/2006/relationships/image" Target="../media/image46.svg"/><Relationship Id="rId4"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4.svg"/><Relationship Id="rId1" Type="http://schemas.openxmlformats.org/officeDocument/2006/relationships/image" Target="../media/image37.png"/><Relationship Id="rId6" Type="http://schemas.openxmlformats.org/officeDocument/2006/relationships/hyperlink" Target="mailto:zynp.06ylmz.zy@gmail.com" TargetMode="External"/><Relationship Id="rId5" Type="http://schemas.openxmlformats.org/officeDocument/2006/relationships/image" Target="../media/image46.sv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84B8D-3CB0-4C19-90BD-EEED81FC1508}" type="doc">
      <dgm:prSet loTypeId="urn:microsoft.com/office/officeart/2018/2/layout/IconCircleList" loCatId="icon" qsTypeId="urn:microsoft.com/office/officeart/2005/8/quickstyle/simple1#1" qsCatId="simple" csTypeId="urn:microsoft.com/office/officeart/2005/8/colors/accent1_2#1" csCatId="accent1" phldr="1"/>
      <dgm:spPr/>
      <dgm:t>
        <a:bodyPr/>
        <a:lstStyle/>
        <a:p>
          <a:endParaRPr lang="tr-TR"/>
        </a:p>
      </dgm:t>
    </dgm:pt>
    <dgm:pt modelId="{B3E8F2A9-41DA-4C1D-8825-8141BA24B23F}">
      <dgm:prSet phldrT="[Metin]"/>
      <dgm:spPr/>
      <dgm:t>
        <a:bodyPr/>
        <a:lstStyle/>
        <a:p>
          <a:pPr>
            <a:lnSpc>
              <a:spcPct val="100000"/>
            </a:lnSpc>
          </a:pPr>
          <a:r>
            <a:rPr lang="tr-TR"/>
            <a:t>Bilim olimpiyatları nedir?</a:t>
          </a:r>
        </a:p>
      </dgm:t>
    </dgm:pt>
    <dgm:pt modelId="{89F4DE0C-C9B1-4880-8C61-492EF206DD3C}" type="parTrans" cxnId="{A5F7D7C9-A229-4258-9B0D-ECB45498C446}">
      <dgm:prSet/>
      <dgm:spPr/>
      <dgm:t>
        <a:bodyPr/>
        <a:lstStyle/>
        <a:p>
          <a:endParaRPr lang="tr-TR"/>
        </a:p>
      </dgm:t>
    </dgm:pt>
    <dgm:pt modelId="{728A148F-AD58-4FC5-BF91-4A7E10CCCC40}" type="sibTrans" cxnId="{A5F7D7C9-A229-4258-9B0D-ECB45498C446}">
      <dgm:prSet/>
      <dgm:spPr/>
      <dgm:t>
        <a:bodyPr/>
        <a:lstStyle/>
        <a:p>
          <a:pPr>
            <a:lnSpc>
              <a:spcPct val="100000"/>
            </a:lnSpc>
          </a:pPr>
          <a:endParaRPr lang="tr-TR"/>
        </a:p>
      </dgm:t>
    </dgm:pt>
    <dgm:pt modelId="{8510E1CF-CEE0-4578-8ED4-73B7A4423CD2}">
      <dgm:prSet phldrT="[Metin]"/>
      <dgm:spPr/>
      <dgm:t>
        <a:bodyPr/>
        <a:lstStyle/>
        <a:p>
          <a:pPr>
            <a:lnSpc>
              <a:spcPct val="100000"/>
            </a:lnSpc>
          </a:pPr>
          <a:r>
            <a:rPr lang="tr-TR"/>
            <a:t>Örnek</a:t>
          </a:r>
          <a:r>
            <a:rPr lang="tr-TR" baseline="0"/>
            <a:t> sorular </a:t>
          </a:r>
          <a:endParaRPr lang="tr-TR"/>
        </a:p>
      </dgm:t>
    </dgm:pt>
    <dgm:pt modelId="{DD0AFF27-8109-438F-8B91-20C112CF5A95}" type="parTrans" cxnId="{19BEB9F3-9E70-4222-955B-5FAA2D33EC4E}">
      <dgm:prSet/>
      <dgm:spPr/>
      <dgm:t>
        <a:bodyPr/>
        <a:lstStyle/>
        <a:p>
          <a:endParaRPr lang="tr-TR"/>
        </a:p>
      </dgm:t>
    </dgm:pt>
    <dgm:pt modelId="{657B5D12-0C61-4D4D-9B39-828D252ECC63}" type="sibTrans" cxnId="{19BEB9F3-9E70-4222-955B-5FAA2D33EC4E}">
      <dgm:prSet/>
      <dgm:spPr/>
      <dgm:t>
        <a:bodyPr/>
        <a:lstStyle/>
        <a:p>
          <a:pPr>
            <a:lnSpc>
              <a:spcPct val="100000"/>
            </a:lnSpc>
          </a:pPr>
          <a:endParaRPr lang="tr-TR"/>
        </a:p>
      </dgm:t>
    </dgm:pt>
    <dgm:pt modelId="{229796F3-D283-4932-AD51-CC6ED70A56D9}">
      <dgm:prSet phldrT="[Metin]"/>
      <dgm:spPr/>
      <dgm:t>
        <a:bodyPr/>
        <a:lstStyle/>
        <a:p>
          <a:pPr>
            <a:lnSpc>
              <a:spcPct val="100000"/>
            </a:lnSpc>
          </a:pPr>
          <a:r>
            <a:rPr lang="tr-TR"/>
            <a:t>Başvuru tarihleri </a:t>
          </a:r>
        </a:p>
      </dgm:t>
    </dgm:pt>
    <dgm:pt modelId="{EAD10AAE-51A1-4647-8A29-6B44FC43D449}" type="parTrans" cxnId="{B9A75E10-0000-4063-92D5-8FE0A72E336D}">
      <dgm:prSet/>
      <dgm:spPr/>
      <dgm:t>
        <a:bodyPr/>
        <a:lstStyle/>
        <a:p>
          <a:endParaRPr lang="tr-TR"/>
        </a:p>
      </dgm:t>
    </dgm:pt>
    <dgm:pt modelId="{84C6282E-554F-467D-8EE7-A5BE73C16A4A}" type="sibTrans" cxnId="{B9A75E10-0000-4063-92D5-8FE0A72E336D}">
      <dgm:prSet/>
      <dgm:spPr/>
      <dgm:t>
        <a:bodyPr/>
        <a:lstStyle/>
        <a:p>
          <a:pPr>
            <a:lnSpc>
              <a:spcPct val="100000"/>
            </a:lnSpc>
          </a:pPr>
          <a:endParaRPr lang="tr-TR"/>
        </a:p>
      </dgm:t>
    </dgm:pt>
    <dgm:pt modelId="{5168D3CB-DA2F-43C2-BC89-60B8BA8BBDD4}">
      <dgm:prSet phldrT="[Metin]"/>
      <dgm:spPr/>
      <dgm:t>
        <a:bodyPr/>
        <a:lstStyle/>
        <a:p>
          <a:pPr>
            <a:lnSpc>
              <a:spcPct val="100000"/>
            </a:lnSpc>
          </a:pPr>
          <a:r>
            <a:rPr lang="tr-TR"/>
            <a:t>Kimler başvurabilir?</a:t>
          </a:r>
        </a:p>
      </dgm:t>
    </dgm:pt>
    <dgm:pt modelId="{A4BEC14C-EE16-429B-BE09-7F2F63EE8D72}" type="parTrans" cxnId="{862D5879-D7B2-42AC-9AB8-3CA47A573E65}">
      <dgm:prSet/>
      <dgm:spPr/>
      <dgm:t>
        <a:bodyPr/>
        <a:lstStyle/>
        <a:p>
          <a:endParaRPr lang="tr-TR"/>
        </a:p>
      </dgm:t>
    </dgm:pt>
    <dgm:pt modelId="{5699BF1E-13B9-4B80-A398-28717F339C27}" type="sibTrans" cxnId="{862D5879-D7B2-42AC-9AB8-3CA47A573E65}">
      <dgm:prSet/>
      <dgm:spPr/>
      <dgm:t>
        <a:bodyPr/>
        <a:lstStyle/>
        <a:p>
          <a:pPr>
            <a:lnSpc>
              <a:spcPct val="100000"/>
            </a:lnSpc>
          </a:pPr>
          <a:endParaRPr lang="tr-TR"/>
        </a:p>
      </dgm:t>
    </dgm:pt>
    <dgm:pt modelId="{2F539DF3-82FC-4CD5-BAB6-D150D8908221}">
      <dgm:prSet phldrT="[Metin]"/>
      <dgm:spPr/>
      <dgm:t>
        <a:bodyPr/>
        <a:lstStyle/>
        <a:p>
          <a:pPr>
            <a:lnSpc>
              <a:spcPct val="100000"/>
            </a:lnSpc>
          </a:pPr>
          <a:r>
            <a:rPr lang="tr-TR"/>
            <a:t>Ödüller ve olanaklar </a:t>
          </a:r>
        </a:p>
      </dgm:t>
    </dgm:pt>
    <dgm:pt modelId="{C3CA9FB7-6150-4E1D-8544-BE354C2298B6}" type="parTrans" cxnId="{20A9F749-E2AF-43A1-82AF-20E50836CEF3}">
      <dgm:prSet/>
      <dgm:spPr/>
      <dgm:t>
        <a:bodyPr/>
        <a:lstStyle/>
        <a:p>
          <a:endParaRPr lang="tr-TR"/>
        </a:p>
      </dgm:t>
    </dgm:pt>
    <dgm:pt modelId="{B3C302B8-72E2-450C-83F7-9FEA154AA35E}" type="sibTrans" cxnId="{20A9F749-E2AF-43A1-82AF-20E50836CEF3}">
      <dgm:prSet/>
      <dgm:spPr/>
      <dgm:t>
        <a:bodyPr/>
        <a:lstStyle/>
        <a:p>
          <a:pPr>
            <a:lnSpc>
              <a:spcPct val="100000"/>
            </a:lnSpc>
          </a:pPr>
          <a:endParaRPr lang="tr-TR"/>
        </a:p>
      </dgm:t>
    </dgm:pt>
    <dgm:pt modelId="{ADB9FEEE-FFF7-4C82-80F9-FA86E911E6F6}">
      <dgm:prSet phldrT="[Metin]"/>
      <dgm:spPr/>
      <dgm:t>
        <a:bodyPr/>
        <a:lstStyle/>
        <a:p>
          <a:pPr>
            <a:lnSpc>
              <a:spcPct val="100000"/>
            </a:lnSpc>
          </a:pPr>
          <a:r>
            <a:rPr lang="tr-TR"/>
            <a:t>Kaynaklar</a:t>
          </a:r>
        </a:p>
      </dgm:t>
    </dgm:pt>
    <dgm:pt modelId="{2D24C3F6-4BB5-431B-A242-99B012CCFAB6}" type="parTrans" cxnId="{92F4D03A-ABB1-4BF6-B180-B30239E37AC6}">
      <dgm:prSet/>
      <dgm:spPr/>
      <dgm:t>
        <a:bodyPr/>
        <a:lstStyle/>
        <a:p>
          <a:endParaRPr lang="tr-TR"/>
        </a:p>
      </dgm:t>
    </dgm:pt>
    <dgm:pt modelId="{BA3725C9-8197-48C0-B289-18DC0D1B8CDA}" type="sibTrans" cxnId="{92F4D03A-ABB1-4BF6-B180-B30239E37AC6}">
      <dgm:prSet/>
      <dgm:spPr/>
      <dgm:t>
        <a:bodyPr/>
        <a:lstStyle/>
        <a:p>
          <a:endParaRPr lang="tr-TR"/>
        </a:p>
      </dgm:t>
    </dgm:pt>
    <dgm:pt modelId="{64074A10-03D2-413C-A7DC-99EE599E5DC5}" type="pres">
      <dgm:prSet presAssocID="{9DB84B8D-3CB0-4C19-90BD-EEED81FC1508}" presName="root" presStyleCnt="0">
        <dgm:presLayoutVars>
          <dgm:dir/>
          <dgm:resizeHandles val="exact"/>
        </dgm:presLayoutVars>
      </dgm:prSet>
      <dgm:spPr/>
      <dgm:t>
        <a:bodyPr/>
        <a:lstStyle/>
        <a:p>
          <a:endParaRPr lang="tr-TR"/>
        </a:p>
      </dgm:t>
    </dgm:pt>
    <dgm:pt modelId="{355CB040-858C-4E00-A536-499430A37F19}" type="pres">
      <dgm:prSet presAssocID="{9DB84B8D-3CB0-4C19-90BD-EEED81FC1508}" presName="container" presStyleCnt="0">
        <dgm:presLayoutVars>
          <dgm:dir/>
          <dgm:resizeHandles val="exact"/>
        </dgm:presLayoutVars>
      </dgm:prSet>
      <dgm:spPr/>
    </dgm:pt>
    <dgm:pt modelId="{E0A44F96-8A67-4ABF-BF82-559CB5CC8278}" type="pres">
      <dgm:prSet presAssocID="{B3E8F2A9-41DA-4C1D-8825-8141BA24B23F}" presName="compNode" presStyleCnt="0"/>
      <dgm:spPr/>
    </dgm:pt>
    <dgm:pt modelId="{EF9CDA58-8DC4-461A-AEA0-3EA1D5912E57}" type="pres">
      <dgm:prSet presAssocID="{B3E8F2A9-41DA-4C1D-8825-8141BA24B23F}" presName="iconBgRect" presStyleLbl="bgShp" presStyleIdx="0" presStyleCnt="6"/>
      <dgm:spPr/>
    </dgm:pt>
    <dgm:pt modelId="{A8C33532-5F11-4436-8937-35440D620B62}" type="pres">
      <dgm:prSet presAssocID="{B3E8F2A9-41DA-4C1D-8825-8141BA24B23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adalya"/>
        </a:ext>
      </dgm:extLst>
    </dgm:pt>
    <dgm:pt modelId="{240E0C5A-BB5D-404D-86DA-7CCB9C0AD197}" type="pres">
      <dgm:prSet presAssocID="{B3E8F2A9-41DA-4C1D-8825-8141BA24B23F}" presName="spaceRect" presStyleCnt="0"/>
      <dgm:spPr/>
    </dgm:pt>
    <dgm:pt modelId="{7BB8F0CA-43EA-47C4-A985-D02C69110AA5}" type="pres">
      <dgm:prSet presAssocID="{B3E8F2A9-41DA-4C1D-8825-8141BA24B23F}" presName="textRect" presStyleLbl="revTx" presStyleIdx="0" presStyleCnt="6">
        <dgm:presLayoutVars>
          <dgm:chMax val="1"/>
          <dgm:chPref val="1"/>
        </dgm:presLayoutVars>
      </dgm:prSet>
      <dgm:spPr/>
      <dgm:t>
        <a:bodyPr/>
        <a:lstStyle/>
        <a:p>
          <a:endParaRPr lang="tr-TR"/>
        </a:p>
      </dgm:t>
    </dgm:pt>
    <dgm:pt modelId="{C083FBF8-B563-478F-AA77-0E192184DA7C}" type="pres">
      <dgm:prSet presAssocID="{728A148F-AD58-4FC5-BF91-4A7E10CCCC40}" presName="sibTrans" presStyleLbl="sibTrans2D1" presStyleIdx="0" presStyleCnt="0"/>
      <dgm:spPr/>
      <dgm:t>
        <a:bodyPr/>
        <a:lstStyle/>
        <a:p>
          <a:endParaRPr lang="tr-TR"/>
        </a:p>
      </dgm:t>
    </dgm:pt>
    <dgm:pt modelId="{F84FE617-2F4E-421D-BDC2-50EE44073B11}" type="pres">
      <dgm:prSet presAssocID="{8510E1CF-CEE0-4578-8ED4-73B7A4423CD2}" presName="compNode" presStyleCnt="0"/>
      <dgm:spPr/>
    </dgm:pt>
    <dgm:pt modelId="{F3D4C2F1-B87A-4154-BEC7-38A5A65DE7DA}" type="pres">
      <dgm:prSet presAssocID="{8510E1CF-CEE0-4578-8ED4-73B7A4423CD2}" presName="iconBgRect" presStyleLbl="bgShp" presStyleIdx="1" presStyleCnt="6"/>
      <dgm:spPr/>
    </dgm:pt>
    <dgm:pt modelId="{17558367-4C4F-4BDA-8251-C3BFC020F2FF}" type="pres">
      <dgm:prSet presAssocID="{8510E1CF-CEE0-4578-8ED4-73B7A4423CD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Help"/>
        </a:ext>
      </dgm:extLst>
    </dgm:pt>
    <dgm:pt modelId="{A884F06C-F9F7-4535-94AD-CB0CD18F4535}" type="pres">
      <dgm:prSet presAssocID="{8510E1CF-CEE0-4578-8ED4-73B7A4423CD2}" presName="spaceRect" presStyleCnt="0"/>
      <dgm:spPr/>
    </dgm:pt>
    <dgm:pt modelId="{F802748E-C222-4A60-8568-9F6E004ECEBF}" type="pres">
      <dgm:prSet presAssocID="{8510E1CF-CEE0-4578-8ED4-73B7A4423CD2}" presName="textRect" presStyleLbl="revTx" presStyleIdx="1" presStyleCnt="6">
        <dgm:presLayoutVars>
          <dgm:chMax val="1"/>
          <dgm:chPref val="1"/>
        </dgm:presLayoutVars>
      </dgm:prSet>
      <dgm:spPr/>
      <dgm:t>
        <a:bodyPr/>
        <a:lstStyle/>
        <a:p>
          <a:endParaRPr lang="tr-TR"/>
        </a:p>
      </dgm:t>
    </dgm:pt>
    <dgm:pt modelId="{60DD5E40-324A-4E47-9C46-7EED00B5342D}" type="pres">
      <dgm:prSet presAssocID="{657B5D12-0C61-4D4D-9B39-828D252ECC63}" presName="sibTrans" presStyleLbl="sibTrans2D1" presStyleIdx="0" presStyleCnt="0"/>
      <dgm:spPr/>
      <dgm:t>
        <a:bodyPr/>
        <a:lstStyle/>
        <a:p>
          <a:endParaRPr lang="tr-TR"/>
        </a:p>
      </dgm:t>
    </dgm:pt>
    <dgm:pt modelId="{4308B5AB-1923-4CA7-9F1C-0315E5F3027C}" type="pres">
      <dgm:prSet presAssocID="{229796F3-D283-4932-AD51-CC6ED70A56D9}" presName="compNode" presStyleCnt="0"/>
      <dgm:spPr/>
    </dgm:pt>
    <dgm:pt modelId="{770FB9E9-8EA4-4F51-856C-C347EB46C1A5}" type="pres">
      <dgm:prSet presAssocID="{229796F3-D283-4932-AD51-CC6ED70A56D9}" presName="iconBgRect" presStyleLbl="bgShp" presStyleIdx="2" presStyleCnt="6"/>
      <dgm:spPr/>
    </dgm:pt>
    <dgm:pt modelId="{35A58EDE-2CA3-47A5-8EFB-A7830ACF911B}" type="pres">
      <dgm:prSet presAssocID="{229796F3-D283-4932-AD51-CC6ED70A56D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Daily Calendar"/>
        </a:ext>
      </dgm:extLst>
    </dgm:pt>
    <dgm:pt modelId="{918A9B1A-4E6A-4850-8EE0-E009A10E0BB7}" type="pres">
      <dgm:prSet presAssocID="{229796F3-D283-4932-AD51-CC6ED70A56D9}" presName="spaceRect" presStyleCnt="0"/>
      <dgm:spPr/>
    </dgm:pt>
    <dgm:pt modelId="{C2411F67-EEC1-4D49-8982-A3E460CB9A96}" type="pres">
      <dgm:prSet presAssocID="{229796F3-D283-4932-AD51-CC6ED70A56D9}" presName="textRect" presStyleLbl="revTx" presStyleIdx="2" presStyleCnt="6">
        <dgm:presLayoutVars>
          <dgm:chMax val="1"/>
          <dgm:chPref val="1"/>
        </dgm:presLayoutVars>
      </dgm:prSet>
      <dgm:spPr/>
      <dgm:t>
        <a:bodyPr/>
        <a:lstStyle/>
        <a:p>
          <a:endParaRPr lang="tr-TR"/>
        </a:p>
      </dgm:t>
    </dgm:pt>
    <dgm:pt modelId="{5AE4FD18-CE62-4DD1-A427-C116B64478DD}" type="pres">
      <dgm:prSet presAssocID="{84C6282E-554F-467D-8EE7-A5BE73C16A4A}" presName="sibTrans" presStyleLbl="sibTrans2D1" presStyleIdx="0" presStyleCnt="0"/>
      <dgm:spPr/>
      <dgm:t>
        <a:bodyPr/>
        <a:lstStyle/>
        <a:p>
          <a:endParaRPr lang="tr-TR"/>
        </a:p>
      </dgm:t>
    </dgm:pt>
    <dgm:pt modelId="{1C8A086D-D74A-44D9-8F53-ED40A9B1A4FF}" type="pres">
      <dgm:prSet presAssocID="{5168D3CB-DA2F-43C2-BC89-60B8BA8BBDD4}" presName="compNode" presStyleCnt="0"/>
      <dgm:spPr/>
    </dgm:pt>
    <dgm:pt modelId="{F63BFC8B-F5BB-42AE-8F63-B0D4AAEC24A7}" type="pres">
      <dgm:prSet presAssocID="{5168D3CB-DA2F-43C2-BC89-60B8BA8BBDD4}" presName="iconBgRect" presStyleLbl="bgShp" presStyleIdx="3" presStyleCnt="6"/>
      <dgm:spPr/>
    </dgm:pt>
    <dgm:pt modelId="{CA375CF3-E3E6-4204-B637-6549290D7270}" type="pres">
      <dgm:prSet presAssocID="{5168D3CB-DA2F-43C2-BC89-60B8BA8BBD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Group of People"/>
        </a:ext>
      </dgm:extLst>
    </dgm:pt>
    <dgm:pt modelId="{C1682797-6580-4608-BDF2-91BFF2397DC4}" type="pres">
      <dgm:prSet presAssocID="{5168D3CB-DA2F-43C2-BC89-60B8BA8BBDD4}" presName="spaceRect" presStyleCnt="0"/>
      <dgm:spPr/>
    </dgm:pt>
    <dgm:pt modelId="{7F45ADDD-E885-4901-BE33-70E0B0D8F109}" type="pres">
      <dgm:prSet presAssocID="{5168D3CB-DA2F-43C2-BC89-60B8BA8BBDD4}" presName="textRect" presStyleLbl="revTx" presStyleIdx="3" presStyleCnt="6">
        <dgm:presLayoutVars>
          <dgm:chMax val="1"/>
          <dgm:chPref val="1"/>
        </dgm:presLayoutVars>
      </dgm:prSet>
      <dgm:spPr/>
      <dgm:t>
        <a:bodyPr/>
        <a:lstStyle/>
        <a:p>
          <a:endParaRPr lang="tr-TR"/>
        </a:p>
      </dgm:t>
    </dgm:pt>
    <dgm:pt modelId="{15FC167E-3553-4565-8611-05FCE5BA90A2}" type="pres">
      <dgm:prSet presAssocID="{5699BF1E-13B9-4B80-A398-28717F339C27}" presName="sibTrans" presStyleLbl="sibTrans2D1" presStyleIdx="0" presStyleCnt="0"/>
      <dgm:spPr/>
      <dgm:t>
        <a:bodyPr/>
        <a:lstStyle/>
        <a:p>
          <a:endParaRPr lang="tr-TR"/>
        </a:p>
      </dgm:t>
    </dgm:pt>
    <dgm:pt modelId="{7CF398A5-0809-4B4A-A0CA-1F5585919034}" type="pres">
      <dgm:prSet presAssocID="{2F539DF3-82FC-4CD5-BAB6-D150D8908221}" presName="compNode" presStyleCnt="0"/>
      <dgm:spPr/>
    </dgm:pt>
    <dgm:pt modelId="{96B1AA47-780B-447E-B855-DA33E0C1AE3C}" type="pres">
      <dgm:prSet presAssocID="{2F539DF3-82FC-4CD5-BAB6-D150D8908221}" presName="iconBgRect" presStyleLbl="bgShp" presStyleIdx="4" presStyleCnt="6"/>
      <dgm:spPr/>
    </dgm:pt>
    <dgm:pt modelId="{B205278A-51A3-4915-9081-DAB8D6981971}" type="pres">
      <dgm:prSet presAssocID="{2F539DF3-82FC-4CD5-BAB6-D150D890822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Şerit"/>
        </a:ext>
      </dgm:extLst>
    </dgm:pt>
    <dgm:pt modelId="{68F53A41-6BD7-4EA2-B5A9-FCD5D7148E56}" type="pres">
      <dgm:prSet presAssocID="{2F539DF3-82FC-4CD5-BAB6-D150D8908221}" presName="spaceRect" presStyleCnt="0"/>
      <dgm:spPr/>
    </dgm:pt>
    <dgm:pt modelId="{BA43A30A-7C11-4B2D-A835-1F3E76151F27}" type="pres">
      <dgm:prSet presAssocID="{2F539DF3-82FC-4CD5-BAB6-D150D8908221}" presName="textRect" presStyleLbl="revTx" presStyleIdx="4" presStyleCnt="6">
        <dgm:presLayoutVars>
          <dgm:chMax val="1"/>
          <dgm:chPref val="1"/>
        </dgm:presLayoutVars>
      </dgm:prSet>
      <dgm:spPr/>
      <dgm:t>
        <a:bodyPr/>
        <a:lstStyle/>
        <a:p>
          <a:endParaRPr lang="tr-TR"/>
        </a:p>
      </dgm:t>
    </dgm:pt>
    <dgm:pt modelId="{CC1BBFEE-1D69-4EEF-8CD5-1DF2C7873DAB}" type="pres">
      <dgm:prSet presAssocID="{B3C302B8-72E2-450C-83F7-9FEA154AA35E}" presName="sibTrans" presStyleLbl="sibTrans2D1" presStyleIdx="0" presStyleCnt="0"/>
      <dgm:spPr/>
      <dgm:t>
        <a:bodyPr/>
        <a:lstStyle/>
        <a:p>
          <a:endParaRPr lang="tr-TR"/>
        </a:p>
      </dgm:t>
    </dgm:pt>
    <dgm:pt modelId="{8DBD18B4-FF19-4496-AD32-2F2D14880A04}" type="pres">
      <dgm:prSet presAssocID="{ADB9FEEE-FFF7-4C82-80F9-FA86E911E6F6}" presName="compNode" presStyleCnt="0"/>
      <dgm:spPr/>
    </dgm:pt>
    <dgm:pt modelId="{E95F7427-521B-4F96-9C24-2206477366B7}" type="pres">
      <dgm:prSet presAssocID="{ADB9FEEE-FFF7-4C82-80F9-FA86E911E6F6}" presName="iconBgRect" presStyleLbl="bgShp" presStyleIdx="5" presStyleCnt="6"/>
      <dgm:spPr/>
    </dgm:pt>
    <dgm:pt modelId="{625B6BA6-44D3-475A-8432-C76BD5F2A4B1}" type="pres">
      <dgm:prSet presAssocID="{ADB9FEEE-FFF7-4C82-80F9-FA86E911E6F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Kitaplar"/>
        </a:ext>
      </dgm:extLst>
    </dgm:pt>
    <dgm:pt modelId="{F4BC7A95-A43B-410A-A9E2-3FD8B0EA97EF}" type="pres">
      <dgm:prSet presAssocID="{ADB9FEEE-FFF7-4C82-80F9-FA86E911E6F6}" presName="spaceRect" presStyleCnt="0"/>
      <dgm:spPr/>
    </dgm:pt>
    <dgm:pt modelId="{797E2D2D-AB15-403F-802F-C6ACF86555B7}" type="pres">
      <dgm:prSet presAssocID="{ADB9FEEE-FFF7-4C82-80F9-FA86E911E6F6}" presName="textRect" presStyleLbl="revTx" presStyleIdx="5" presStyleCnt="6">
        <dgm:presLayoutVars>
          <dgm:chMax val="1"/>
          <dgm:chPref val="1"/>
        </dgm:presLayoutVars>
      </dgm:prSet>
      <dgm:spPr/>
      <dgm:t>
        <a:bodyPr/>
        <a:lstStyle/>
        <a:p>
          <a:endParaRPr lang="tr-TR"/>
        </a:p>
      </dgm:t>
    </dgm:pt>
  </dgm:ptLst>
  <dgm:cxnLst>
    <dgm:cxn modelId="{5AD4BB21-C480-E945-A37A-F203ED000F16}" type="presOf" srcId="{5699BF1E-13B9-4B80-A398-28717F339C27}" destId="{15FC167E-3553-4565-8611-05FCE5BA90A2}" srcOrd="0" destOrd="0" presId="urn:microsoft.com/office/officeart/2018/2/layout/IconCircleList"/>
    <dgm:cxn modelId="{92174558-AB55-7F4B-96A1-9EA93F1EAA22}" type="presOf" srcId="{B3C302B8-72E2-450C-83F7-9FEA154AA35E}" destId="{CC1BBFEE-1D69-4EEF-8CD5-1DF2C7873DAB}" srcOrd="0" destOrd="0" presId="urn:microsoft.com/office/officeart/2018/2/layout/IconCircleList"/>
    <dgm:cxn modelId="{A5F7D7C9-A229-4258-9B0D-ECB45498C446}" srcId="{9DB84B8D-3CB0-4C19-90BD-EEED81FC1508}" destId="{B3E8F2A9-41DA-4C1D-8825-8141BA24B23F}" srcOrd="0" destOrd="0" parTransId="{89F4DE0C-C9B1-4880-8C61-492EF206DD3C}" sibTransId="{728A148F-AD58-4FC5-BF91-4A7E10CCCC40}"/>
    <dgm:cxn modelId="{12319A13-9AB3-FA4C-B4F6-C2265AD2C19A}" type="presOf" srcId="{8510E1CF-CEE0-4578-8ED4-73B7A4423CD2}" destId="{F802748E-C222-4A60-8568-9F6E004ECEBF}" srcOrd="0" destOrd="0" presId="urn:microsoft.com/office/officeart/2018/2/layout/IconCircleList"/>
    <dgm:cxn modelId="{3D6E76A9-36A8-8E40-83A7-4224BE72D586}" type="presOf" srcId="{657B5D12-0C61-4D4D-9B39-828D252ECC63}" destId="{60DD5E40-324A-4E47-9C46-7EED00B5342D}" srcOrd="0" destOrd="0" presId="urn:microsoft.com/office/officeart/2018/2/layout/IconCircleList"/>
    <dgm:cxn modelId="{B9A75E10-0000-4063-92D5-8FE0A72E336D}" srcId="{9DB84B8D-3CB0-4C19-90BD-EEED81FC1508}" destId="{229796F3-D283-4932-AD51-CC6ED70A56D9}" srcOrd="2" destOrd="0" parTransId="{EAD10AAE-51A1-4647-8A29-6B44FC43D449}" sibTransId="{84C6282E-554F-467D-8EE7-A5BE73C16A4A}"/>
    <dgm:cxn modelId="{DF9D2F07-9BF8-3B45-AB9D-0206B6EB1056}" type="presOf" srcId="{2F539DF3-82FC-4CD5-BAB6-D150D8908221}" destId="{BA43A30A-7C11-4B2D-A835-1F3E76151F27}" srcOrd="0" destOrd="0" presId="urn:microsoft.com/office/officeart/2018/2/layout/IconCircleList"/>
    <dgm:cxn modelId="{862D5879-D7B2-42AC-9AB8-3CA47A573E65}" srcId="{9DB84B8D-3CB0-4C19-90BD-EEED81FC1508}" destId="{5168D3CB-DA2F-43C2-BC89-60B8BA8BBDD4}" srcOrd="3" destOrd="0" parTransId="{A4BEC14C-EE16-429B-BE09-7F2F63EE8D72}" sibTransId="{5699BF1E-13B9-4B80-A398-28717F339C27}"/>
    <dgm:cxn modelId="{BB31B350-3967-B14D-9F1B-50B21EDD1C27}" type="presOf" srcId="{5168D3CB-DA2F-43C2-BC89-60B8BA8BBDD4}" destId="{7F45ADDD-E885-4901-BE33-70E0B0D8F109}" srcOrd="0" destOrd="0" presId="urn:microsoft.com/office/officeart/2018/2/layout/IconCircleList"/>
    <dgm:cxn modelId="{92F4D03A-ABB1-4BF6-B180-B30239E37AC6}" srcId="{9DB84B8D-3CB0-4C19-90BD-EEED81FC1508}" destId="{ADB9FEEE-FFF7-4C82-80F9-FA86E911E6F6}" srcOrd="5" destOrd="0" parTransId="{2D24C3F6-4BB5-431B-A242-99B012CCFAB6}" sibTransId="{BA3725C9-8197-48C0-B289-18DC0D1B8CDA}"/>
    <dgm:cxn modelId="{4041418E-93F0-1F49-8CDB-C4B315A6D941}" type="presOf" srcId="{84C6282E-554F-467D-8EE7-A5BE73C16A4A}" destId="{5AE4FD18-CE62-4DD1-A427-C116B64478DD}" srcOrd="0" destOrd="0" presId="urn:microsoft.com/office/officeart/2018/2/layout/IconCircleList"/>
    <dgm:cxn modelId="{E403D666-3929-FD46-8CCE-56583414E7ED}" type="presOf" srcId="{B3E8F2A9-41DA-4C1D-8825-8141BA24B23F}" destId="{7BB8F0CA-43EA-47C4-A985-D02C69110AA5}" srcOrd="0" destOrd="0" presId="urn:microsoft.com/office/officeart/2018/2/layout/IconCircleList"/>
    <dgm:cxn modelId="{237E0998-9C28-B74A-A992-19C68F5523B8}" type="presOf" srcId="{9DB84B8D-3CB0-4C19-90BD-EEED81FC1508}" destId="{64074A10-03D2-413C-A7DC-99EE599E5DC5}" srcOrd="0" destOrd="0" presId="urn:microsoft.com/office/officeart/2018/2/layout/IconCircleList"/>
    <dgm:cxn modelId="{E837B66D-1247-DE4E-8B7F-E2015924E5E0}" type="presOf" srcId="{229796F3-D283-4932-AD51-CC6ED70A56D9}" destId="{C2411F67-EEC1-4D49-8982-A3E460CB9A96}" srcOrd="0" destOrd="0" presId="urn:microsoft.com/office/officeart/2018/2/layout/IconCircleList"/>
    <dgm:cxn modelId="{4B8DBC72-C211-A042-9848-6829472CA26A}" type="presOf" srcId="{728A148F-AD58-4FC5-BF91-4A7E10CCCC40}" destId="{C083FBF8-B563-478F-AA77-0E192184DA7C}" srcOrd="0" destOrd="0" presId="urn:microsoft.com/office/officeart/2018/2/layout/IconCircleList"/>
    <dgm:cxn modelId="{7BE46C56-31AA-064A-917F-376D2CA98E27}" type="presOf" srcId="{ADB9FEEE-FFF7-4C82-80F9-FA86E911E6F6}" destId="{797E2D2D-AB15-403F-802F-C6ACF86555B7}" srcOrd="0" destOrd="0" presId="urn:microsoft.com/office/officeart/2018/2/layout/IconCircleList"/>
    <dgm:cxn modelId="{20A9F749-E2AF-43A1-82AF-20E50836CEF3}" srcId="{9DB84B8D-3CB0-4C19-90BD-EEED81FC1508}" destId="{2F539DF3-82FC-4CD5-BAB6-D150D8908221}" srcOrd="4" destOrd="0" parTransId="{C3CA9FB7-6150-4E1D-8544-BE354C2298B6}" sibTransId="{B3C302B8-72E2-450C-83F7-9FEA154AA35E}"/>
    <dgm:cxn modelId="{19BEB9F3-9E70-4222-955B-5FAA2D33EC4E}" srcId="{9DB84B8D-3CB0-4C19-90BD-EEED81FC1508}" destId="{8510E1CF-CEE0-4578-8ED4-73B7A4423CD2}" srcOrd="1" destOrd="0" parTransId="{DD0AFF27-8109-438F-8B91-20C112CF5A95}" sibTransId="{657B5D12-0C61-4D4D-9B39-828D252ECC63}"/>
    <dgm:cxn modelId="{AA6B6FC9-1FA6-094C-B5B3-AB7643702044}" type="presParOf" srcId="{64074A10-03D2-413C-A7DC-99EE599E5DC5}" destId="{355CB040-858C-4E00-A536-499430A37F19}" srcOrd="0" destOrd="0" presId="urn:microsoft.com/office/officeart/2018/2/layout/IconCircleList"/>
    <dgm:cxn modelId="{080A48CF-33DF-984F-9874-5DC8C418E76D}" type="presParOf" srcId="{355CB040-858C-4E00-A536-499430A37F19}" destId="{E0A44F96-8A67-4ABF-BF82-559CB5CC8278}" srcOrd="0" destOrd="0" presId="urn:microsoft.com/office/officeart/2018/2/layout/IconCircleList"/>
    <dgm:cxn modelId="{7EA459C7-9FB0-BE41-A90F-C2668D94FAC0}" type="presParOf" srcId="{E0A44F96-8A67-4ABF-BF82-559CB5CC8278}" destId="{EF9CDA58-8DC4-461A-AEA0-3EA1D5912E57}" srcOrd="0" destOrd="0" presId="urn:microsoft.com/office/officeart/2018/2/layout/IconCircleList"/>
    <dgm:cxn modelId="{E9AE46E3-7D19-6742-9541-C9CB6019A0AD}" type="presParOf" srcId="{E0A44F96-8A67-4ABF-BF82-559CB5CC8278}" destId="{A8C33532-5F11-4436-8937-35440D620B62}" srcOrd="1" destOrd="0" presId="urn:microsoft.com/office/officeart/2018/2/layout/IconCircleList"/>
    <dgm:cxn modelId="{168967E4-9ABB-6C45-8A0A-D8BF941E32CB}" type="presParOf" srcId="{E0A44F96-8A67-4ABF-BF82-559CB5CC8278}" destId="{240E0C5A-BB5D-404D-86DA-7CCB9C0AD197}" srcOrd="2" destOrd="0" presId="urn:microsoft.com/office/officeart/2018/2/layout/IconCircleList"/>
    <dgm:cxn modelId="{6C175BA4-AC42-A448-A511-69F38F32FCC0}" type="presParOf" srcId="{E0A44F96-8A67-4ABF-BF82-559CB5CC8278}" destId="{7BB8F0CA-43EA-47C4-A985-D02C69110AA5}" srcOrd="3" destOrd="0" presId="urn:microsoft.com/office/officeart/2018/2/layout/IconCircleList"/>
    <dgm:cxn modelId="{4B177962-F338-5D43-AC55-45946D89A52D}" type="presParOf" srcId="{355CB040-858C-4E00-A536-499430A37F19}" destId="{C083FBF8-B563-478F-AA77-0E192184DA7C}" srcOrd="1" destOrd="0" presId="urn:microsoft.com/office/officeart/2018/2/layout/IconCircleList"/>
    <dgm:cxn modelId="{8D24AC00-8B38-6848-A79B-DCE1CDC7B27B}" type="presParOf" srcId="{355CB040-858C-4E00-A536-499430A37F19}" destId="{F84FE617-2F4E-421D-BDC2-50EE44073B11}" srcOrd="2" destOrd="0" presId="urn:microsoft.com/office/officeart/2018/2/layout/IconCircleList"/>
    <dgm:cxn modelId="{34627978-4856-B34B-AA37-4C5FC53E13E4}" type="presParOf" srcId="{F84FE617-2F4E-421D-BDC2-50EE44073B11}" destId="{F3D4C2F1-B87A-4154-BEC7-38A5A65DE7DA}" srcOrd="0" destOrd="0" presId="urn:microsoft.com/office/officeart/2018/2/layout/IconCircleList"/>
    <dgm:cxn modelId="{D21D8FF0-2EE9-0544-8A09-1AE1B46531E3}" type="presParOf" srcId="{F84FE617-2F4E-421D-BDC2-50EE44073B11}" destId="{17558367-4C4F-4BDA-8251-C3BFC020F2FF}" srcOrd="1" destOrd="0" presId="urn:microsoft.com/office/officeart/2018/2/layout/IconCircleList"/>
    <dgm:cxn modelId="{E706F847-5F65-B647-9BF8-5D822CD5716C}" type="presParOf" srcId="{F84FE617-2F4E-421D-BDC2-50EE44073B11}" destId="{A884F06C-F9F7-4535-94AD-CB0CD18F4535}" srcOrd="2" destOrd="0" presId="urn:microsoft.com/office/officeart/2018/2/layout/IconCircleList"/>
    <dgm:cxn modelId="{A3FBB329-1D06-8343-A7B1-C6A208CC7314}" type="presParOf" srcId="{F84FE617-2F4E-421D-BDC2-50EE44073B11}" destId="{F802748E-C222-4A60-8568-9F6E004ECEBF}" srcOrd="3" destOrd="0" presId="urn:microsoft.com/office/officeart/2018/2/layout/IconCircleList"/>
    <dgm:cxn modelId="{D23D923D-2241-A14D-9491-24FFC0A2823D}" type="presParOf" srcId="{355CB040-858C-4E00-A536-499430A37F19}" destId="{60DD5E40-324A-4E47-9C46-7EED00B5342D}" srcOrd="3" destOrd="0" presId="urn:microsoft.com/office/officeart/2018/2/layout/IconCircleList"/>
    <dgm:cxn modelId="{5276C087-09AF-B24C-80B7-96378F276D6E}" type="presParOf" srcId="{355CB040-858C-4E00-A536-499430A37F19}" destId="{4308B5AB-1923-4CA7-9F1C-0315E5F3027C}" srcOrd="4" destOrd="0" presId="urn:microsoft.com/office/officeart/2018/2/layout/IconCircleList"/>
    <dgm:cxn modelId="{4011B7B7-2B3C-3940-B20D-308F6E996F4A}" type="presParOf" srcId="{4308B5AB-1923-4CA7-9F1C-0315E5F3027C}" destId="{770FB9E9-8EA4-4F51-856C-C347EB46C1A5}" srcOrd="0" destOrd="0" presId="urn:microsoft.com/office/officeart/2018/2/layout/IconCircleList"/>
    <dgm:cxn modelId="{4AD23259-99DA-344B-9DEE-FB133EF26F83}" type="presParOf" srcId="{4308B5AB-1923-4CA7-9F1C-0315E5F3027C}" destId="{35A58EDE-2CA3-47A5-8EFB-A7830ACF911B}" srcOrd="1" destOrd="0" presId="urn:microsoft.com/office/officeart/2018/2/layout/IconCircleList"/>
    <dgm:cxn modelId="{90665BB2-95C4-E449-80E5-6379560663CB}" type="presParOf" srcId="{4308B5AB-1923-4CA7-9F1C-0315E5F3027C}" destId="{918A9B1A-4E6A-4850-8EE0-E009A10E0BB7}" srcOrd="2" destOrd="0" presId="urn:microsoft.com/office/officeart/2018/2/layout/IconCircleList"/>
    <dgm:cxn modelId="{F4E08F41-966F-9640-86D0-EA21BAA05F85}" type="presParOf" srcId="{4308B5AB-1923-4CA7-9F1C-0315E5F3027C}" destId="{C2411F67-EEC1-4D49-8982-A3E460CB9A96}" srcOrd="3" destOrd="0" presId="urn:microsoft.com/office/officeart/2018/2/layout/IconCircleList"/>
    <dgm:cxn modelId="{B1237777-2595-1645-9ED8-34FCAEDD5E6C}" type="presParOf" srcId="{355CB040-858C-4E00-A536-499430A37F19}" destId="{5AE4FD18-CE62-4DD1-A427-C116B64478DD}" srcOrd="5" destOrd="0" presId="urn:microsoft.com/office/officeart/2018/2/layout/IconCircleList"/>
    <dgm:cxn modelId="{61EF7A0B-035A-0D4E-932B-6E6F09227801}" type="presParOf" srcId="{355CB040-858C-4E00-A536-499430A37F19}" destId="{1C8A086D-D74A-44D9-8F53-ED40A9B1A4FF}" srcOrd="6" destOrd="0" presId="urn:microsoft.com/office/officeart/2018/2/layout/IconCircleList"/>
    <dgm:cxn modelId="{E56D2B6D-F97A-8640-9FF4-7874F0A0C6E5}" type="presParOf" srcId="{1C8A086D-D74A-44D9-8F53-ED40A9B1A4FF}" destId="{F63BFC8B-F5BB-42AE-8F63-B0D4AAEC24A7}" srcOrd="0" destOrd="0" presId="urn:microsoft.com/office/officeart/2018/2/layout/IconCircleList"/>
    <dgm:cxn modelId="{5313C7B6-38ED-B541-B637-DABE78C135B6}" type="presParOf" srcId="{1C8A086D-D74A-44D9-8F53-ED40A9B1A4FF}" destId="{CA375CF3-E3E6-4204-B637-6549290D7270}" srcOrd="1" destOrd="0" presId="urn:microsoft.com/office/officeart/2018/2/layout/IconCircleList"/>
    <dgm:cxn modelId="{6751E1EC-66D8-4849-88B8-AAFE97F010CD}" type="presParOf" srcId="{1C8A086D-D74A-44D9-8F53-ED40A9B1A4FF}" destId="{C1682797-6580-4608-BDF2-91BFF2397DC4}" srcOrd="2" destOrd="0" presId="urn:microsoft.com/office/officeart/2018/2/layout/IconCircleList"/>
    <dgm:cxn modelId="{B82F87CA-0F45-EF4B-9E3F-953A96AC6798}" type="presParOf" srcId="{1C8A086D-D74A-44D9-8F53-ED40A9B1A4FF}" destId="{7F45ADDD-E885-4901-BE33-70E0B0D8F109}" srcOrd="3" destOrd="0" presId="urn:microsoft.com/office/officeart/2018/2/layout/IconCircleList"/>
    <dgm:cxn modelId="{3A38C7C1-F9F7-9243-A597-5D9A0E45F638}" type="presParOf" srcId="{355CB040-858C-4E00-A536-499430A37F19}" destId="{15FC167E-3553-4565-8611-05FCE5BA90A2}" srcOrd="7" destOrd="0" presId="urn:microsoft.com/office/officeart/2018/2/layout/IconCircleList"/>
    <dgm:cxn modelId="{7F0114AB-9532-AE49-A102-61F5BA8001E0}" type="presParOf" srcId="{355CB040-858C-4E00-A536-499430A37F19}" destId="{7CF398A5-0809-4B4A-A0CA-1F5585919034}" srcOrd="8" destOrd="0" presId="urn:microsoft.com/office/officeart/2018/2/layout/IconCircleList"/>
    <dgm:cxn modelId="{A9B8D0F5-DCD2-F345-88AF-049A7A5249A1}" type="presParOf" srcId="{7CF398A5-0809-4B4A-A0CA-1F5585919034}" destId="{96B1AA47-780B-447E-B855-DA33E0C1AE3C}" srcOrd="0" destOrd="0" presId="urn:microsoft.com/office/officeart/2018/2/layout/IconCircleList"/>
    <dgm:cxn modelId="{94EDF385-C88F-9646-B3FC-2E188B8CBA22}" type="presParOf" srcId="{7CF398A5-0809-4B4A-A0CA-1F5585919034}" destId="{B205278A-51A3-4915-9081-DAB8D6981971}" srcOrd="1" destOrd="0" presId="urn:microsoft.com/office/officeart/2018/2/layout/IconCircleList"/>
    <dgm:cxn modelId="{537A4811-54A5-224A-8F43-023DDF829DCB}" type="presParOf" srcId="{7CF398A5-0809-4B4A-A0CA-1F5585919034}" destId="{68F53A41-6BD7-4EA2-B5A9-FCD5D7148E56}" srcOrd="2" destOrd="0" presId="urn:microsoft.com/office/officeart/2018/2/layout/IconCircleList"/>
    <dgm:cxn modelId="{87F3E73F-826B-654D-8711-0C5B3C20D2EE}" type="presParOf" srcId="{7CF398A5-0809-4B4A-A0CA-1F5585919034}" destId="{BA43A30A-7C11-4B2D-A835-1F3E76151F27}" srcOrd="3" destOrd="0" presId="urn:microsoft.com/office/officeart/2018/2/layout/IconCircleList"/>
    <dgm:cxn modelId="{B6A4B077-8354-C747-A166-D26A4ADA5237}" type="presParOf" srcId="{355CB040-858C-4E00-A536-499430A37F19}" destId="{CC1BBFEE-1D69-4EEF-8CD5-1DF2C7873DAB}" srcOrd="9" destOrd="0" presId="urn:microsoft.com/office/officeart/2018/2/layout/IconCircleList"/>
    <dgm:cxn modelId="{606D7D83-8EC8-0744-BDC5-F7FA993472CA}" type="presParOf" srcId="{355CB040-858C-4E00-A536-499430A37F19}" destId="{8DBD18B4-FF19-4496-AD32-2F2D14880A04}" srcOrd="10" destOrd="0" presId="urn:microsoft.com/office/officeart/2018/2/layout/IconCircleList"/>
    <dgm:cxn modelId="{D080520B-7095-B24D-83DC-D6610330AD22}" type="presParOf" srcId="{8DBD18B4-FF19-4496-AD32-2F2D14880A04}" destId="{E95F7427-521B-4F96-9C24-2206477366B7}" srcOrd="0" destOrd="0" presId="urn:microsoft.com/office/officeart/2018/2/layout/IconCircleList"/>
    <dgm:cxn modelId="{14F631A2-6DB4-BA41-BE19-45C229D1AEB6}" type="presParOf" srcId="{8DBD18B4-FF19-4496-AD32-2F2D14880A04}" destId="{625B6BA6-44D3-475A-8432-C76BD5F2A4B1}" srcOrd="1" destOrd="0" presId="urn:microsoft.com/office/officeart/2018/2/layout/IconCircleList"/>
    <dgm:cxn modelId="{95233463-B7A4-1542-B9C1-AF3BFEB29142}" type="presParOf" srcId="{8DBD18B4-FF19-4496-AD32-2F2D14880A04}" destId="{F4BC7A95-A43B-410A-A9E2-3FD8B0EA97EF}" srcOrd="2" destOrd="0" presId="urn:microsoft.com/office/officeart/2018/2/layout/IconCircleList"/>
    <dgm:cxn modelId="{72ED9198-9516-344E-BC5F-F1129927AAF2}" type="presParOf" srcId="{8DBD18B4-FF19-4496-AD32-2F2D14880A04}" destId="{797E2D2D-AB15-403F-802F-C6ACF86555B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50EFE-FDFC-5B4F-8C37-B11FB51D57AB}" type="doc">
      <dgm:prSet loTypeId="urn:microsoft.com/office/officeart/2008/layout/LinedList" loCatId="" qsTypeId="urn:microsoft.com/office/officeart/2005/8/quickstyle/simple4#1" qsCatId="simple" csTypeId="urn:microsoft.com/office/officeart/2005/8/colors/accent1_2#2" csCatId="accent1" phldr="1"/>
      <dgm:spPr/>
      <dgm:t>
        <a:bodyPr/>
        <a:lstStyle/>
        <a:p>
          <a:endParaRPr lang="en-US"/>
        </a:p>
      </dgm:t>
    </dgm:pt>
    <dgm:pt modelId="{8B7F45F9-93B7-2A49-B295-5F4A37D60F5C}">
      <dgm:prSet phldrT="[Text]" custT="1"/>
      <dgm:spPr/>
      <dgm:t>
        <a:bodyPr/>
        <a:lstStyle/>
        <a:p>
          <a:r>
            <a:rPr lang="en-US" sz="2000" dirty="0"/>
            <a:t>9,10,11. </a:t>
          </a:r>
          <a:r>
            <a:rPr lang="en-US" sz="2000" dirty="0" err="1"/>
            <a:t>ve</a:t>
          </a:r>
          <a:r>
            <a:rPr lang="en-US" sz="2000" dirty="0"/>
            <a:t> </a:t>
          </a:r>
          <a:r>
            <a:rPr lang="en-US" sz="2000" dirty="0" err="1"/>
            <a:t>hazırlık</a:t>
          </a:r>
          <a:r>
            <a:rPr lang="en-US" sz="2000" dirty="0"/>
            <a:t> </a:t>
          </a:r>
          <a:r>
            <a:rPr lang="en-US" sz="2000" dirty="0" err="1"/>
            <a:t>sınıfları</a:t>
          </a:r>
          <a:r>
            <a:rPr lang="en-US" sz="2000" dirty="0"/>
            <a:t> </a:t>
          </a:r>
        </a:p>
      </dgm:t>
    </dgm:pt>
    <dgm:pt modelId="{9FD7170E-48E9-DA40-8CB5-F961F832D484}" type="parTrans" cxnId="{7310E58A-D82B-A144-9099-D474D1844A1C}">
      <dgm:prSet/>
      <dgm:spPr/>
      <dgm:t>
        <a:bodyPr/>
        <a:lstStyle/>
        <a:p>
          <a:endParaRPr lang="en-US" sz="2000"/>
        </a:p>
      </dgm:t>
    </dgm:pt>
    <dgm:pt modelId="{85AFCDCA-5D06-374E-B950-381F34BD6D8C}" type="sibTrans" cxnId="{7310E58A-D82B-A144-9099-D474D1844A1C}">
      <dgm:prSet/>
      <dgm:spPr/>
      <dgm:t>
        <a:bodyPr/>
        <a:lstStyle/>
        <a:p>
          <a:endParaRPr lang="en-US" sz="2000"/>
        </a:p>
      </dgm:t>
    </dgm:pt>
    <dgm:pt modelId="{8B889054-E5F7-BC44-8DD8-C3FD57F67E78}">
      <dgm:prSet phldrT="[Text]" custT="1"/>
      <dgm:spPr/>
      <dgm:t>
        <a:bodyPr/>
        <a:lstStyle/>
        <a:p>
          <a:r>
            <a:rPr lang="en-US" sz="2400" dirty="0" err="1"/>
            <a:t>Fizik</a:t>
          </a:r>
          <a:endParaRPr lang="en-US" sz="2400" dirty="0"/>
        </a:p>
        <a:p>
          <a:r>
            <a:rPr lang="en-US" sz="2400" dirty="0" err="1"/>
            <a:t>Kimya</a:t>
          </a:r>
          <a:endParaRPr lang="en-US" sz="2400" dirty="0"/>
        </a:p>
        <a:p>
          <a:r>
            <a:rPr lang="en-US" sz="2400" dirty="0" err="1"/>
            <a:t>Biyoloji</a:t>
          </a:r>
          <a:endParaRPr lang="en-US" sz="2400" dirty="0"/>
        </a:p>
        <a:p>
          <a:r>
            <a:rPr lang="en-US" sz="2400" dirty="0" err="1"/>
            <a:t>Astronomi</a:t>
          </a:r>
          <a:endParaRPr lang="en-US" sz="2400" dirty="0"/>
        </a:p>
        <a:p>
          <a:r>
            <a:rPr lang="en-US" sz="2400" dirty="0" err="1"/>
            <a:t>Astrofizik</a:t>
          </a:r>
          <a:endParaRPr lang="en-US" sz="2400" dirty="0"/>
        </a:p>
        <a:p>
          <a:r>
            <a:rPr lang="en-US" sz="2400" dirty="0" err="1"/>
            <a:t>Bilgisayar</a:t>
          </a:r>
          <a:r>
            <a:rPr lang="en-US" sz="2400" dirty="0"/>
            <a:t> </a:t>
          </a:r>
        </a:p>
        <a:p>
          <a:r>
            <a:rPr lang="en-US" sz="2400" dirty="0" err="1"/>
            <a:t>Matematik</a:t>
          </a:r>
          <a:endParaRPr lang="en-US" sz="2400" dirty="0"/>
        </a:p>
        <a:p>
          <a:endParaRPr lang="en-US" sz="2000" dirty="0"/>
        </a:p>
        <a:p>
          <a:r>
            <a:rPr lang="en-US" sz="2000" dirty="0"/>
            <a:t> </a:t>
          </a:r>
        </a:p>
      </dgm:t>
    </dgm:pt>
    <dgm:pt modelId="{56CF32E8-C80A-1241-9290-8B30AEAD669D}" type="parTrans" cxnId="{FF2C506D-3EC2-F44D-BEA1-C55AD8AF3D1A}">
      <dgm:prSet/>
      <dgm:spPr/>
      <dgm:t>
        <a:bodyPr/>
        <a:lstStyle/>
        <a:p>
          <a:endParaRPr lang="en-US" sz="2000"/>
        </a:p>
      </dgm:t>
    </dgm:pt>
    <dgm:pt modelId="{6D837759-349B-3348-B774-43F7681BCF03}" type="sibTrans" cxnId="{FF2C506D-3EC2-F44D-BEA1-C55AD8AF3D1A}">
      <dgm:prSet/>
      <dgm:spPr/>
      <dgm:t>
        <a:bodyPr/>
        <a:lstStyle/>
        <a:p>
          <a:endParaRPr lang="en-US" sz="2000"/>
        </a:p>
      </dgm:t>
    </dgm:pt>
    <dgm:pt modelId="{0352EB89-16CB-E74E-95C7-8E2FDDA8C75C}">
      <dgm:prSet phldrT="[Text]" custT="1"/>
      <dgm:spPr/>
      <dgm:t>
        <a:bodyPr/>
        <a:lstStyle/>
        <a:p>
          <a:endParaRPr lang="en-US" sz="2000" dirty="0"/>
        </a:p>
      </dgm:t>
    </dgm:pt>
    <dgm:pt modelId="{DA6BBB45-378A-1D4F-A73E-B3880D0869E4}" type="parTrans" cxnId="{2B501816-5401-9C4B-8D45-CE2F98A41CF6}">
      <dgm:prSet/>
      <dgm:spPr/>
      <dgm:t>
        <a:bodyPr/>
        <a:lstStyle/>
        <a:p>
          <a:endParaRPr lang="en-US" sz="2000"/>
        </a:p>
      </dgm:t>
    </dgm:pt>
    <dgm:pt modelId="{35797C43-815E-FA4F-B37B-55CBBE14D789}" type="sibTrans" cxnId="{2B501816-5401-9C4B-8D45-CE2F98A41CF6}">
      <dgm:prSet/>
      <dgm:spPr/>
      <dgm:t>
        <a:bodyPr/>
        <a:lstStyle/>
        <a:p>
          <a:endParaRPr lang="en-US" sz="2000"/>
        </a:p>
      </dgm:t>
    </dgm:pt>
    <dgm:pt modelId="{6EBBCEA6-8DB2-7C4D-A5FE-E3E8BF2F2B24}" type="pres">
      <dgm:prSet presAssocID="{F7A50EFE-FDFC-5B4F-8C37-B11FB51D57AB}" presName="vert0" presStyleCnt="0">
        <dgm:presLayoutVars>
          <dgm:dir/>
          <dgm:animOne val="branch"/>
          <dgm:animLvl val="lvl"/>
        </dgm:presLayoutVars>
      </dgm:prSet>
      <dgm:spPr/>
      <dgm:t>
        <a:bodyPr/>
        <a:lstStyle/>
        <a:p>
          <a:endParaRPr lang="tr-TR"/>
        </a:p>
      </dgm:t>
    </dgm:pt>
    <dgm:pt modelId="{101F3DFD-D5BB-AF4B-8299-D3266AFF2C50}" type="pres">
      <dgm:prSet presAssocID="{8B7F45F9-93B7-2A49-B295-5F4A37D60F5C}" presName="thickLine" presStyleLbl="alignNode1" presStyleIdx="0" presStyleCnt="1"/>
      <dgm:spPr/>
    </dgm:pt>
    <dgm:pt modelId="{B7416AAD-20A7-F54E-B2AC-0E02DBB61DF0}" type="pres">
      <dgm:prSet presAssocID="{8B7F45F9-93B7-2A49-B295-5F4A37D60F5C}" presName="horz1" presStyleCnt="0"/>
      <dgm:spPr/>
    </dgm:pt>
    <dgm:pt modelId="{35E48B7E-3D8A-EF42-A348-038A29827DC5}" type="pres">
      <dgm:prSet presAssocID="{8B7F45F9-93B7-2A49-B295-5F4A37D60F5C}" presName="tx1" presStyleLbl="revTx" presStyleIdx="0" presStyleCnt="3"/>
      <dgm:spPr/>
      <dgm:t>
        <a:bodyPr/>
        <a:lstStyle/>
        <a:p>
          <a:endParaRPr lang="tr-TR"/>
        </a:p>
      </dgm:t>
    </dgm:pt>
    <dgm:pt modelId="{6EEDD052-64A3-484E-A533-3CE19A0B0140}" type="pres">
      <dgm:prSet presAssocID="{8B7F45F9-93B7-2A49-B295-5F4A37D60F5C}" presName="vert1" presStyleCnt="0"/>
      <dgm:spPr/>
    </dgm:pt>
    <dgm:pt modelId="{B6C139E0-4CD7-E642-9060-4EEC217604C7}" type="pres">
      <dgm:prSet presAssocID="{8B889054-E5F7-BC44-8DD8-C3FD57F67E78}" presName="vertSpace2a" presStyleCnt="0"/>
      <dgm:spPr/>
    </dgm:pt>
    <dgm:pt modelId="{A2F38CB8-A7B1-354D-910D-6A7BD265EF37}" type="pres">
      <dgm:prSet presAssocID="{8B889054-E5F7-BC44-8DD8-C3FD57F67E78}" presName="horz2" presStyleCnt="0"/>
      <dgm:spPr/>
    </dgm:pt>
    <dgm:pt modelId="{F00A6BCC-0504-F043-BB01-B353EF07D34E}" type="pres">
      <dgm:prSet presAssocID="{8B889054-E5F7-BC44-8DD8-C3FD57F67E78}" presName="horzSpace2" presStyleCnt="0"/>
      <dgm:spPr/>
    </dgm:pt>
    <dgm:pt modelId="{E486F501-ED75-5148-B6B1-6E800632C7D7}" type="pres">
      <dgm:prSet presAssocID="{8B889054-E5F7-BC44-8DD8-C3FD57F67E78}" presName="tx2" presStyleLbl="revTx" presStyleIdx="1" presStyleCnt="3"/>
      <dgm:spPr/>
      <dgm:t>
        <a:bodyPr/>
        <a:lstStyle/>
        <a:p>
          <a:endParaRPr lang="tr-TR"/>
        </a:p>
      </dgm:t>
    </dgm:pt>
    <dgm:pt modelId="{30C7E76F-D01F-9547-8FEE-BB4D5ED0CCB4}" type="pres">
      <dgm:prSet presAssocID="{8B889054-E5F7-BC44-8DD8-C3FD57F67E78}" presName="vert2" presStyleCnt="0"/>
      <dgm:spPr/>
    </dgm:pt>
    <dgm:pt modelId="{D99D91BF-5492-FA47-B1B5-3AD4589B1634}" type="pres">
      <dgm:prSet presAssocID="{8B889054-E5F7-BC44-8DD8-C3FD57F67E78}" presName="thinLine2b" presStyleLbl="callout" presStyleIdx="0" presStyleCnt="2"/>
      <dgm:spPr/>
    </dgm:pt>
    <dgm:pt modelId="{5303E77D-B380-1D47-9CCC-226F2929E7AE}" type="pres">
      <dgm:prSet presAssocID="{8B889054-E5F7-BC44-8DD8-C3FD57F67E78}" presName="vertSpace2b" presStyleCnt="0"/>
      <dgm:spPr/>
    </dgm:pt>
    <dgm:pt modelId="{04938011-EF32-EB44-8CC6-4DAC2ACE1268}" type="pres">
      <dgm:prSet presAssocID="{0352EB89-16CB-E74E-95C7-8E2FDDA8C75C}" presName="horz2" presStyleCnt="0"/>
      <dgm:spPr/>
    </dgm:pt>
    <dgm:pt modelId="{E0978C7A-2ADF-2548-A629-02235FAFAB58}" type="pres">
      <dgm:prSet presAssocID="{0352EB89-16CB-E74E-95C7-8E2FDDA8C75C}" presName="horzSpace2" presStyleCnt="0"/>
      <dgm:spPr/>
    </dgm:pt>
    <dgm:pt modelId="{68B44621-38D0-764A-BC38-260D1A7639F1}" type="pres">
      <dgm:prSet presAssocID="{0352EB89-16CB-E74E-95C7-8E2FDDA8C75C}" presName="tx2" presStyleLbl="revTx" presStyleIdx="2" presStyleCnt="3"/>
      <dgm:spPr/>
      <dgm:t>
        <a:bodyPr/>
        <a:lstStyle/>
        <a:p>
          <a:endParaRPr lang="tr-TR"/>
        </a:p>
      </dgm:t>
    </dgm:pt>
    <dgm:pt modelId="{043DF1C7-5F14-C646-9ED3-321D104EA61F}" type="pres">
      <dgm:prSet presAssocID="{0352EB89-16CB-E74E-95C7-8E2FDDA8C75C}" presName="vert2" presStyleCnt="0"/>
      <dgm:spPr/>
    </dgm:pt>
    <dgm:pt modelId="{D6F776AA-D529-3A4D-9F82-BC8A564F01CD}" type="pres">
      <dgm:prSet presAssocID="{0352EB89-16CB-E74E-95C7-8E2FDDA8C75C}" presName="thinLine2b" presStyleLbl="callout" presStyleIdx="1" presStyleCnt="2"/>
      <dgm:spPr/>
    </dgm:pt>
    <dgm:pt modelId="{D15854EE-3FB3-914D-917F-9523DEBA66EB}" type="pres">
      <dgm:prSet presAssocID="{0352EB89-16CB-E74E-95C7-8E2FDDA8C75C}" presName="vertSpace2b" presStyleCnt="0"/>
      <dgm:spPr/>
    </dgm:pt>
  </dgm:ptLst>
  <dgm:cxnLst>
    <dgm:cxn modelId="{63704D79-A2E3-794E-B5C2-BB1D401C26AE}" type="presOf" srcId="{8B889054-E5F7-BC44-8DD8-C3FD57F67E78}" destId="{E486F501-ED75-5148-B6B1-6E800632C7D7}" srcOrd="0" destOrd="0" presId="urn:microsoft.com/office/officeart/2008/layout/LinedList"/>
    <dgm:cxn modelId="{FF2C506D-3EC2-F44D-BEA1-C55AD8AF3D1A}" srcId="{8B7F45F9-93B7-2A49-B295-5F4A37D60F5C}" destId="{8B889054-E5F7-BC44-8DD8-C3FD57F67E78}" srcOrd="0" destOrd="0" parTransId="{56CF32E8-C80A-1241-9290-8B30AEAD669D}" sibTransId="{6D837759-349B-3348-B774-43F7681BCF03}"/>
    <dgm:cxn modelId="{05B9550A-76DC-5746-8EFF-068BFC39F34F}" type="presOf" srcId="{0352EB89-16CB-E74E-95C7-8E2FDDA8C75C}" destId="{68B44621-38D0-764A-BC38-260D1A7639F1}" srcOrd="0" destOrd="0" presId="urn:microsoft.com/office/officeart/2008/layout/LinedList"/>
    <dgm:cxn modelId="{0FD1241B-3C27-F54E-B512-E4BE29280512}" type="presOf" srcId="{8B7F45F9-93B7-2A49-B295-5F4A37D60F5C}" destId="{35E48B7E-3D8A-EF42-A348-038A29827DC5}" srcOrd="0" destOrd="0" presId="urn:microsoft.com/office/officeart/2008/layout/LinedList"/>
    <dgm:cxn modelId="{7310E58A-D82B-A144-9099-D474D1844A1C}" srcId="{F7A50EFE-FDFC-5B4F-8C37-B11FB51D57AB}" destId="{8B7F45F9-93B7-2A49-B295-5F4A37D60F5C}" srcOrd="0" destOrd="0" parTransId="{9FD7170E-48E9-DA40-8CB5-F961F832D484}" sibTransId="{85AFCDCA-5D06-374E-B950-381F34BD6D8C}"/>
    <dgm:cxn modelId="{2B501816-5401-9C4B-8D45-CE2F98A41CF6}" srcId="{8B7F45F9-93B7-2A49-B295-5F4A37D60F5C}" destId="{0352EB89-16CB-E74E-95C7-8E2FDDA8C75C}" srcOrd="1" destOrd="0" parTransId="{DA6BBB45-378A-1D4F-A73E-B3880D0869E4}" sibTransId="{35797C43-815E-FA4F-B37B-55CBBE14D789}"/>
    <dgm:cxn modelId="{E5724687-707B-D643-847B-9B2900BD43BC}" type="presOf" srcId="{F7A50EFE-FDFC-5B4F-8C37-B11FB51D57AB}" destId="{6EBBCEA6-8DB2-7C4D-A5FE-E3E8BF2F2B24}" srcOrd="0" destOrd="0" presId="urn:microsoft.com/office/officeart/2008/layout/LinedList"/>
    <dgm:cxn modelId="{EB6A71E7-0525-364D-9C8D-1EE6B0975BDC}" type="presParOf" srcId="{6EBBCEA6-8DB2-7C4D-A5FE-E3E8BF2F2B24}" destId="{101F3DFD-D5BB-AF4B-8299-D3266AFF2C50}" srcOrd="0" destOrd="0" presId="urn:microsoft.com/office/officeart/2008/layout/LinedList"/>
    <dgm:cxn modelId="{EA133003-4980-E347-B263-AA6B3C61EFB0}" type="presParOf" srcId="{6EBBCEA6-8DB2-7C4D-A5FE-E3E8BF2F2B24}" destId="{B7416AAD-20A7-F54E-B2AC-0E02DBB61DF0}" srcOrd="1" destOrd="0" presId="urn:microsoft.com/office/officeart/2008/layout/LinedList"/>
    <dgm:cxn modelId="{96A707BE-5A54-B84C-9694-9DE6DE502D2B}" type="presParOf" srcId="{B7416AAD-20A7-F54E-B2AC-0E02DBB61DF0}" destId="{35E48B7E-3D8A-EF42-A348-038A29827DC5}" srcOrd="0" destOrd="0" presId="urn:microsoft.com/office/officeart/2008/layout/LinedList"/>
    <dgm:cxn modelId="{D6157B6D-1690-0047-BC83-590B4E2F6EF5}" type="presParOf" srcId="{B7416AAD-20A7-F54E-B2AC-0E02DBB61DF0}" destId="{6EEDD052-64A3-484E-A533-3CE19A0B0140}" srcOrd="1" destOrd="0" presId="urn:microsoft.com/office/officeart/2008/layout/LinedList"/>
    <dgm:cxn modelId="{B1683DD7-0643-4F4E-BD74-01A8AB6E8033}" type="presParOf" srcId="{6EEDD052-64A3-484E-A533-3CE19A0B0140}" destId="{B6C139E0-4CD7-E642-9060-4EEC217604C7}" srcOrd="0" destOrd="0" presId="urn:microsoft.com/office/officeart/2008/layout/LinedList"/>
    <dgm:cxn modelId="{C3659F41-1175-6142-820C-726A3118AD07}" type="presParOf" srcId="{6EEDD052-64A3-484E-A533-3CE19A0B0140}" destId="{A2F38CB8-A7B1-354D-910D-6A7BD265EF37}" srcOrd="1" destOrd="0" presId="urn:microsoft.com/office/officeart/2008/layout/LinedList"/>
    <dgm:cxn modelId="{35DC1051-3E21-704A-B6BC-E5AE9A08E40D}" type="presParOf" srcId="{A2F38CB8-A7B1-354D-910D-6A7BD265EF37}" destId="{F00A6BCC-0504-F043-BB01-B353EF07D34E}" srcOrd="0" destOrd="0" presId="urn:microsoft.com/office/officeart/2008/layout/LinedList"/>
    <dgm:cxn modelId="{14AE2472-E259-D946-AFEB-D881C5D27FAC}" type="presParOf" srcId="{A2F38CB8-A7B1-354D-910D-6A7BD265EF37}" destId="{E486F501-ED75-5148-B6B1-6E800632C7D7}" srcOrd="1" destOrd="0" presId="urn:microsoft.com/office/officeart/2008/layout/LinedList"/>
    <dgm:cxn modelId="{764FEDCD-9BA1-E248-B1C2-6B700A9D000B}" type="presParOf" srcId="{A2F38CB8-A7B1-354D-910D-6A7BD265EF37}" destId="{30C7E76F-D01F-9547-8FEE-BB4D5ED0CCB4}" srcOrd="2" destOrd="0" presId="urn:microsoft.com/office/officeart/2008/layout/LinedList"/>
    <dgm:cxn modelId="{FFCDF44B-8019-2247-85CE-2989359B2EE5}" type="presParOf" srcId="{6EEDD052-64A3-484E-A533-3CE19A0B0140}" destId="{D99D91BF-5492-FA47-B1B5-3AD4589B1634}" srcOrd="2" destOrd="0" presId="urn:microsoft.com/office/officeart/2008/layout/LinedList"/>
    <dgm:cxn modelId="{FC3E20AF-DE1D-D64A-A5DF-823CE9DF109F}" type="presParOf" srcId="{6EEDD052-64A3-484E-A533-3CE19A0B0140}" destId="{5303E77D-B380-1D47-9CCC-226F2929E7AE}" srcOrd="3" destOrd="0" presId="urn:microsoft.com/office/officeart/2008/layout/LinedList"/>
    <dgm:cxn modelId="{04695277-A064-C246-BDA7-280A29621A6D}" type="presParOf" srcId="{6EEDD052-64A3-484E-A533-3CE19A0B0140}" destId="{04938011-EF32-EB44-8CC6-4DAC2ACE1268}" srcOrd="4" destOrd="0" presId="urn:microsoft.com/office/officeart/2008/layout/LinedList"/>
    <dgm:cxn modelId="{A9BC1A0B-574B-624F-AB66-37184D770A1E}" type="presParOf" srcId="{04938011-EF32-EB44-8CC6-4DAC2ACE1268}" destId="{E0978C7A-2ADF-2548-A629-02235FAFAB58}" srcOrd="0" destOrd="0" presId="urn:microsoft.com/office/officeart/2008/layout/LinedList"/>
    <dgm:cxn modelId="{7AB22FFB-935B-C444-8B6C-83C13A3064D5}" type="presParOf" srcId="{04938011-EF32-EB44-8CC6-4DAC2ACE1268}" destId="{68B44621-38D0-764A-BC38-260D1A7639F1}" srcOrd="1" destOrd="0" presId="urn:microsoft.com/office/officeart/2008/layout/LinedList"/>
    <dgm:cxn modelId="{A39D6529-1AB4-C848-9593-C7968542A5E5}" type="presParOf" srcId="{04938011-EF32-EB44-8CC6-4DAC2ACE1268}" destId="{043DF1C7-5F14-C646-9ED3-321D104EA61F}" srcOrd="2" destOrd="0" presId="urn:microsoft.com/office/officeart/2008/layout/LinedList"/>
    <dgm:cxn modelId="{60ADF697-575A-2D43-B10F-C9A9CBB04BF2}" type="presParOf" srcId="{6EEDD052-64A3-484E-A533-3CE19A0B0140}" destId="{D6F776AA-D529-3A4D-9F82-BC8A564F01CD}" srcOrd="5" destOrd="0" presId="urn:microsoft.com/office/officeart/2008/layout/LinedList"/>
    <dgm:cxn modelId="{4EA7F01B-2993-DB43-8D82-CABC34EE77A0}" type="presParOf" srcId="{6EEDD052-64A3-484E-A533-3CE19A0B0140}" destId="{D15854EE-3FB3-914D-917F-9523DEBA66E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24024-EC42-BE4C-983C-1B3617CF4330}" type="doc">
      <dgm:prSet loTypeId="urn:microsoft.com/office/officeart/2008/layout/LinedList" loCatId="" qsTypeId="urn:microsoft.com/office/officeart/2005/8/quickstyle/simple4#2" qsCatId="simple" csTypeId="urn:microsoft.com/office/officeart/2005/8/colors/accent1_2#3" csCatId="accent1" phldr="1"/>
      <dgm:spPr/>
      <dgm:t>
        <a:bodyPr/>
        <a:lstStyle/>
        <a:p>
          <a:endParaRPr lang="en-US"/>
        </a:p>
      </dgm:t>
    </dgm:pt>
    <dgm:pt modelId="{C6E71715-2845-1D4D-BF74-352D9B615E9B}">
      <dgm:prSet phldrT="[Text]"/>
      <dgm:spPr/>
      <dgm:t>
        <a:bodyPr/>
        <a:lstStyle/>
        <a:p>
          <a:r>
            <a:rPr lang="en-US" dirty="0"/>
            <a:t>5,6,7,8.sınıflar </a:t>
          </a:r>
        </a:p>
      </dgm:t>
    </dgm:pt>
    <dgm:pt modelId="{AAB582FE-FD24-C641-B257-031BFFBC848E}" type="parTrans" cxnId="{6D612C9F-8E8F-B14F-8DFC-46002D7ED575}">
      <dgm:prSet/>
      <dgm:spPr/>
      <dgm:t>
        <a:bodyPr/>
        <a:lstStyle/>
        <a:p>
          <a:endParaRPr lang="en-US"/>
        </a:p>
      </dgm:t>
    </dgm:pt>
    <dgm:pt modelId="{329FB309-19E5-D04C-9565-EDF200247BDE}" type="sibTrans" cxnId="{6D612C9F-8E8F-B14F-8DFC-46002D7ED575}">
      <dgm:prSet/>
      <dgm:spPr/>
      <dgm:t>
        <a:bodyPr/>
        <a:lstStyle/>
        <a:p>
          <a:endParaRPr lang="en-US"/>
        </a:p>
      </dgm:t>
    </dgm:pt>
    <dgm:pt modelId="{D1F39D53-2B10-1142-A0A5-09FA2DE4E198}">
      <dgm:prSet phldrT="[Text]"/>
      <dgm:spPr/>
      <dgm:t>
        <a:bodyPr/>
        <a:lstStyle/>
        <a:p>
          <a:r>
            <a:rPr lang="en-US" dirty="0" err="1"/>
            <a:t>Ortaokul</a:t>
          </a:r>
          <a:r>
            <a:rPr lang="en-US" dirty="0"/>
            <a:t> </a:t>
          </a:r>
          <a:r>
            <a:rPr lang="en-US" dirty="0" err="1"/>
            <a:t>matematik</a:t>
          </a:r>
          <a:endParaRPr lang="en-US" dirty="0"/>
        </a:p>
        <a:p>
          <a:r>
            <a:rPr lang="en-US" dirty="0" err="1"/>
            <a:t>Ortaokul</a:t>
          </a:r>
          <a:r>
            <a:rPr lang="en-US" dirty="0"/>
            <a:t> </a:t>
          </a:r>
          <a:r>
            <a:rPr lang="en-US" dirty="0" err="1"/>
            <a:t>bilgisayar</a:t>
          </a:r>
          <a:r>
            <a:rPr lang="en-US" dirty="0"/>
            <a:t> </a:t>
          </a:r>
        </a:p>
        <a:p>
          <a:endParaRPr lang="en-US" dirty="0"/>
        </a:p>
        <a:p>
          <a:r>
            <a:rPr lang="en-US" dirty="0" err="1"/>
            <a:t>Matematik</a:t>
          </a:r>
          <a:r>
            <a:rPr lang="en-US" dirty="0"/>
            <a:t>, </a:t>
          </a:r>
          <a:r>
            <a:rPr lang="en-US" dirty="0" err="1"/>
            <a:t>Astronomi-Astrofizik,Fizik,Kimya,Biyoloji</a:t>
          </a:r>
          <a:endParaRPr lang="en-US" dirty="0"/>
        </a:p>
      </dgm:t>
    </dgm:pt>
    <dgm:pt modelId="{065309FF-46A9-FD4C-B0CF-558FED3CE567}" type="parTrans" cxnId="{7A1557C7-4711-D344-9955-B372424F227C}">
      <dgm:prSet/>
      <dgm:spPr/>
      <dgm:t>
        <a:bodyPr/>
        <a:lstStyle/>
        <a:p>
          <a:endParaRPr lang="en-US"/>
        </a:p>
      </dgm:t>
    </dgm:pt>
    <dgm:pt modelId="{174807E3-525B-7B48-BA6F-A80B397B6F15}" type="sibTrans" cxnId="{7A1557C7-4711-D344-9955-B372424F227C}">
      <dgm:prSet/>
      <dgm:spPr/>
      <dgm:t>
        <a:bodyPr/>
        <a:lstStyle/>
        <a:p>
          <a:endParaRPr lang="en-US"/>
        </a:p>
      </dgm:t>
    </dgm:pt>
    <dgm:pt modelId="{12FD85A7-2B8F-964E-BDA5-1337B4A3C8D9}" type="pres">
      <dgm:prSet presAssocID="{3B024024-EC42-BE4C-983C-1B3617CF4330}" presName="vert0" presStyleCnt="0">
        <dgm:presLayoutVars>
          <dgm:dir/>
          <dgm:animOne val="branch"/>
          <dgm:animLvl val="lvl"/>
        </dgm:presLayoutVars>
      </dgm:prSet>
      <dgm:spPr/>
      <dgm:t>
        <a:bodyPr/>
        <a:lstStyle/>
        <a:p>
          <a:endParaRPr lang="tr-TR"/>
        </a:p>
      </dgm:t>
    </dgm:pt>
    <dgm:pt modelId="{2BFA41DE-4CF5-954E-89D0-ADA6DDF4581E}" type="pres">
      <dgm:prSet presAssocID="{C6E71715-2845-1D4D-BF74-352D9B615E9B}" presName="thickLine" presStyleLbl="alignNode1" presStyleIdx="0" presStyleCnt="1"/>
      <dgm:spPr/>
    </dgm:pt>
    <dgm:pt modelId="{DE022B12-4A84-DF40-951E-A505BCC96497}" type="pres">
      <dgm:prSet presAssocID="{C6E71715-2845-1D4D-BF74-352D9B615E9B}" presName="horz1" presStyleCnt="0"/>
      <dgm:spPr/>
    </dgm:pt>
    <dgm:pt modelId="{9D406D10-A631-0A41-8CC0-313524C690AB}" type="pres">
      <dgm:prSet presAssocID="{C6E71715-2845-1D4D-BF74-352D9B615E9B}" presName="tx1" presStyleLbl="revTx" presStyleIdx="0" presStyleCnt="2"/>
      <dgm:spPr/>
      <dgm:t>
        <a:bodyPr/>
        <a:lstStyle/>
        <a:p>
          <a:endParaRPr lang="tr-TR"/>
        </a:p>
      </dgm:t>
    </dgm:pt>
    <dgm:pt modelId="{862E67EA-DE3C-E74A-AA6E-2282EF9B5BD6}" type="pres">
      <dgm:prSet presAssocID="{C6E71715-2845-1D4D-BF74-352D9B615E9B}" presName="vert1" presStyleCnt="0"/>
      <dgm:spPr/>
    </dgm:pt>
    <dgm:pt modelId="{71C20288-D781-BF41-801D-953083626308}" type="pres">
      <dgm:prSet presAssocID="{D1F39D53-2B10-1142-A0A5-09FA2DE4E198}" presName="vertSpace2a" presStyleCnt="0"/>
      <dgm:spPr/>
    </dgm:pt>
    <dgm:pt modelId="{34B6A6A9-4289-504A-ADE3-C4B7D2EF29AC}" type="pres">
      <dgm:prSet presAssocID="{D1F39D53-2B10-1142-A0A5-09FA2DE4E198}" presName="horz2" presStyleCnt="0"/>
      <dgm:spPr/>
    </dgm:pt>
    <dgm:pt modelId="{71D518F7-6787-E742-8CE9-3A86E3CD2CC6}" type="pres">
      <dgm:prSet presAssocID="{D1F39D53-2B10-1142-A0A5-09FA2DE4E198}" presName="horzSpace2" presStyleCnt="0"/>
      <dgm:spPr/>
    </dgm:pt>
    <dgm:pt modelId="{B07F518A-3684-5B46-95D5-91262711D3A3}" type="pres">
      <dgm:prSet presAssocID="{D1F39D53-2B10-1142-A0A5-09FA2DE4E198}" presName="tx2" presStyleLbl="revTx" presStyleIdx="1" presStyleCnt="2" custScaleX="127389" custScaleY="110108"/>
      <dgm:spPr/>
      <dgm:t>
        <a:bodyPr/>
        <a:lstStyle/>
        <a:p>
          <a:endParaRPr lang="tr-TR"/>
        </a:p>
      </dgm:t>
    </dgm:pt>
    <dgm:pt modelId="{7069E8F9-4344-2646-A20F-71435728D942}" type="pres">
      <dgm:prSet presAssocID="{D1F39D53-2B10-1142-A0A5-09FA2DE4E198}" presName="vert2" presStyleCnt="0"/>
      <dgm:spPr/>
    </dgm:pt>
    <dgm:pt modelId="{E3193E4B-20EC-7949-A88A-96F6A7E870A9}" type="pres">
      <dgm:prSet presAssocID="{D1F39D53-2B10-1142-A0A5-09FA2DE4E198}" presName="thinLine2b" presStyleLbl="callout" presStyleIdx="0" presStyleCnt="1"/>
      <dgm:spPr/>
    </dgm:pt>
    <dgm:pt modelId="{6859C18D-1EAE-2941-B85B-A22C8931D52B}" type="pres">
      <dgm:prSet presAssocID="{D1F39D53-2B10-1142-A0A5-09FA2DE4E198}" presName="vertSpace2b" presStyleCnt="0"/>
      <dgm:spPr/>
    </dgm:pt>
  </dgm:ptLst>
  <dgm:cxnLst>
    <dgm:cxn modelId="{7A1557C7-4711-D344-9955-B372424F227C}" srcId="{C6E71715-2845-1D4D-BF74-352D9B615E9B}" destId="{D1F39D53-2B10-1142-A0A5-09FA2DE4E198}" srcOrd="0" destOrd="0" parTransId="{065309FF-46A9-FD4C-B0CF-558FED3CE567}" sibTransId="{174807E3-525B-7B48-BA6F-A80B397B6F15}"/>
    <dgm:cxn modelId="{5285314A-2ABD-F04E-A020-923FF7F1FBC7}" type="presOf" srcId="{3B024024-EC42-BE4C-983C-1B3617CF4330}" destId="{12FD85A7-2B8F-964E-BDA5-1337B4A3C8D9}" srcOrd="0" destOrd="0" presId="urn:microsoft.com/office/officeart/2008/layout/LinedList"/>
    <dgm:cxn modelId="{6D612C9F-8E8F-B14F-8DFC-46002D7ED575}" srcId="{3B024024-EC42-BE4C-983C-1B3617CF4330}" destId="{C6E71715-2845-1D4D-BF74-352D9B615E9B}" srcOrd="0" destOrd="0" parTransId="{AAB582FE-FD24-C641-B257-031BFFBC848E}" sibTransId="{329FB309-19E5-D04C-9565-EDF200247BDE}"/>
    <dgm:cxn modelId="{2F2557F3-65D4-F64D-9573-FCF8D98250DF}" type="presOf" srcId="{D1F39D53-2B10-1142-A0A5-09FA2DE4E198}" destId="{B07F518A-3684-5B46-95D5-91262711D3A3}" srcOrd="0" destOrd="0" presId="urn:microsoft.com/office/officeart/2008/layout/LinedList"/>
    <dgm:cxn modelId="{FBFF6C9F-E1C2-7F48-9E22-21F4DDDA3EDF}" type="presOf" srcId="{C6E71715-2845-1D4D-BF74-352D9B615E9B}" destId="{9D406D10-A631-0A41-8CC0-313524C690AB}" srcOrd="0" destOrd="0" presId="urn:microsoft.com/office/officeart/2008/layout/LinedList"/>
    <dgm:cxn modelId="{397E718C-F8B5-1048-A7CF-475303D0A898}" type="presParOf" srcId="{12FD85A7-2B8F-964E-BDA5-1337B4A3C8D9}" destId="{2BFA41DE-4CF5-954E-89D0-ADA6DDF4581E}" srcOrd="0" destOrd="0" presId="urn:microsoft.com/office/officeart/2008/layout/LinedList"/>
    <dgm:cxn modelId="{49A042FB-E306-7F49-9F87-2517A3D6143B}" type="presParOf" srcId="{12FD85A7-2B8F-964E-BDA5-1337B4A3C8D9}" destId="{DE022B12-4A84-DF40-951E-A505BCC96497}" srcOrd="1" destOrd="0" presId="urn:microsoft.com/office/officeart/2008/layout/LinedList"/>
    <dgm:cxn modelId="{F1AFDDDE-3566-8542-A803-3EDFF23A7F08}" type="presParOf" srcId="{DE022B12-4A84-DF40-951E-A505BCC96497}" destId="{9D406D10-A631-0A41-8CC0-313524C690AB}" srcOrd="0" destOrd="0" presId="urn:microsoft.com/office/officeart/2008/layout/LinedList"/>
    <dgm:cxn modelId="{48D244D2-8131-E44C-8ABB-4F3BD0225624}" type="presParOf" srcId="{DE022B12-4A84-DF40-951E-A505BCC96497}" destId="{862E67EA-DE3C-E74A-AA6E-2282EF9B5BD6}" srcOrd="1" destOrd="0" presId="urn:microsoft.com/office/officeart/2008/layout/LinedList"/>
    <dgm:cxn modelId="{07C2A291-01F6-9241-B017-FEA894388F68}" type="presParOf" srcId="{862E67EA-DE3C-E74A-AA6E-2282EF9B5BD6}" destId="{71C20288-D781-BF41-801D-953083626308}" srcOrd="0" destOrd="0" presId="urn:microsoft.com/office/officeart/2008/layout/LinedList"/>
    <dgm:cxn modelId="{CB76266F-04BB-CD45-B083-8AE0C8CC7C68}" type="presParOf" srcId="{862E67EA-DE3C-E74A-AA6E-2282EF9B5BD6}" destId="{34B6A6A9-4289-504A-ADE3-C4B7D2EF29AC}" srcOrd="1" destOrd="0" presId="urn:microsoft.com/office/officeart/2008/layout/LinedList"/>
    <dgm:cxn modelId="{12BCDF9E-18B7-2D4F-9AE1-D353AC627EC7}" type="presParOf" srcId="{34B6A6A9-4289-504A-ADE3-C4B7D2EF29AC}" destId="{71D518F7-6787-E742-8CE9-3A86E3CD2CC6}" srcOrd="0" destOrd="0" presId="urn:microsoft.com/office/officeart/2008/layout/LinedList"/>
    <dgm:cxn modelId="{9DA55C12-C468-4A46-96E4-00E16018B247}" type="presParOf" srcId="{34B6A6A9-4289-504A-ADE3-C4B7D2EF29AC}" destId="{B07F518A-3684-5B46-95D5-91262711D3A3}" srcOrd="1" destOrd="0" presId="urn:microsoft.com/office/officeart/2008/layout/LinedList"/>
    <dgm:cxn modelId="{1FCE448F-DF7A-7047-BD45-5B6A12C03C26}" type="presParOf" srcId="{34B6A6A9-4289-504A-ADE3-C4B7D2EF29AC}" destId="{7069E8F9-4344-2646-A20F-71435728D942}" srcOrd="2" destOrd="0" presId="urn:microsoft.com/office/officeart/2008/layout/LinedList"/>
    <dgm:cxn modelId="{E6F9F40B-F45F-AC40-9F96-F33CCD088807}" type="presParOf" srcId="{862E67EA-DE3C-E74A-AA6E-2282EF9B5BD6}" destId="{E3193E4B-20EC-7949-A88A-96F6A7E870A9}" srcOrd="2" destOrd="0" presId="urn:microsoft.com/office/officeart/2008/layout/LinedList"/>
    <dgm:cxn modelId="{2E292B6A-33E9-E743-B88B-B13937364F42}" type="presParOf" srcId="{862E67EA-DE3C-E74A-AA6E-2282EF9B5BD6}" destId="{6859C18D-1EAE-2941-B85B-A22C8931D52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88122C-055A-42E5-8B79-C8B0F1FCD1B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39C3591-44DD-43D5-954D-21FEF7BFE19B}">
      <dgm:prSet/>
      <dgm:spPr/>
      <dgm:t>
        <a:bodyPr/>
        <a:lstStyle/>
        <a:p>
          <a:r>
            <a:rPr lang="tr-TR" dirty="0"/>
            <a:t>ZEYNEP </a:t>
          </a:r>
          <a:r>
            <a:rPr lang="tr-TR" dirty="0" smtClean="0"/>
            <a:t>YILMAZ</a:t>
          </a:r>
        </a:p>
        <a:p>
          <a:r>
            <a:rPr lang="tr-TR" smtClean="0"/>
            <a:t>GAZİANTEP İL MİLLİ EĞİTİM MÜDÜRLÜĞÜ </a:t>
          </a:r>
          <a:endParaRPr lang="en-US" dirty="0"/>
        </a:p>
      </dgm:t>
    </dgm:pt>
    <dgm:pt modelId="{4EF600A5-9C43-43FE-8798-153D7A5BA020}" type="parTrans" cxnId="{CD7A87A5-CBDA-4ADA-BBB6-C3FDE1E9107F}">
      <dgm:prSet/>
      <dgm:spPr/>
      <dgm:t>
        <a:bodyPr/>
        <a:lstStyle/>
        <a:p>
          <a:endParaRPr lang="en-US"/>
        </a:p>
      </dgm:t>
    </dgm:pt>
    <dgm:pt modelId="{AF932C61-2C1D-4E3C-89E4-1964E8A20A61}" type="sibTrans" cxnId="{CD7A87A5-CBDA-4ADA-BBB6-C3FDE1E9107F}">
      <dgm:prSet/>
      <dgm:spPr/>
      <dgm:t>
        <a:bodyPr/>
        <a:lstStyle/>
        <a:p>
          <a:endParaRPr lang="en-US"/>
        </a:p>
      </dgm:t>
    </dgm:pt>
    <dgm:pt modelId="{78FFCB3A-819C-4FB7-B9BF-6E207581E651}">
      <dgm:prSet/>
      <dgm:spPr/>
      <dgm:t>
        <a:bodyPr/>
        <a:lstStyle/>
        <a:p>
          <a:r>
            <a:rPr lang="tr-TR"/>
            <a:t>İletişim : </a:t>
          </a:r>
          <a:r>
            <a:rPr lang="tr-TR">
              <a:hlinkClick xmlns:r="http://schemas.openxmlformats.org/officeDocument/2006/relationships" r:id="rId1"/>
            </a:rPr>
            <a:t>zynp.06ylmz.zy@gmail.com</a:t>
          </a:r>
          <a:r>
            <a:rPr lang="tr-TR"/>
            <a:t> </a:t>
          </a:r>
          <a:endParaRPr lang="en-US"/>
        </a:p>
      </dgm:t>
    </dgm:pt>
    <dgm:pt modelId="{7466A8C9-934C-4FE7-B11A-AEB1BE804F41}" type="parTrans" cxnId="{7F9AEFDF-956D-45F9-B0EE-0219F4E875A6}">
      <dgm:prSet/>
      <dgm:spPr/>
      <dgm:t>
        <a:bodyPr/>
        <a:lstStyle/>
        <a:p>
          <a:endParaRPr lang="en-US"/>
        </a:p>
      </dgm:t>
    </dgm:pt>
    <dgm:pt modelId="{6DE628CF-078C-4E09-B320-897D44AC651A}" type="sibTrans" cxnId="{7F9AEFDF-956D-45F9-B0EE-0219F4E875A6}">
      <dgm:prSet/>
      <dgm:spPr/>
      <dgm:t>
        <a:bodyPr/>
        <a:lstStyle/>
        <a:p>
          <a:endParaRPr lang="en-US"/>
        </a:p>
      </dgm:t>
    </dgm:pt>
    <dgm:pt modelId="{107FF58B-264D-438C-8D6F-95A199224D32}" type="pres">
      <dgm:prSet presAssocID="{9C88122C-055A-42E5-8B79-C8B0F1FCD1B1}" presName="root" presStyleCnt="0">
        <dgm:presLayoutVars>
          <dgm:dir/>
          <dgm:resizeHandles val="exact"/>
        </dgm:presLayoutVars>
      </dgm:prSet>
      <dgm:spPr/>
      <dgm:t>
        <a:bodyPr/>
        <a:lstStyle/>
        <a:p>
          <a:endParaRPr lang="tr-TR"/>
        </a:p>
      </dgm:t>
    </dgm:pt>
    <dgm:pt modelId="{535E323F-C3E2-472C-A0A5-D9AEDD3ADD22}" type="pres">
      <dgm:prSet presAssocID="{339C3591-44DD-43D5-954D-21FEF7BFE19B}" presName="compNode" presStyleCnt="0"/>
      <dgm:spPr/>
    </dgm:pt>
    <dgm:pt modelId="{2F13BA89-1B69-444D-8AEA-4886BC90C953}" type="pres">
      <dgm:prSet presAssocID="{339C3591-44DD-43D5-954D-21FEF7BFE19B}" presName="bgRect" presStyleLbl="bgShp" presStyleIdx="0" presStyleCnt="2"/>
      <dgm:spPr/>
    </dgm:pt>
    <dgm:pt modelId="{CA6CD39A-85B3-4BFC-8BC7-938A71448D5D}" type="pres">
      <dgm:prSet presAssocID="{339C3591-44DD-43D5-954D-21FEF7BFE19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Onay işareti"/>
        </a:ext>
      </dgm:extLst>
    </dgm:pt>
    <dgm:pt modelId="{3AFCCD3B-62A9-4058-92DE-951D433048E2}" type="pres">
      <dgm:prSet presAssocID="{339C3591-44DD-43D5-954D-21FEF7BFE19B}" presName="spaceRect" presStyleCnt="0"/>
      <dgm:spPr/>
    </dgm:pt>
    <dgm:pt modelId="{A250E3E7-6E7E-42AA-B7A6-1178119B114A}" type="pres">
      <dgm:prSet presAssocID="{339C3591-44DD-43D5-954D-21FEF7BFE19B}" presName="parTx" presStyleLbl="revTx" presStyleIdx="0" presStyleCnt="2">
        <dgm:presLayoutVars>
          <dgm:chMax val="0"/>
          <dgm:chPref val="0"/>
        </dgm:presLayoutVars>
      </dgm:prSet>
      <dgm:spPr/>
      <dgm:t>
        <a:bodyPr/>
        <a:lstStyle/>
        <a:p>
          <a:endParaRPr lang="tr-TR"/>
        </a:p>
      </dgm:t>
    </dgm:pt>
    <dgm:pt modelId="{6BA431EB-7193-4488-85E7-324BD7F68646}" type="pres">
      <dgm:prSet presAssocID="{AF932C61-2C1D-4E3C-89E4-1964E8A20A61}" presName="sibTrans" presStyleCnt="0"/>
      <dgm:spPr/>
    </dgm:pt>
    <dgm:pt modelId="{E9FC705A-E873-458A-A231-FF14E4C8B191}" type="pres">
      <dgm:prSet presAssocID="{78FFCB3A-819C-4FB7-B9BF-6E207581E651}" presName="compNode" presStyleCnt="0"/>
      <dgm:spPr/>
    </dgm:pt>
    <dgm:pt modelId="{EA98A2C1-F92B-442C-8E65-3DC117AC7B92}" type="pres">
      <dgm:prSet presAssocID="{78FFCB3A-819C-4FB7-B9BF-6E207581E651}" presName="bgRect" presStyleLbl="bgShp" presStyleIdx="1" presStyleCnt="2"/>
      <dgm:spPr/>
    </dgm:pt>
    <dgm:pt modelId="{6239B18E-5202-401D-9DF6-20A4AAA1CF0D}" type="pres">
      <dgm:prSet presAssocID="{78FFCB3A-819C-4FB7-B9BF-6E207581E651}"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E-posta"/>
        </a:ext>
      </dgm:extLst>
    </dgm:pt>
    <dgm:pt modelId="{CDD1D968-F02C-4C22-82D7-65D8D9BA54ED}" type="pres">
      <dgm:prSet presAssocID="{78FFCB3A-819C-4FB7-B9BF-6E207581E651}" presName="spaceRect" presStyleCnt="0"/>
      <dgm:spPr/>
    </dgm:pt>
    <dgm:pt modelId="{FC1DD5AF-7FB7-4103-B22F-1062EE056AD8}" type="pres">
      <dgm:prSet presAssocID="{78FFCB3A-819C-4FB7-B9BF-6E207581E651}" presName="parTx" presStyleLbl="revTx" presStyleIdx="1" presStyleCnt="2">
        <dgm:presLayoutVars>
          <dgm:chMax val="0"/>
          <dgm:chPref val="0"/>
        </dgm:presLayoutVars>
      </dgm:prSet>
      <dgm:spPr/>
      <dgm:t>
        <a:bodyPr/>
        <a:lstStyle/>
        <a:p>
          <a:endParaRPr lang="tr-TR"/>
        </a:p>
      </dgm:t>
    </dgm:pt>
  </dgm:ptLst>
  <dgm:cxnLst>
    <dgm:cxn modelId="{196D9568-15B0-45E1-9708-31E56D550456}" type="presOf" srcId="{9C88122C-055A-42E5-8B79-C8B0F1FCD1B1}" destId="{107FF58B-264D-438C-8D6F-95A199224D32}" srcOrd="0" destOrd="0" presId="urn:microsoft.com/office/officeart/2018/2/layout/IconVerticalSolidList"/>
    <dgm:cxn modelId="{CA8D77E8-E5FA-4ED2-AE80-1D1E1B2C95F0}" type="presOf" srcId="{78FFCB3A-819C-4FB7-B9BF-6E207581E651}" destId="{FC1DD5AF-7FB7-4103-B22F-1062EE056AD8}" srcOrd="0" destOrd="0" presId="urn:microsoft.com/office/officeart/2018/2/layout/IconVerticalSolidList"/>
    <dgm:cxn modelId="{1747F090-416B-44BC-BABD-BE0BEDF69DB0}" type="presOf" srcId="{339C3591-44DD-43D5-954D-21FEF7BFE19B}" destId="{A250E3E7-6E7E-42AA-B7A6-1178119B114A}" srcOrd="0" destOrd="0" presId="urn:microsoft.com/office/officeart/2018/2/layout/IconVerticalSolidList"/>
    <dgm:cxn modelId="{7F9AEFDF-956D-45F9-B0EE-0219F4E875A6}" srcId="{9C88122C-055A-42E5-8B79-C8B0F1FCD1B1}" destId="{78FFCB3A-819C-4FB7-B9BF-6E207581E651}" srcOrd="1" destOrd="0" parTransId="{7466A8C9-934C-4FE7-B11A-AEB1BE804F41}" sibTransId="{6DE628CF-078C-4E09-B320-897D44AC651A}"/>
    <dgm:cxn modelId="{CD7A87A5-CBDA-4ADA-BBB6-C3FDE1E9107F}" srcId="{9C88122C-055A-42E5-8B79-C8B0F1FCD1B1}" destId="{339C3591-44DD-43D5-954D-21FEF7BFE19B}" srcOrd="0" destOrd="0" parTransId="{4EF600A5-9C43-43FE-8798-153D7A5BA020}" sibTransId="{AF932C61-2C1D-4E3C-89E4-1964E8A20A61}"/>
    <dgm:cxn modelId="{56AC7AB9-A6D9-4333-ADFE-EA90CFA25F71}" type="presParOf" srcId="{107FF58B-264D-438C-8D6F-95A199224D32}" destId="{535E323F-C3E2-472C-A0A5-D9AEDD3ADD22}" srcOrd="0" destOrd="0" presId="urn:microsoft.com/office/officeart/2018/2/layout/IconVerticalSolidList"/>
    <dgm:cxn modelId="{BD469C22-1BE7-4F1D-95D2-09643C5B56AA}" type="presParOf" srcId="{535E323F-C3E2-472C-A0A5-D9AEDD3ADD22}" destId="{2F13BA89-1B69-444D-8AEA-4886BC90C953}" srcOrd="0" destOrd="0" presId="urn:microsoft.com/office/officeart/2018/2/layout/IconVerticalSolidList"/>
    <dgm:cxn modelId="{2754256C-52F6-4458-B21C-0E0D7049B904}" type="presParOf" srcId="{535E323F-C3E2-472C-A0A5-D9AEDD3ADD22}" destId="{CA6CD39A-85B3-4BFC-8BC7-938A71448D5D}" srcOrd="1" destOrd="0" presId="urn:microsoft.com/office/officeart/2018/2/layout/IconVerticalSolidList"/>
    <dgm:cxn modelId="{BBE4E76D-9872-4CCC-9284-A07F6E3CB060}" type="presParOf" srcId="{535E323F-C3E2-472C-A0A5-D9AEDD3ADD22}" destId="{3AFCCD3B-62A9-4058-92DE-951D433048E2}" srcOrd="2" destOrd="0" presId="urn:microsoft.com/office/officeart/2018/2/layout/IconVerticalSolidList"/>
    <dgm:cxn modelId="{F5EB600C-7DFD-403D-8E37-EABF50885EA7}" type="presParOf" srcId="{535E323F-C3E2-472C-A0A5-D9AEDD3ADD22}" destId="{A250E3E7-6E7E-42AA-B7A6-1178119B114A}" srcOrd="3" destOrd="0" presId="urn:microsoft.com/office/officeart/2018/2/layout/IconVerticalSolidList"/>
    <dgm:cxn modelId="{6E644593-CD1D-4C61-A85F-88B5CE4A03CD}" type="presParOf" srcId="{107FF58B-264D-438C-8D6F-95A199224D32}" destId="{6BA431EB-7193-4488-85E7-324BD7F68646}" srcOrd="1" destOrd="0" presId="urn:microsoft.com/office/officeart/2018/2/layout/IconVerticalSolidList"/>
    <dgm:cxn modelId="{43BDCBBC-1D15-412F-9E45-50CDBF3FD303}" type="presParOf" srcId="{107FF58B-264D-438C-8D6F-95A199224D32}" destId="{E9FC705A-E873-458A-A231-FF14E4C8B191}" srcOrd="2" destOrd="0" presId="urn:microsoft.com/office/officeart/2018/2/layout/IconVerticalSolidList"/>
    <dgm:cxn modelId="{3E5E9D1A-BE25-421B-83DC-7459BE50EF70}" type="presParOf" srcId="{E9FC705A-E873-458A-A231-FF14E4C8B191}" destId="{EA98A2C1-F92B-442C-8E65-3DC117AC7B92}" srcOrd="0" destOrd="0" presId="urn:microsoft.com/office/officeart/2018/2/layout/IconVerticalSolidList"/>
    <dgm:cxn modelId="{51754DC6-207F-4667-A5B8-F6FFAE8065CA}" type="presParOf" srcId="{E9FC705A-E873-458A-A231-FF14E4C8B191}" destId="{6239B18E-5202-401D-9DF6-20A4AAA1CF0D}" srcOrd="1" destOrd="0" presId="urn:microsoft.com/office/officeart/2018/2/layout/IconVerticalSolidList"/>
    <dgm:cxn modelId="{1FBCB8BA-B435-4AC6-A869-2FFFFA37FA34}" type="presParOf" srcId="{E9FC705A-E873-458A-A231-FF14E4C8B191}" destId="{CDD1D968-F02C-4C22-82D7-65D8D9BA54ED}" srcOrd="2" destOrd="0" presId="urn:microsoft.com/office/officeart/2018/2/layout/IconVerticalSolidList"/>
    <dgm:cxn modelId="{9A1B2872-749D-4627-8CE7-84B868204380}" type="presParOf" srcId="{E9FC705A-E873-458A-A231-FF14E4C8B191}" destId="{FC1DD5AF-7FB7-4103-B22F-1062EE056A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3BA89-1B69-444D-8AEA-4886BC90C953}">
      <dsp:nvSpPr>
        <dsp:cNvPr id="0" name=""/>
        <dsp:cNvSpPr/>
      </dsp:nvSpPr>
      <dsp:spPr>
        <a:xfrm>
          <a:off x="0" y="867549"/>
          <a:ext cx="6651253" cy="16016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CD39A-85B3-4BFC-8BC7-938A71448D5D}">
      <dsp:nvSpPr>
        <dsp:cNvPr id="0" name=""/>
        <dsp:cNvSpPr/>
      </dsp:nvSpPr>
      <dsp:spPr>
        <a:xfrm>
          <a:off x="484492" y="1227915"/>
          <a:ext cx="880896" cy="880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50E3E7-6E7E-42AA-B7A6-1178119B114A}">
      <dsp:nvSpPr>
        <dsp:cNvPr id="0" name=""/>
        <dsp:cNvSpPr/>
      </dsp:nvSpPr>
      <dsp:spPr>
        <a:xfrm>
          <a:off x="1849881" y="867549"/>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lvl="0" algn="l" defTabSz="1111250">
            <a:lnSpc>
              <a:spcPct val="90000"/>
            </a:lnSpc>
            <a:spcBef>
              <a:spcPct val="0"/>
            </a:spcBef>
            <a:spcAft>
              <a:spcPct val="35000"/>
            </a:spcAft>
          </a:pPr>
          <a:r>
            <a:rPr lang="tr-TR" sz="2500" kern="1200" dirty="0"/>
            <a:t>ZEYNEP </a:t>
          </a:r>
          <a:r>
            <a:rPr lang="tr-TR" sz="2500" kern="1200" dirty="0" smtClean="0"/>
            <a:t>YILMAZ</a:t>
          </a:r>
        </a:p>
        <a:p>
          <a:pPr lvl="0" algn="l" defTabSz="1111250">
            <a:lnSpc>
              <a:spcPct val="90000"/>
            </a:lnSpc>
            <a:spcBef>
              <a:spcPct val="0"/>
            </a:spcBef>
            <a:spcAft>
              <a:spcPct val="35000"/>
            </a:spcAft>
          </a:pPr>
          <a:r>
            <a:rPr lang="tr-TR" sz="2500" kern="1200" smtClean="0"/>
            <a:t>GAZİANTEP İL MİLLİ EĞİTİM MÜDÜRLÜĞÜ </a:t>
          </a:r>
          <a:endParaRPr lang="en-US" sz="2500" kern="1200" dirty="0"/>
        </a:p>
      </dsp:txBody>
      <dsp:txXfrm>
        <a:off x="1849881" y="867549"/>
        <a:ext cx="4801371" cy="1601629"/>
      </dsp:txXfrm>
    </dsp:sp>
    <dsp:sp modelId="{EA98A2C1-F92B-442C-8E65-3DC117AC7B92}">
      <dsp:nvSpPr>
        <dsp:cNvPr id="0" name=""/>
        <dsp:cNvSpPr/>
      </dsp:nvSpPr>
      <dsp:spPr>
        <a:xfrm>
          <a:off x="0" y="2869585"/>
          <a:ext cx="6651253" cy="16016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9B18E-5202-401D-9DF6-20A4AAA1CF0D}">
      <dsp:nvSpPr>
        <dsp:cNvPr id="0" name=""/>
        <dsp:cNvSpPr/>
      </dsp:nvSpPr>
      <dsp:spPr>
        <a:xfrm>
          <a:off x="484492" y="3229952"/>
          <a:ext cx="880896" cy="88089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1DD5AF-7FB7-4103-B22F-1062EE056AD8}">
      <dsp:nvSpPr>
        <dsp:cNvPr id="0" name=""/>
        <dsp:cNvSpPr/>
      </dsp:nvSpPr>
      <dsp:spPr>
        <a:xfrm>
          <a:off x="1849881" y="2869585"/>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lvl="0" algn="l" defTabSz="1111250">
            <a:lnSpc>
              <a:spcPct val="90000"/>
            </a:lnSpc>
            <a:spcBef>
              <a:spcPct val="0"/>
            </a:spcBef>
            <a:spcAft>
              <a:spcPct val="35000"/>
            </a:spcAft>
          </a:pPr>
          <a:r>
            <a:rPr lang="tr-TR" sz="2500" kern="1200"/>
            <a:t>İletişim : </a:t>
          </a:r>
          <a:r>
            <a:rPr lang="tr-TR" sz="2500" kern="1200">
              <a:hlinkClick xmlns:r="http://schemas.openxmlformats.org/officeDocument/2006/relationships" r:id="rId6"/>
            </a:rPr>
            <a:t>zynp.06ylmz.zy@gmail.com</a:t>
          </a:r>
          <a:r>
            <a:rPr lang="tr-TR" sz="2500" kern="1200"/>
            <a:t> </a:t>
          </a:r>
          <a:endParaRPr lang="en-US" sz="2500" kern="1200"/>
        </a:p>
      </dsp:txBody>
      <dsp:txXfrm>
        <a:off x="1849881" y="2869585"/>
        <a:ext cx="4801371" cy="160162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hasCustomPrompt="1"/>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3/28/2024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bideb.tubitak.gov.t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hyperlink" Target="https://ebideb.tubitak.gov.tr/giri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bideb.tubitak.gov.tr/giri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limolimpiyatlari.tubitak.gov.tr/tr/ulusal-bilim-olimpiyatlari#ikinci-asama-sinavi" TargetMode="External"/><Relationship Id="rId2" Type="http://schemas.openxmlformats.org/officeDocument/2006/relationships/hyperlink" Target="https://bilimolimpiyatlari.tubitak.gov.tr/tr/ulusal-bilim-olimpiyatlari#birinci-asama-sinavi" TargetMode="External"/><Relationship Id="rId1" Type="http://schemas.openxmlformats.org/officeDocument/2006/relationships/slideLayout" Target="../slideLayouts/slideLayout2.xml"/><Relationship Id="rId4" Type="http://schemas.openxmlformats.org/officeDocument/2006/relationships/hyperlink" Target="https://bilimolimpiyatlari.tubitak.gov.tr/tr/ulusal-bilim-olimpiyatlari#yaz-kamp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bilimolimpiyatlari.tubitak.gov.tr/tr/ulusal-bilim-olimpiyatlari#ikinci-asama-sinavi" TargetMode="External"/><Relationship Id="rId2" Type="http://schemas.openxmlformats.org/officeDocument/2006/relationships/hyperlink" Target="https://bilimolimpiyatlari.tubitak.gov.tr/tr/ulusal-bilim-olimpiyatlari#birinci-asama-sinavi"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hyperlink" Target="https://bilimolimpiyatlari.tubitak.gov.tr/tr/ulusal-bilim-olimpiyatlari#kis-kamp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bilimolimpiyatlari.tubitak.gov.tr/tr/ulusal-bilim-olimpiyatlari#takim-secme-sinavlari-ve-takim-kamplar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bideb.tubitak.gov.tr/giris.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ilimolimpiyatlari.tubitak.gov.tr/tr/uluslararasi-bilim-olimpiyatlari" TargetMode="External"/><Relationship Id="rId2" Type="http://schemas.openxmlformats.org/officeDocument/2006/relationships/hyperlink" Target="https://bilimolimpiyatlari.tubitak.gov.tr/tr/bolgesel-bilim-olimpiyatlari"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osym.gov.tr/TR,20844/2021.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914095C0-2E6E-634E-7EC9-2E2E37B1DCA6}"/>
              </a:ext>
            </a:extLst>
          </p:cNvPr>
          <p:cNvPicPr>
            <a:picLocks noChangeAspect="1"/>
          </p:cNvPicPr>
          <p:nvPr/>
        </p:nvPicPr>
        <p:blipFill rotWithShape="1">
          <a:blip r:embed="rId2"/>
          <a:srcRect t="20920" r="9089" b="7157"/>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ctrTitle"/>
          </p:nvPr>
        </p:nvSpPr>
        <p:spPr>
          <a:xfrm>
            <a:off x="477981" y="1122363"/>
            <a:ext cx="4023360" cy="3204134"/>
          </a:xfrm>
        </p:spPr>
        <p:txBody>
          <a:bodyPr vert="horz" lIns="91440" tIns="45720" rIns="91440" bIns="45720" rtlCol="0" anchor="b">
            <a:normAutofit/>
          </a:bodyPr>
          <a:lstStyle/>
          <a:p>
            <a:pPr algn="l" defTabSz="914400">
              <a:lnSpc>
                <a:spcPct val="90000"/>
              </a:lnSpc>
            </a:pPr>
            <a:r>
              <a:rPr lang="en-US" sz="3000" dirty="0">
                <a:solidFill>
                  <a:schemeClr val="bg1"/>
                </a:solidFill>
              </a:rPr>
              <a:t/>
            </a:r>
            <a:br>
              <a:rPr lang="en-US" sz="3000" dirty="0">
                <a:solidFill>
                  <a:schemeClr val="bg1"/>
                </a:solidFill>
              </a:rPr>
            </a:br>
            <a:r>
              <a:rPr lang="en-US" sz="3000" dirty="0">
                <a:solidFill>
                  <a:schemeClr val="bg1"/>
                </a:solidFill>
              </a:rPr>
              <a:t/>
            </a:r>
            <a:br>
              <a:rPr lang="en-US" sz="3000" dirty="0">
                <a:solidFill>
                  <a:schemeClr val="bg1"/>
                </a:solidFill>
              </a:rPr>
            </a:br>
            <a:r>
              <a:rPr lang="en-US" sz="3000" dirty="0">
                <a:solidFill>
                  <a:schemeClr val="bg1"/>
                </a:solidFill>
              </a:rPr>
              <a:t/>
            </a:r>
            <a:br>
              <a:rPr lang="en-US" sz="3000" dirty="0">
                <a:solidFill>
                  <a:schemeClr val="bg1"/>
                </a:solidFill>
              </a:rPr>
            </a:br>
            <a:r>
              <a:rPr lang="en-US" sz="3000" dirty="0">
                <a:solidFill>
                  <a:schemeClr val="bg1"/>
                </a:solidFill>
              </a:rPr>
              <a:t/>
            </a:r>
            <a:br>
              <a:rPr lang="en-US" sz="3000" dirty="0">
                <a:solidFill>
                  <a:schemeClr val="bg1"/>
                </a:solidFill>
              </a:rPr>
            </a:br>
            <a:r>
              <a:rPr lang="en-US" sz="3000" dirty="0">
                <a:solidFill>
                  <a:schemeClr val="bg1"/>
                </a:solidFill>
              </a:rPr>
              <a:t/>
            </a:r>
            <a:br>
              <a:rPr lang="en-US" sz="3000" dirty="0">
                <a:solidFill>
                  <a:schemeClr val="bg1"/>
                </a:solidFill>
              </a:rPr>
            </a:br>
            <a:r>
              <a:rPr lang="en-US" sz="3000" b="1" dirty="0">
                <a:solidFill>
                  <a:schemeClr val="bg1"/>
                </a:solidFill>
              </a:rPr>
              <a:t>BİLİM</a:t>
            </a:r>
            <a:br>
              <a:rPr lang="en-US" sz="3000" b="1" dirty="0">
                <a:solidFill>
                  <a:schemeClr val="bg1"/>
                </a:solidFill>
              </a:rPr>
            </a:br>
            <a:r>
              <a:rPr lang="en-US" sz="3000" b="1" dirty="0">
                <a:solidFill>
                  <a:schemeClr val="bg1"/>
                </a:solidFill>
              </a:rPr>
              <a:t>OLİMPİYATLARI</a:t>
            </a:r>
          </a:p>
        </p:txBody>
      </p:sp>
      <p:sp>
        <p:nvSpPr>
          <p:cNvPr id="31" name="Rectangle 30">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1.BAŞVURU</a:t>
            </a:r>
          </a:p>
        </p:txBody>
      </p:sp>
      <p:sp>
        <p:nvSpPr>
          <p:cNvPr id="3" name="İçerik Yer Tutucusu 2"/>
          <p:cNvSpPr>
            <a:spLocks noGrp="1"/>
          </p:cNvSpPr>
          <p:nvPr>
            <p:ph idx="1"/>
          </p:nvPr>
        </p:nvSpPr>
        <p:spPr/>
        <p:txBody>
          <a:bodyPr/>
          <a:lstStyle/>
          <a:p>
            <a:r>
              <a:rPr lang="tr-TR" dirty="0"/>
              <a:t>Öğrenciler, her yıl duyurulan tarihte </a:t>
            </a:r>
            <a:r>
              <a:rPr lang="tr-TR" u="sng" dirty="0">
                <a:hlinkClick r:id="rId2"/>
              </a:rPr>
              <a:t>ebideb.tubitak.gov.tr</a:t>
            </a:r>
            <a:r>
              <a:rPr lang="tr-TR" dirty="0"/>
              <a:t> sistemine giriş yaparak sınava başvururlar.</a:t>
            </a:r>
          </a:p>
          <a:p>
            <a:pPr marL="0" indent="0">
              <a:buNone/>
            </a:pPr>
            <a:endParaRPr lang="tr-TR" dirty="0"/>
          </a:p>
          <a:p>
            <a:pPr marL="0" indent="0">
              <a:buNone/>
            </a:pPr>
            <a:r>
              <a:rPr lang="tr-TR" dirty="0"/>
              <a:t>E-</a:t>
            </a:r>
            <a:r>
              <a:rPr lang="tr-TR" dirty="0" err="1"/>
              <a:t>bideb</a:t>
            </a:r>
            <a:r>
              <a:rPr lang="tr-TR" dirty="0"/>
              <a:t> ( BİLİM İNSANI DESTEKLEME DAİRE BAŞKANLIĞI )</a:t>
            </a:r>
          </a:p>
        </p:txBody>
      </p:sp>
      <p:sp>
        <p:nvSpPr>
          <p:cNvPr id="4" name="TextBox 3"/>
          <p:cNvSpPr txBox="1"/>
          <p:nvPr/>
        </p:nvSpPr>
        <p:spPr>
          <a:xfrm>
            <a:off x="1631852" y="5095970"/>
            <a:ext cx="8224973" cy="523220"/>
          </a:xfrm>
          <a:prstGeom prst="rect">
            <a:avLst/>
          </a:prstGeom>
          <a:noFill/>
        </p:spPr>
        <p:txBody>
          <a:bodyPr wrap="square" rtlCol="0">
            <a:spAutoFit/>
          </a:bodyPr>
          <a:lstStyle/>
          <a:p>
            <a:r>
              <a:rPr lang="en-US" sz="2800" b="1" dirty="0" err="1"/>
              <a:t>Başvuru</a:t>
            </a:r>
            <a:r>
              <a:rPr lang="en-US" sz="2800" b="1" dirty="0"/>
              <a:t> </a:t>
            </a:r>
            <a:r>
              <a:rPr lang="en-US" sz="2800" b="1" dirty="0" err="1"/>
              <a:t>Tarihi</a:t>
            </a:r>
            <a:r>
              <a:rPr lang="en-US" sz="2800" b="1" dirty="0"/>
              <a:t> :19 </a:t>
            </a:r>
            <a:r>
              <a:rPr lang="en-US" sz="2800" b="1" dirty="0" err="1"/>
              <a:t>Şubat</a:t>
            </a:r>
            <a:r>
              <a:rPr lang="en-US" sz="2800" b="1" dirty="0"/>
              <a:t> 2024- 29 Nisan 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Başvuru yapacak öğrenciler ve varsa danışman öğretmenlerinin </a:t>
            </a:r>
            <a:r>
              <a:rPr lang="tr-TR" dirty="0" err="1"/>
              <a:t>ARBİS’e</a:t>
            </a:r>
            <a:r>
              <a:rPr lang="tr-TR" dirty="0"/>
              <a:t> kayıtlı olması gerekir. (Bkz. https://arbis.tubitak.gov.tr) </a:t>
            </a:r>
            <a:br>
              <a:rPr lang="tr-TR" dirty="0"/>
            </a:br>
            <a:r>
              <a:rPr lang="tr-TR" dirty="0"/>
              <a:t/>
            </a:r>
            <a:br>
              <a:rPr lang="tr-TR" dirty="0"/>
            </a:b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1295401" y="2285999"/>
            <a:ext cx="9601197" cy="3318936"/>
          </a:xfrm>
        </p:spPr>
        <p:txBody>
          <a:bodyPr>
            <a:normAutofit fontScale="77500" lnSpcReduction="20000"/>
          </a:bodyPr>
          <a:lstStyle/>
          <a:p>
            <a:pPr marL="0" indent="0">
              <a:buNone/>
            </a:pPr>
            <a:endParaRPr lang="tr-TR" dirty="0">
              <a:hlinkClick r:id="rId2"/>
            </a:endParaRPr>
          </a:p>
          <a:p>
            <a:pPr marL="0" indent="0">
              <a:buNone/>
            </a:pPr>
            <a:endParaRPr lang="tr-TR" dirty="0">
              <a:hlinkClick r:id="rId2"/>
            </a:endParaRPr>
          </a:p>
          <a:p>
            <a:pPr marL="0" indent="0">
              <a:buNone/>
            </a:pPr>
            <a:endParaRPr lang="tr-TR" dirty="0">
              <a:hlinkClick r:id="rId2"/>
            </a:endParaRPr>
          </a:p>
          <a:p>
            <a:pPr marL="0" indent="0">
              <a:buNone/>
            </a:pPr>
            <a:endParaRPr lang="tr-TR" dirty="0">
              <a:hlinkClick r:id="rId2"/>
            </a:endParaRPr>
          </a:p>
          <a:p>
            <a:pPr marL="0" indent="0">
              <a:buNone/>
            </a:pPr>
            <a:endParaRPr lang="tr-TR" dirty="0">
              <a:hlinkClick r:id="rId3"/>
            </a:endParaRPr>
          </a:p>
          <a:p>
            <a:pPr marL="0" indent="0">
              <a:buNone/>
            </a:pPr>
            <a:endParaRPr lang="tr-TR" dirty="0">
              <a:hlinkClick r:id="rId3"/>
            </a:endParaRPr>
          </a:p>
          <a:p>
            <a:pPr marL="0" indent="0">
              <a:buNone/>
            </a:pPr>
            <a:r>
              <a:rPr lang="tr-TR" dirty="0">
                <a:hlinkClick r:id="rId3"/>
              </a:rPr>
              <a:t>https://arbis.tubitak.gov.tr/</a:t>
            </a:r>
            <a:endParaRPr lang="tr-TR" dirty="0">
              <a:hlinkClick r:id="rId2"/>
            </a:endParaRPr>
          </a:p>
          <a:p>
            <a:pPr marL="0" indent="0">
              <a:buNone/>
            </a:pPr>
            <a:endParaRPr lang="tr-TR" dirty="0">
              <a:hlinkClick r:id="rId2"/>
            </a:endParaRPr>
          </a:p>
          <a:p>
            <a:pPr marL="0" indent="0">
              <a:buNone/>
            </a:pPr>
            <a:r>
              <a:rPr lang="tr-TR" dirty="0"/>
              <a:t>ARBİS( ARAŞTIRMACI BİLGİ SİSTEMİ)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0453" y="938923"/>
            <a:ext cx="9601196" cy="1303867"/>
          </a:xfrm>
        </p:spPr>
        <p:txBody>
          <a:bodyPr>
            <a:normAutofit fontScale="90000"/>
          </a:bodyPr>
          <a:lstStyle/>
          <a:p>
            <a:r>
              <a:rPr lang="tr-TR" dirty="0"/>
              <a:t/>
            </a:r>
            <a:br>
              <a:rPr lang="tr-TR" dirty="0"/>
            </a:br>
            <a:r>
              <a:rPr lang="tr-TR" dirty="0"/>
              <a:t> Başvurular bireysel olarak https://e-bideb.tubitak.gov.tr adresinden yapılır. </a:t>
            </a:r>
          </a:p>
        </p:txBody>
      </p:sp>
      <p:sp>
        <p:nvSpPr>
          <p:cNvPr id="3" name="İçerik Yer Tutucusu 2"/>
          <p:cNvSpPr>
            <a:spLocks noGrp="1"/>
          </p:cNvSpPr>
          <p:nvPr>
            <p:ph idx="1"/>
          </p:nvPr>
        </p:nvSpPr>
        <p:spPr>
          <a:xfrm>
            <a:off x="2195734" y="3227158"/>
            <a:ext cx="9601196" cy="3318936"/>
          </a:xfrm>
        </p:spPr>
        <p:txBody>
          <a:bodyPr/>
          <a:lstStyle/>
          <a:p>
            <a:r>
              <a:rPr lang="tr-TR" dirty="0">
                <a:hlinkClick r:id="rId2"/>
              </a:rPr>
              <a:t>https://ebideb.tubitak.gov.tr/giris.htm</a:t>
            </a:r>
            <a:endParaRPr lang="tr-TR" dirty="0"/>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2" y="982132"/>
            <a:ext cx="9601196" cy="1303867"/>
          </a:xfrm>
        </p:spPr>
        <p:txBody>
          <a:bodyPr/>
          <a:lstStyle/>
          <a:p>
            <a:r>
              <a:rPr lang="tr-TR" dirty="0"/>
              <a:t>2. I.AŞAMA SINAVI</a:t>
            </a:r>
          </a:p>
        </p:txBody>
      </p:sp>
      <p:sp>
        <p:nvSpPr>
          <p:cNvPr id="3" name="İçerik Yer Tutucusu 2"/>
          <p:cNvSpPr>
            <a:spLocks noGrp="1"/>
          </p:cNvSpPr>
          <p:nvPr>
            <p:ph idx="1"/>
          </p:nvPr>
        </p:nvSpPr>
        <p:spPr/>
        <p:txBody>
          <a:bodyPr/>
          <a:lstStyle/>
          <a:p>
            <a:r>
              <a:rPr lang="tr-TR" dirty="0"/>
              <a:t>Öğrenciler, TÜBİTAK tarafından kendilerine bildirilen sınav yerlerinde sınava girerler.</a:t>
            </a:r>
          </a:p>
          <a:p>
            <a:r>
              <a:rPr lang="tr-TR" dirty="0"/>
              <a:t> Birinci Aşama Sınavı ile ilgili ilan ve açıklamalar https://www.tubitak.gov.tr web adreslerinde ilan edilir. Başvuru sırasında yanlış/eksik beyanda bulunanların sınavı iptal edilir.</a:t>
            </a:r>
          </a:p>
          <a:p>
            <a:r>
              <a:rPr lang="tr-TR" dirty="0"/>
              <a:t>Birinci Aşama Sınavı’nda başarılı bulunan öğrenciler Yaz Okulu’na çağrılır ve İkinci Aşama Sınavı’na hazırlık amaçlı kampa alınır. </a:t>
            </a:r>
          </a:p>
        </p:txBody>
      </p:sp>
      <p:pic>
        <p:nvPicPr>
          <p:cNvPr id="3074" name="Picture 2" descr="İstanbul Bilim Olimpiyatları Şehir Takımı, Uluslararası Metropol Şehirler  Olimpiyatı'nda ikinci ol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252" y="594224"/>
            <a:ext cx="3258231" cy="16917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3.YAZ KAMPI </a:t>
            </a:r>
          </a:p>
        </p:txBody>
      </p:sp>
      <p:sp>
        <p:nvSpPr>
          <p:cNvPr id="3" name="İçerik Yer Tutucusu 2"/>
          <p:cNvSpPr>
            <a:spLocks noGrp="1"/>
          </p:cNvSpPr>
          <p:nvPr>
            <p:ph idx="1"/>
          </p:nvPr>
        </p:nvSpPr>
        <p:spPr/>
        <p:txBody>
          <a:bodyPr/>
          <a:lstStyle/>
          <a:p>
            <a:r>
              <a:rPr lang="tr-TR" u="sng" dirty="0">
                <a:hlinkClick r:id="rId2"/>
              </a:rPr>
              <a:t>1. Aşama Sınavı</a:t>
            </a:r>
            <a:r>
              <a:rPr lang="tr-TR" dirty="0"/>
              <a:t> sonucunda başarılı bulunan öğrencilerimiz, </a:t>
            </a:r>
            <a:r>
              <a:rPr lang="tr-TR" u="sng" dirty="0">
                <a:hlinkClick r:id="rId3"/>
              </a:rPr>
              <a:t>2. Aşama Sınavı</a:t>
            </a:r>
            <a:r>
              <a:rPr lang="tr-TR" dirty="0"/>
              <a:t>'na hazırlık amacıyla TÜBİTAK tarafından </a:t>
            </a:r>
            <a:r>
              <a:rPr lang="tr-TR" u="sng" dirty="0">
                <a:hlinkClick r:id="rId4"/>
              </a:rPr>
              <a:t>Yaz Kampı</a:t>
            </a:r>
            <a:r>
              <a:rPr lang="tr-TR" dirty="0"/>
              <a:t>'na davet edilir.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2953" y="1099698"/>
            <a:ext cx="9601196" cy="1303867"/>
          </a:xfrm>
        </p:spPr>
        <p:txBody>
          <a:bodyPr/>
          <a:lstStyle/>
          <a:p>
            <a:r>
              <a:rPr lang="tr-TR" dirty="0"/>
              <a:t>4. II.AŞAMA SINAVI</a:t>
            </a:r>
          </a:p>
        </p:txBody>
      </p:sp>
      <p:sp>
        <p:nvSpPr>
          <p:cNvPr id="3" name="İçerik Yer Tutucusu 2"/>
          <p:cNvSpPr>
            <a:spLocks noGrp="1"/>
          </p:cNvSpPr>
          <p:nvPr>
            <p:ph idx="1"/>
          </p:nvPr>
        </p:nvSpPr>
        <p:spPr/>
        <p:txBody>
          <a:bodyPr/>
          <a:lstStyle/>
          <a:p>
            <a:r>
              <a:rPr lang="tr-TR" dirty="0"/>
              <a:t>Ulusal düzeyde madalya kazananların belirlenmesi amacıyla </a:t>
            </a:r>
            <a:r>
              <a:rPr lang="tr-TR" u="sng" dirty="0">
                <a:hlinkClick r:id="rId2"/>
              </a:rPr>
              <a:t>1. Aşama Sınavı</a:t>
            </a:r>
            <a:r>
              <a:rPr lang="tr-TR" dirty="0"/>
              <a:t>'nda başarılı bulunan ve yaz kampına davet edilen öğrenciler, </a:t>
            </a:r>
            <a:r>
              <a:rPr lang="tr-TR" u="sng" dirty="0">
                <a:hlinkClick r:id="rId3"/>
              </a:rPr>
              <a:t>2. Aşama Sınavı</a:t>
            </a:r>
            <a:r>
              <a:rPr lang="tr-TR" dirty="0"/>
              <a:t>'na katılırlar.</a:t>
            </a:r>
          </a:p>
          <a:p>
            <a:endParaRPr lang="tr-TR" dirty="0"/>
          </a:p>
          <a:p>
            <a:r>
              <a:rPr lang="tr-TR" dirty="0"/>
              <a:t>İkinci Aşama Sınavı’nda başarılı bulunan öğrencilere TÜBİTAK tarafından ulusal düzeyde madalya, başarı belgesi ve para ödülü verilir. İkinci Aşama Sınavı’nda başarılı bulunan öğrenciler Kış Okulu’na davet edilir.</a:t>
            </a:r>
          </a:p>
        </p:txBody>
      </p:sp>
      <p:pic>
        <p:nvPicPr>
          <p:cNvPr id="4098" name="Picture 2" descr="İstanbul Bilim Olimpiyatları Şehir Takımı, Uluslararası Metropol Şehirler  Olimpiyatı'nda ikinci ol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7870" y="750388"/>
            <a:ext cx="2755072" cy="143051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5.KIŞ KAMPI</a:t>
            </a:r>
          </a:p>
        </p:txBody>
      </p:sp>
      <p:sp>
        <p:nvSpPr>
          <p:cNvPr id="3" name="İçerik Yer Tutucusu 2"/>
          <p:cNvSpPr>
            <a:spLocks noGrp="1"/>
          </p:cNvSpPr>
          <p:nvPr>
            <p:ph idx="1"/>
          </p:nvPr>
        </p:nvSpPr>
        <p:spPr/>
        <p:txBody>
          <a:bodyPr/>
          <a:lstStyle/>
          <a:p>
            <a:r>
              <a:rPr lang="tr-TR" dirty="0"/>
              <a:t>Ulusal düzeyde madalya kazanan ve olimpiyat komitesince çağrı metnine göre belirlenen öğrenciler, takım seçme sınavlarına hazırlanmak için </a:t>
            </a:r>
            <a:r>
              <a:rPr lang="tr-TR" u="sng" dirty="0">
                <a:hlinkClick r:id="rId2"/>
              </a:rPr>
              <a:t>Kış Kampı</a:t>
            </a:r>
            <a:r>
              <a:rPr lang="tr-TR" dirty="0"/>
              <a:t>'na davet edilir.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6.TAKIM SEÇME SINAVLARI</a:t>
            </a:r>
          </a:p>
        </p:txBody>
      </p:sp>
      <p:sp>
        <p:nvSpPr>
          <p:cNvPr id="3" name="İçerik Yer Tutucusu 2"/>
          <p:cNvSpPr>
            <a:spLocks noGrp="1"/>
          </p:cNvSpPr>
          <p:nvPr>
            <p:ph idx="1"/>
          </p:nvPr>
        </p:nvSpPr>
        <p:spPr/>
        <p:txBody>
          <a:bodyPr/>
          <a:lstStyle/>
          <a:p>
            <a:r>
              <a:rPr lang="tr-TR" dirty="0"/>
              <a:t>Kış Kampı'na davet edilen öğrenciler, bölgesel ve uluslararası olimpiyatlara katılmak için </a:t>
            </a:r>
            <a:r>
              <a:rPr lang="tr-TR" u="sng" dirty="0">
                <a:hlinkClick r:id="rId2"/>
              </a:rPr>
              <a:t>takım seçme sınavlarına</a:t>
            </a:r>
            <a:r>
              <a:rPr lang="tr-TR" dirty="0"/>
              <a:t> alınır.</a:t>
            </a:r>
          </a:p>
          <a:p>
            <a:endParaRPr lang="tr-TR" dirty="0"/>
          </a:p>
          <a:p>
            <a:r>
              <a:rPr lang="tr-TR" dirty="0"/>
              <a:t>Takım Seçme Sınavları sonucunda bütün dallarda Uluslararası ve Bölgesel Bilim Olimpiyatları Takımları belirlenir. Uluslararası Bilim Olimpiyatlarında derece alan öğrencilere TÜBİTAK tarafından para ödülü verilir. Ulusal/Uluslararası Bilim Olimpiyatlarında derece alanlara verilen para ödülü miktarlarına http://www.tubitak.gov.tr adresinden erişim sağlanmaktadır.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7.TAKIM KAMPLARI</a:t>
            </a:r>
          </a:p>
        </p:txBody>
      </p:sp>
      <p:sp>
        <p:nvSpPr>
          <p:cNvPr id="3" name="İçerik Yer Tutucusu 2"/>
          <p:cNvSpPr>
            <a:spLocks noGrp="1"/>
          </p:cNvSpPr>
          <p:nvPr>
            <p:ph idx="1"/>
          </p:nvPr>
        </p:nvSpPr>
        <p:spPr/>
        <p:txBody>
          <a:bodyPr/>
          <a:lstStyle/>
          <a:p>
            <a:r>
              <a:rPr lang="tr-TR" dirty="0"/>
              <a:t>Program kapsamında öğrencilerin yetiştirilmesine yönelik yapılan her türlü çalışma Olimpiyat Komitelerince </a:t>
            </a:r>
            <a:r>
              <a:rPr lang="tr-TR" u="sng" dirty="0">
                <a:hlinkClick r:id="rId2"/>
              </a:rPr>
              <a:t>BİDEB</a:t>
            </a:r>
            <a:r>
              <a:rPr lang="tr-TR" dirty="0"/>
              <a:t> ile koordineli olarak yürütülür.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8.BÖLGESEL VE ULUSLARARASI OLİMPİYATLARA KATILMA</a:t>
            </a:r>
          </a:p>
        </p:txBody>
      </p:sp>
      <p:sp>
        <p:nvSpPr>
          <p:cNvPr id="3" name="İçerik Yer Tutucusu 2"/>
          <p:cNvSpPr>
            <a:spLocks noGrp="1"/>
          </p:cNvSpPr>
          <p:nvPr>
            <p:ph idx="1"/>
          </p:nvPr>
        </p:nvSpPr>
        <p:spPr/>
        <p:txBody>
          <a:bodyPr/>
          <a:lstStyle/>
          <a:p>
            <a:r>
              <a:rPr lang="tr-TR" u="sng" dirty="0">
                <a:hlinkClick r:id="rId2"/>
              </a:rPr>
              <a:t>Bölgesel</a:t>
            </a:r>
            <a:r>
              <a:rPr lang="tr-TR" dirty="0"/>
              <a:t> ve </a:t>
            </a:r>
            <a:r>
              <a:rPr lang="tr-TR" u="sng" dirty="0">
                <a:hlinkClick r:id="rId3"/>
              </a:rPr>
              <a:t>Uluslararası Bilim Olimpiyatı</a:t>
            </a:r>
            <a:r>
              <a:rPr lang="tr-TR" dirty="0"/>
              <a:t> yarışmaları her yıl düzenlenmektedir.</a:t>
            </a:r>
          </a:p>
        </p:txBody>
      </p:sp>
      <p:pic>
        <p:nvPicPr>
          <p:cNvPr id="2050" name="Picture 2" descr="İstanbul Bilim Olimpiyatları Şehir Takımı, Uluslararası Metropol Şehirler  Olimpiyatı'nda ikinci ol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797" y="4216400"/>
            <a:ext cx="2971800" cy="15430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299064" y="1515291"/>
            <a:ext cx="7589520" cy="39711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047446"/>
            <a:ext cx="9601196" cy="1303867"/>
          </a:xfrm>
        </p:spPr>
        <p:txBody>
          <a:bodyPr/>
          <a:lstStyle/>
          <a:p>
            <a:r>
              <a:rPr lang="tr-TR" dirty="0"/>
              <a:t>ÖDÜL VE OLANAKLAR</a:t>
            </a:r>
          </a:p>
        </p:txBody>
      </p:sp>
      <p:sp>
        <p:nvSpPr>
          <p:cNvPr id="3" name="İçerik Yer Tutucusu 2"/>
          <p:cNvSpPr>
            <a:spLocks noGrp="1"/>
          </p:cNvSpPr>
          <p:nvPr>
            <p:ph idx="1"/>
          </p:nvPr>
        </p:nvSpPr>
        <p:spPr>
          <a:xfrm>
            <a:off x="1008018" y="2569994"/>
            <a:ext cx="9601196" cy="3318936"/>
          </a:xfrm>
        </p:spPr>
        <p:txBody>
          <a:bodyPr>
            <a:normAutofit fontScale="85000" lnSpcReduction="10000"/>
          </a:bodyPr>
          <a:lstStyle/>
          <a:p>
            <a:r>
              <a:rPr lang="tr-TR" dirty="0"/>
              <a:t>TÜBİTAK Bilim Olimpiyatları birinci ve ikinci aşama sınavlarında başarılı olan resmi okul öğrencilerinin başarı derecelerine göre danışman öğretmenlerine para ödülü verilir</a:t>
            </a:r>
          </a:p>
          <a:p>
            <a:r>
              <a:rPr lang="tr-TR" dirty="0"/>
              <a:t>TÜBİTAK Bilim Olimpiyatları birinci ve ikinci aşama sınavlarında başarılı olan öğrencilerin danışman öğretmenlerine başarı belgesi verilir.</a:t>
            </a:r>
          </a:p>
          <a:p>
            <a:r>
              <a:rPr lang="tr-TR" dirty="0"/>
              <a:t>Bilgisayar, Biyoloji, Fizik, Kimya ve Matematik dallarında ulusal /uluslararası alanda derece alan öğrenciler olimpiyatlara katıldıkları alanlarla ilgili üniversitelerin ilgili bölümlerinden/programlarından birini kazanarak veya seçerek kayıt yaptırmaları  halinde TÜBİTAK 2205- Lisans Bursunu almaya hak kazanırlar. </a:t>
            </a:r>
          </a:p>
          <a:p>
            <a:r>
              <a:rPr lang="tr-TR" dirty="0"/>
              <a:t>Birinci aşama sınavında başarılı olan öğrenciler TÜBİTAK bünyesinde yürütülen 2248 </a:t>
            </a:r>
            <a:r>
              <a:rPr lang="tr-TR" dirty="0" err="1"/>
              <a:t>Mentorluk</a:t>
            </a:r>
            <a:r>
              <a:rPr lang="tr-TR" dirty="0"/>
              <a:t> Desteği Programından yararlanabilirler. </a:t>
            </a:r>
          </a:p>
        </p:txBody>
      </p:sp>
      <p:pic>
        <p:nvPicPr>
          <p:cNvPr id="4" name="Resim 3"/>
          <p:cNvPicPr>
            <a:picLocks noChangeAspect="1"/>
          </p:cNvPicPr>
          <p:nvPr/>
        </p:nvPicPr>
        <p:blipFill>
          <a:blip r:embed="rId2"/>
          <a:stretch>
            <a:fillRect/>
          </a:stretch>
        </p:blipFill>
        <p:spPr>
          <a:xfrm>
            <a:off x="8540138" y="485968"/>
            <a:ext cx="3027249" cy="18653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97725" y="940524"/>
            <a:ext cx="9506746" cy="501613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4211BB4-8686-FFC4-A39A-1340CF9A2DC0}"/>
              </a:ext>
            </a:extLst>
          </p:cNvPr>
          <p:cNvSpPr>
            <a:spLocks noGrp="1"/>
          </p:cNvSpPr>
          <p:nvPr>
            <p:ph type="title"/>
          </p:nvPr>
        </p:nvSpPr>
        <p:spPr/>
        <p:txBody>
          <a:bodyPr/>
          <a:lstStyle/>
          <a:p>
            <a:endParaRPr lang="tr-TR"/>
          </a:p>
        </p:txBody>
      </p:sp>
      <p:pic>
        <p:nvPicPr>
          <p:cNvPr id="5" name="İçerik Yer Tutucusu 4" descr="metin, ekran görüntüsü, çizgi, sayı, numara içeren bir resim&#10;&#10;Açıklama otomatik olarak oluşturuldu">
            <a:extLst>
              <a:ext uri="{FF2B5EF4-FFF2-40B4-BE49-F238E27FC236}">
                <a16:creationId xmlns:a16="http://schemas.microsoft.com/office/drawing/2014/main" xmlns="" id="{19E1324E-F02F-82C4-8978-2F5BE806C7EB}"/>
              </a:ext>
            </a:extLst>
          </p:cNvPr>
          <p:cNvPicPr>
            <a:picLocks noGrp="1" noChangeAspect="1"/>
          </p:cNvPicPr>
          <p:nvPr>
            <p:ph idx="1"/>
          </p:nvPr>
        </p:nvPicPr>
        <p:blipFill>
          <a:blip r:embed="rId2"/>
          <a:stretch>
            <a:fillRect/>
          </a:stretch>
        </p:blipFill>
        <p:spPr>
          <a:xfrm>
            <a:off x="1067370" y="1097280"/>
            <a:ext cx="10046107" cy="5004805"/>
          </a:xfrm>
        </p:spPr>
      </p:pic>
      <p:sp>
        <p:nvSpPr>
          <p:cNvPr id="6" name="Metin kutusu 5">
            <a:extLst>
              <a:ext uri="{FF2B5EF4-FFF2-40B4-BE49-F238E27FC236}">
                <a16:creationId xmlns:a16="http://schemas.microsoft.com/office/drawing/2014/main" xmlns="" id="{5529D2BB-6DF4-D56C-56DF-11C1C4E09EDD}"/>
              </a:ext>
            </a:extLst>
          </p:cNvPr>
          <p:cNvSpPr txBox="1"/>
          <p:nvPr/>
        </p:nvSpPr>
        <p:spPr>
          <a:xfrm>
            <a:off x="5275385" y="675249"/>
            <a:ext cx="1266693" cy="369332"/>
          </a:xfrm>
          <a:prstGeom prst="rect">
            <a:avLst/>
          </a:prstGeom>
          <a:noFill/>
        </p:spPr>
        <p:txBody>
          <a:bodyPr wrap="none" rtlCol="0">
            <a:spAutoFit/>
          </a:bodyPr>
          <a:lstStyle/>
          <a:p>
            <a:r>
              <a:rPr lang="tr-TR" dirty="0"/>
              <a:t>ÖDÜLLER</a:t>
            </a:r>
          </a:p>
        </p:txBody>
      </p:sp>
    </p:spTree>
    <p:extLst>
      <p:ext uri="{BB962C8B-B14F-4D97-AF65-F5344CB8AC3E}">
        <p14:creationId xmlns:p14="http://schemas.microsoft.com/office/powerpoint/2010/main" val="186290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61840" y="1138265"/>
            <a:ext cx="4544762" cy="1401183"/>
          </a:xfrm>
        </p:spPr>
        <p:txBody>
          <a:bodyPr anchor="t">
            <a:normAutofit/>
          </a:bodyPr>
          <a:lstStyle/>
          <a:p>
            <a:pPr>
              <a:lnSpc>
                <a:spcPct val="90000"/>
              </a:lnSpc>
            </a:pPr>
            <a:r>
              <a:rPr lang="tr-TR" sz="3000" b="1" dirty="0"/>
              <a:t>Üniversiteye Yerleşmede Ek Katsayı Uygulaması</a:t>
            </a:r>
            <a:r>
              <a:rPr lang="tr-TR" sz="3000" dirty="0"/>
              <a:t/>
            </a:r>
            <a:br>
              <a:rPr lang="tr-TR" sz="3000" dirty="0"/>
            </a:br>
            <a:endParaRPr lang="tr-TR" sz="3000" dirty="0"/>
          </a:p>
        </p:txBody>
      </p:sp>
      <p:cxnSp>
        <p:nvCxnSpPr>
          <p:cNvPr id="16" name="Straight Connector 15">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761840" y="2551176"/>
            <a:ext cx="4544762" cy="3602935"/>
          </a:xfrm>
        </p:spPr>
        <p:txBody>
          <a:bodyPr>
            <a:normAutofit/>
          </a:bodyPr>
          <a:lstStyle/>
          <a:p>
            <a:pPr>
              <a:lnSpc>
                <a:spcPct val="90000"/>
              </a:lnSpc>
            </a:pPr>
            <a:r>
              <a:rPr lang="tr-TR" sz="1700"/>
              <a:t>Bilgisayar, Biyoloji, Fizik, Kimya ve Matematik sınav dallarında Türkiye genelinde dereceye giren öğrenciler, katıldıkları ilk Üniversite Giriş Sınavı’nda bir defaya mahsus olmak üzere, aldıkları dereceye göre ek katsayı uygulamasından yararlanırlar.</a:t>
            </a:r>
          </a:p>
          <a:p>
            <a:pPr>
              <a:lnSpc>
                <a:spcPct val="90000"/>
              </a:lnSpc>
            </a:pPr>
            <a:r>
              <a:rPr lang="tr-TR" sz="1700"/>
              <a:t>Uluslararası Bilim Olimpiyatları'nda altın, gümüş ya da bronz madalya kazanan lise öğrencileri, katıldıkları ilk Üniversite Giriş Sınavı’nda bir defaya mahsus olmak üzere, aldıkları madalyaya göre ek katsayı uygulamasından yararlanırlar.</a:t>
            </a:r>
          </a:p>
          <a:p>
            <a:pPr>
              <a:lnSpc>
                <a:spcPct val="90000"/>
              </a:lnSpc>
            </a:pPr>
            <a:endParaRPr lang="tr-TR" sz="1700"/>
          </a:p>
        </p:txBody>
      </p:sp>
      <p:pic>
        <p:nvPicPr>
          <p:cNvPr id="5" name="Picture 4" descr="Bir sakus formülü">
            <a:extLst>
              <a:ext uri="{FF2B5EF4-FFF2-40B4-BE49-F238E27FC236}">
                <a16:creationId xmlns:a16="http://schemas.microsoft.com/office/drawing/2014/main" xmlns="" id="{D7E9FED8-D50E-13A3-BF72-99B4D612B777}"/>
              </a:ext>
            </a:extLst>
          </p:cNvPr>
          <p:cNvPicPr>
            <a:picLocks noChangeAspect="1"/>
          </p:cNvPicPr>
          <p:nvPr/>
        </p:nvPicPr>
        <p:blipFill rotWithShape="1">
          <a:blip r:embed="rId2"/>
          <a:srcRect l="17278" r="23321" b="-2"/>
          <a:stretch/>
        </p:blipFill>
        <p:spPr>
          <a:xfrm>
            <a:off x="6384471" y="771753"/>
            <a:ext cx="4730713" cy="53160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61840" y="1138265"/>
            <a:ext cx="4544762" cy="1401183"/>
          </a:xfrm>
        </p:spPr>
        <p:txBody>
          <a:bodyPr anchor="t">
            <a:normAutofit/>
          </a:bodyPr>
          <a:lstStyle/>
          <a:p>
            <a:r>
              <a:rPr lang="tr-TR" sz="3200" b="1" dirty="0"/>
              <a:t>Doğrudan Yerleştirme</a:t>
            </a:r>
            <a:r>
              <a:rPr lang="tr-TR" sz="3200" dirty="0"/>
              <a:t/>
            </a:r>
            <a:br>
              <a:rPr lang="tr-TR" sz="3200" dirty="0"/>
            </a:br>
            <a:endParaRPr lang="tr-TR" sz="3200" dirty="0"/>
          </a:p>
        </p:txBody>
      </p:sp>
      <p:cxnSp>
        <p:nvCxnSpPr>
          <p:cNvPr id="16" name="Straight Connector 15">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761840" y="2551176"/>
            <a:ext cx="4544762" cy="3602935"/>
          </a:xfrm>
        </p:spPr>
        <p:txBody>
          <a:bodyPr>
            <a:normAutofit/>
          </a:bodyPr>
          <a:lstStyle/>
          <a:p>
            <a:r>
              <a:rPr lang="tr-TR" sz="2000"/>
              <a:t>Uluslararası Bilim Olimpiyatları'nda altın, gümüş ya da bronz madalya kazanan lise öğrencileri, katıldıkları ilk Üniversite Giriş Sınavı’nda bir defaya mahsus olmak üzere, sınavsız yerleştirme uygulamasından yararlanırlar.</a:t>
            </a:r>
          </a:p>
        </p:txBody>
      </p:sp>
      <p:pic>
        <p:nvPicPr>
          <p:cNvPr id="5" name="Picture 4" descr="Tek bir kırmızı parçası olan beyaz bulmaca">
            <a:extLst>
              <a:ext uri="{FF2B5EF4-FFF2-40B4-BE49-F238E27FC236}">
                <a16:creationId xmlns:a16="http://schemas.microsoft.com/office/drawing/2014/main" xmlns="" id="{48AC6224-F061-A0B4-ED41-35989E13F2E7}"/>
              </a:ext>
            </a:extLst>
          </p:cNvPr>
          <p:cNvPicPr>
            <a:picLocks noChangeAspect="1"/>
          </p:cNvPicPr>
          <p:nvPr/>
        </p:nvPicPr>
        <p:blipFill rotWithShape="1">
          <a:blip r:embed="rId2"/>
          <a:srcRect l="28615" r="27010"/>
          <a:stretch/>
        </p:blipFill>
        <p:spPr>
          <a:xfrm>
            <a:off x="6652923" y="771753"/>
            <a:ext cx="4193809" cy="53160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53389" y="1138265"/>
            <a:ext cx="4843762" cy="1401183"/>
          </a:xfrm>
        </p:spPr>
        <p:txBody>
          <a:bodyPr anchor="t">
            <a:normAutofit/>
          </a:bodyPr>
          <a:lstStyle/>
          <a:p>
            <a:pPr>
              <a:lnSpc>
                <a:spcPct val="90000"/>
              </a:lnSpc>
            </a:pPr>
            <a:r>
              <a:rPr lang="tr-TR" sz="3000" b="1" dirty="0"/>
              <a:t>TÜBİTAK 2205 - Lisans Bursu</a:t>
            </a:r>
            <a:r>
              <a:rPr lang="tr-TR" sz="3000" dirty="0"/>
              <a:t/>
            </a:r>
            <a:br>
              <a:rPr lang="tr-TR" sz="3000" dirty="0"/>
            </a:br>
            <a:endParaRPr lang="tr-TR" sz="3000" dirty="0"/>
          </a:p>
        </p:txBody>
      </p:sp>
      <p:cxnSp>
        <p:nvCxnSpPr>
          <p:cNvPr id="14" name="Straight Connector 13">
            <a:extLst>
              <a:ext uri="{FF2B5EF4-FFF2-40B4-BE49-F238E27FC236}">
                <a16:creationId xmlns:a16="http://schemas.microsoft.com/office/drawing/2014/main" xmlns=""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753389" y="2551176"/>
            <a:ext cx="4843762" cy="3602935"/>
          </a:xfrm>
        </p:spPr>
        <p:txBody>
          <a:bodyPr>
            <a:normAutofit/>
          </a:bodyPr>
          <a:lstStyle/>
          <a:p>
            <a:r>
              <a:rPr lang="tr-TR" sz="2000"/>
              <a:t>Bilgisayar, Biyoloji, Fizik, Kimya ve Matematik dallarında ulusal/uluslararası alanda derece alan öğrenciler, olimpiyatlara katıldıkları alanlarla ilgili üniversitelerin ilgili bölümlerinden/programlarından birini kazanarak veya seçerek kayıt yaptırmaları halinde TÜBİTAK 2205 - Lisans Bursu'nu almaya hak kazanırlar.</a:t>
            </a:r>
          </a:p>
        </p:txBody>
      </p:sp>
      <p:pic>
        <p:nvPicPr>
          <p:cNvPr id="5" name="Picture 4" descr="Verilerden oluşan soyut arka plan">
            <a:extLst>
              <a:ext uri="{FF2B5EF4-FFF2-40B4-BE49-F238E27FC236}">
                <a16:creationId xmlns:a16="http://schemas.microsoft.com/office/drawing/2014/main" xmlns="" id="{0F01C901-F203-3922-4F26-5CC0027ACDF0}"/>
              </a:ext>
            </a:extLst>
          </p:cNvPr>
          <p:cNvPicPr>
            <a:picLocks noChangeAspect="1"/>
          </p:cNvPicPr>
          <p:nvPr/>
        </p:nvPicPr>
        <p:blipFill rotWithShape="1">
          <a:blip r:embed="rId2"/>
          <a:srcRect l="17529" r="26222" b="1"/>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76693" y="741391"/>
            <a:ext cx="4355265" cy="1616203"/>
          </a:xfrm>
        </p:spPr>
        <p:txBody>
          <a:bodyPr anchor="b">
            <a:normAutofit/>
          </a:bodyPr>
          <a:lstStyle/>
          <a:p>
            <a:r>
              <a:rPr lang="tr-TR" sz="3200" b="1" dirty="0" err="1"/>
              <a:t>Mentörlük</a:t>
            </a:r>
            <a:r>
              <a:rPr lang="tr-TR" sz="3200" b="1" dirty="0"/>
              <a:t> Desteği</a:t>
            </a:r>
            <a:r>
              <a:rPr lang="tr-TR" sz="3200" dirty="0"/>
              <a:t/>
            </a:r>
            <a:br>
              <a:rPr lang="tr-TR" sz="3200" dirty="0"/>
            </a:br>
            <a:endParaRPr lang="tr-TR" sz="3200" dirty="0"/>
          </a:p>
        </p:txBody>
      </p:sp>
      <p:sp>
        <p:nvSpPr>
          <p:cNvPr id="3" name="İçerik Yer Tutucusu 2"/>
          <p:cNvSpPr>
            <a:spLocks noGrp="1"/>
          </p:cNvSpPr>
          <p:nvPr>
            <p:ph idx="1"/>
          </p:nvPr>
        </p:nvSpPr>
        <p:spPr>
          <a:xfrm>
            <a:off x="876692" y="2533476"/>
            <a:ext cx="4355265" cy="3447832"/>
          </a:xfrm>
        </p:spPr>
        <p:txBody>
          <a:bodyPr anchor="t">
            <a:normAutofit/>
          </a:bodyPr>
          <a:lstStyle/>
          <a:p>
            <a:r>
              <a:rPr lang="tr-TR" sz="2000"/>
              <a:t>Birinci aşama sınavında başarılı olan öğrenciler TÜBİTAK bünyesinde yürütülen 2248 Mentorluk Desteği Programından yararlanabilirler.</a:t>
            </a:r>
          </a:p>
        </p:txBody>
      </p:sp>
      <p:pic>
        <p:nvPicPr>
          <p:cNvPr id="5" name="Picture 4" descr="Otel resepsiyonundaki zil">
            <a:extLst>
              <a:ext uri="{FF2B5EF4-FFF2-40B4-BE49-F238E27FC236}">
                <a16:creationId xmlns:a16="http://schemas.microsoft.com/office/drawing/2014/main" xmlns="" id="{28FE3865-7D86-14D4-8324-4D5AB952C1E9}"/>
              </a:ext>
            </a:extLst>
          </p:cNvPr>
          <p:cNvPicPr>
            <a:picLocks noChangeAspect="1"/>
          </p:cNvPicPr>
          <p:nvPr/>
        </p:nvPicPr>
        <p:blipFill rotWithShape="1">
          <a:blip r:embed="rId2"/>
          <a:srcRect l="23381" r="17285" b="-1"/>
          <a:stretch/>
        </p:blipFill>
        <p:spPr>
          <a:xfrm>
            <a:off x="6096000" y="10"/>
            <a:ext cx="6095999" cy="6857990"/>
          </a:xfrm>
          <a:prstGeom prst="rect">
            <a:avLst/>
          </a:prstGeom>
        </p:spPr>
      </p:pic>
      <p:sp>
        <p:nvSpPr>
          <p:cNvPr id="42" name="Rectangle 33">
            <a:extLst>
              <a:ext uri="{FF2B5EF4-FFF2-40B4-BE49-F238E27FC236}">
                <a16:creationId xmlns:a16="http://schemas.microsoft.com/office/drawing/2014/main" xmlns="" id="{AE3A741D-C19B-960A-5803-1C58871478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9C3A50E9-9119-7BC3-083B-2D84CCC78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DC39DE25-0E4E-0AA7-0932-1D78C2372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39">
            <a:extLst>
              <a:ext uri="{FF2B5EF4-FFF2-40B4-BE49-F238E27FC236}">
                <a16:creationId xmlns:a16="http://schemas.microsoft.com/office/drawing/2014/main" xmlns="" id="{8D6EA299-0840-6DEA-E670-C49AEBC87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Detaylı bilgi için: </a:t>
            </a:r>
            <a:r>
              <a:rPr lang="tr-TR" u="sng" dirty="0">
                <a:hlinkClick r:id="rId2"/>
              </a:rPr>
              <a:t>Yükseköğretim Kurumları Sınavı Kılavuzu ile Yükseköğretim Programları ve Kontenjanları Kılavuzu’na</a:t>
            </a:r>
            <a:r>
              <a:rPr lang="tr-TR" dirty="0"/>
              <a:t> bakabilirsiniz.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übitak Bilim Olimpiyatı için En Önemli Kaynak: Çıkmış Sorular - 🔬 Proje  Rehb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50" y="1384664"/>
            <a:ext cx="10571673" cy="399723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56532" y="643467"/>
            <a:ext cx="11210925" cy="744836"/>
          </a:xfrm>
        </p:spPr>
        <p:txBody>
          <a:bodyPr vert="horz" lIns="91440" tIns="45720" rIns="91440" bIns="45720" rtlCol="0" anchor="ctr">
            <a:normAutofit/>
          </a:bodyPr>
          <a:lstStyle/>
          <a:p>
            <a:pPr defTabSz="914400">
              <a:lnSpc>
                <a:spcPct val="90000"/>
              </a:lnSpc>
            </a:pPr>
            <a:r>
              <a:rPr lang="en-US" sz="3200" kern="1200" dirty="0" err="1">
                <a:solidFill>
                  <a:schemeClr val="bg1"/>
                </a:solidFill>
                <a:latin typeface="+mj-lt"/>
                <a:ea typeface="+mj-ea"/>
                <a:cs typeface="+mj-cs"/>
              </a:rPr>
              <a:t>Sınav</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soruları</a:t>
            </a:r>
            <a:r>
              <a:rPr lang="en-US" sz="3200" kern="1200" dirty="0">
                <a:solidFill>
                  <a:schemeClr val="bg1"/>
                </a:solidFill>
                <a:latin typeface="+mj-lt"/>
                <a:ea typeface="+mj-ea"/>
                <a:cs typeface="+mj-cs"/>
              </a:rPr>
              <a:t> </a:t>
            </a:r>
          </a:p>
        </p:txBody>
      </p:sp>
      <p:pic>
        <p:nvPicPr>
          <p:cNvPr id="7" name="İçerik Yer Tutucusu 6" descr="metin, yazı tipi, makbuz, sayı, numara içeren bir resim&#10;&#10;Açıklama otomatik olarak oluşturuldu">
            <a:extLst>
              <a:ext uri="{FF2B5EF4-FFF2-40B4-BE49-F238E27FC236}">
                <a16:creationId xmlns:a16="http://schemas.microsoft.com/office/drawing/2014/main" xmlns="" id="{398D32B1-62B4-0645-939F-4F0D84B24532}"/>
              </a:ext>
            </a:extLst>
          </p:cNvPr>
          <p:cNvPicPr>
            <a:picLocks noGrp="1" noChangeAspect="1"/>
          </p:cNvPicPr>
          <p:nvPr>
            <p:ph idx="1"/>
          </p:nvPr>
        </p:nvPicPr>
        <p:blipFill>
          <a:blip r:embed="rId3"/>
          <a:stretch>
            <a:fillRect/>
          </a:stretch>
        </p:blipFill>
        <p:spPr>
          <a:xfrm>
            <a:off x="643467" y="2018465"/>
            <a:ext cx="10905066" cy="37077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7138" y="2452430"/>
            <a:ext cx="5954485" cy="3318936"/>
          </a:xfrm>
        </p:spPr>
        <p:txBody>
          <a:bodyPr/>
          <a:lstStyle/>
          <a:p>
            <a:r>
              <a:rPr lang="tr-TR" dirty="0"/>
              <a:t>Programın amacı, ortaokul ve lise öğrencilerinin temel bilimler ve bilgisayar alanlarına ilgilerini artırmak, öğrencileri Ulusal Bilim Olimpiyatlarına hazırlamak ve Uluslararası/Bölgesel Bilim Olimpiyatlarına katılımlarını sağlamaktır.</a:t>
            </a:r>
          </a:p>
        </p:txBody>
      </p:sp>
      <p:pic>
        <p:nvPicPr>
          <p:cNvPr id="2" name="Resim 1"/>
          <p:cNvPicPr>
            <a:picLocks noChangeAspect="1"/>
          </p:cNvPicPr>
          <p:nvPr/>
        </p:nvPicPr>
        <p:blipFill>
          <a:blip r:embed="rId2"/>
          <a:stretch>
            <a:fillRect/>
          </a:stretch>
        </p:blipFill>
        <p:spPr>
          <a:xfrm>
            <a:off x="1046980" y="2452430"/>
            <a:ext cx="4350158" cy="34801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546770" cy="885857"/>
          </a:xfrm>
        </p:spPr>
        <p:txBody>
          <a:bodyPr/>
          <a:lstStyle/>
          <a:p>
            <a:r>
              <a:rPr lang="tr-TR" dirty="0"/>
              <a:t>Örnek sorular / online sınav </a:t>
            </a:r>
          </a:p>
        </p:txBody>
      </p:sp>
      <p:pic>
        <p:nvPicPr>
          <p:cNvPr id="4" name="İçerik Yer Tutucusu 3"/>
          <p:cNvPicPr>
            <a:picLocks noGrp="1" noChangeAspect="1"/>
          </p:cNvPicPr>
          <p:nvPr>
            <p:ph idx="1"/>
          </p:nvPr>
        </p:nvPicPr>
        <p:blipFill>
          <a:blip r:embed="rId2"/>
          <a:stretch>
            <a:fillRect/>
          </a:stretch>
        </p:blipFill>
        <p:spPr>
          <a:xfrm>
            <a:off x="1645920" y="2181497"/>
            <a:ext cx="9583091" cy="369384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67097" y="1934159"/>
            <a:ext cx="9601200" cy="3439951"/>
          </a:xfrm>
          <a:prstGeom prst="rect">
            <a:avLst/>
          </a:prstGeom>
        </p:spPr>
      </p:pic>
      <p:sp>
        <p:nvSpPr>
          <p:cNvPr id="6" name="Metin kutusu 5"/>
          <p:cNvSpPr txBox="1"/>
          <p:nvPr/>
        </p:nvSpPr>
        <p:spPr>
          <a:xfrm>
            <a:off x="3461657" y="1058091"/>
            <a:ext cx="3971109" cy="369332"/>
          </a:xfrm>
          <a:prstGeom prst="rect">
            <a:avLst/>
          </a:prstGeom>
          <a:noFill/>
        </p:spPr>
        <p:txBody>
          <a:bodyPr wrap="square" rtlCol="0">
            <a:spAutoFit/>
          </a:bodyPr>
          <a:lstStyle/>
          <a:p>
            <a:r>
              <a:rPr lang="tr-TR" dirty="0"/>
              <a:t>BİYOLOJİ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0415" y="982132"/>
            <a:ext cx="9601196" cy="1303867"/>
          </a:xfrm>
        </p:spPr>
        <p:txBody>
          <a:bodyPr/>
          <a:lstStyle/>
          <a:p>
            <a:r>
              <a:rPr lang="tr-TR" dirty="0"/>
              <a:t>Ortaokul matematik</a:t>
            </a:r>
          </a:p>
        </p:txBody>
      </p:sp>
      <p:pic>
        <p:nvPicPr>
          <p:cNvPr id="4" name="İçerik Yer Tutucusu 3"/>
          <p:cNvPicPr>
            <a:picLocks noGrp="1" noChangeAspect="1"/>
          </p:cNvPicPr>
          <p:nvPr>
            <p:ph idx="1"/>
          </p:nvPr>
        </p:nvPicPr>
        <p:blipFill>
          <a:blip r:embed="rId2"/>
          <a:stretch>
            <a:fillRect/>
          </a:stretch>
        </p:blipFill>
        <p:spPr>
          <a:xfrm>
            <a:off x="1162594" y="2229567"/>
            <a:ext cx="10088461" cy="3426650"/>
          </a:xfrm>
          <a:prstGeom prst="rect">
            <a:avLst/>
          </a:prstGeom>
        </p:spPr>
      </p:pic>
      <p:pic>
        <p:nvPicPr>
          <p:cNvPr id="3" name="Resim 2"/>
          <p:cNvPicPr>
            <a:picLocks noChangeAspect="1"/>
          </p:cNvPicPr>
          <p:nvPr/>
        </p:nvPicPr>
        <p:blipFill>
          <a:blip r:embed="rId3"/>
          <a:stretch>
            <a:fillRect/>
          </a:stretch>
        </p:blipFill>
        <p:spPr>
          <a:xfrm>
            <a:off x="7254878" y="667232"/>
            <a:ext cx="4349292" cy="187723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537995"/>
            <a:ext cx="9601196" cy="1303867"/>
          </a:xfrm>
        </p:spPr>
        <p:txBody>
          <a:bodyPr/>
          <a:lstStyle/>
          <a:p>
            <a:r>
              <a:rPr lang="tr-TR" dirty="0"/>
              <a:t>ÇAĞRI TAKVİMİ </a:t>
            </a:r>
          </a:p>
        </p:txBody>
      </p:sp>
      <p:pic>
        <p:nvPicPr>
          <p:cNvPr id="7" name="İçerik Yer Tutucusu 6" descr="metin, ekran görüntüsü, yazı tipi, sayı, numara içeren bir resim&#10;&#10;Açıklama otomatik olarak oluşturuldu">
            <a:extLst>
              <a:ext uri="{FF2B5EF4-FFF2-40B4-BE49-F238E27FC236}">
                <a16:creationId xmlns:a16="http://schemas.microsoft.com/office/drawing/2014/main" xmlns="" id="{9A6AA630-8508-C8F2-58A1-9AA81D51047A}"/>
              </a:ext>
            </a:extLst>
          </p:cNvPr>
          <p:cNvPicPr>
            <a:picLocks noGrp="1" noChangeAspect="1"/>
          </p:cNvPicPr>
          <p:nvPr>
            <p:ph idx="1"/>
          </p:nvPr>
        </p:nvPicPr>
        <p:blipFill>
          <a:blip r:embed="rId2"/>
          <a:stretch>
            <a:fillRect/>
          </a:stretch>
        </p:blipFill>
        <p:spPr>
          <a:xfrm>
            <a:off x="1969477" y="1463041"/>
            <a:ext cx="8342141" cy="4670474"/>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a:t>
            </a:r>
            <a:r>
              <a:rPr lang="tr-TR" altLang="en-US" dirty="0"/>
              <a:t> ve Sonrası </a:t>
            </a:r>
            <a:r>
              <a:rPr lang="en-US" dirty="0"/>
              <a:t> YAPILAN GÜNCELLEMELER </a:t>
            </a:r>
          </a:p>
        </p:txBody>
      </p:sp>
      <p:sp>
        <p:nvSpPr>
          <p:cNvPr id="3" name="Content Placeholder 2"/>
          <p:cNvSpPr>
            <a:spLocks noGrp="1"/>
          </p:cNvSpPr>
          <p:nvPr>
            <p:ph idx="1"/>
          </p:nvPr>
        </p:nvSpPr>
        <p:spPr/>
        <p:txBody>
          <a:bodyPr>
            <a:normAutofit fontScale="85000" lnSpcReduction="10000"/>
          </a:bodyPr>
          <a:lstStyle/>
          <a:p>
            <a:r>
              <a:rPr lang="en-US" dirty="0" err="1"/>
              <a:t>Astronomi</a:t>
            </a:r>
            <a:r>
              <a:rPr lang="en-US" dirty="0"/>
              <a:t> </a:t>
            </a:r>
            <a:r>
              <a:rPr lang="en-US" dirty="0" err="1"/>
              <a:t>ve</a:t>
            </a:r>
            <a:r>
              <a:rPr lang="en-US" dirty="0"/>
              <a:t> </a:t>
            </a:r>
            <a:r>
              <a:rPr lang="en-US" dirty="0" err="1"/>
              <a:t>Astrofizik</a:t>
            </a:r>
            <a:r>
              <a:rPr lang="en-US" dirty="0"/>
              <a:t>  </a:t>
            </a:r>
            <a:r>
              <a:rPr lang="en-US" dirty="0" err="1"/>
              <a:t>bilim</a:t>
            </a:r>
            <a:r>
              <a:rPr lang="en-US" dirty="0"/>
              <a:t> </a:t>
            </a:r>
            <a:r>
              <a:rPr lang="en-US" dirty="0" err="1"/>
              <a:t>dalı</a:t>
            </a:r>
            <a:r>
              <a:rPr lang="en-US" dirty="0"/>
              <a:t>  </a:t>
            </a:r>
            <a:r>
              <a:rPr lang="en-US" dirty="0" err="1"/>
              <a:t>başvurulara</a:t>
            </a:r>
            <a:r>
              <a:rPr lang="en-US" dirty="0"/>
              <a:t>  </a:t>
            </a:r>
            <a:r>
              <a:rPr lang="en-US" dirty="0" err="1"/>
              <a:t>açılmıştır</a:t>
            </a:r>
            <a:r>
              <a:rPr lang="en-US" dirty="0"/>
              <a:t>.</a:t>
            </a:r>
          </a:p>
          <a:p>
            <a:r>
              <a:rPr lang="en-US" dirty="0"/>
              <a:t>4.3.1.5 </a:t>
            </a:r>
            <a:r>
              <a:rPr lang="en-US" dirty="0" err="1"/>
              <a:t>madesine</a:t>
            </a:r>
            <a:r>
              <a:rPr lang="en-US" dirty="0"/>
              <a:t> </a:t>
            </a:r>
            <a:r>
              <a:rPr lang="en-US" dirty="0" err="1"/>
              <a:t>avrupa</a:t>
            </a:r>
            <a:r>
              <a:rPr lang="en-US" dirty="0"/>
              <a:t> </a:t>
            </a:r>
            <a:r>
              <a:rPr lang="en-US" dirty="0" err="1"/>
              <a:t>kızlar</a:t>
            </a:r>
            <a:r>
              <a:rPr lang="en-US" dirty="0"/>
              <a:t> </a:t>
            </a:r>
            <a:r>
              <a:rPr lang="en-US" dirty="0" err="1"/>
              <a:t>matematik</a:t>
            </a:r>
            <a:r>
              <a:rPr lang="en-US" dirty="0"/>
              <a:t> </a:t>
            </a:r>
            <a:r>
              <a:rPr lang="en-US" dirty="0" err="1"/>
              <a:t>olimpiyaı</a:t>
            </a:r>
            <a:r>
              <a:rPr lang="en-US" dirty="0"/>
              <a:t> </a:t>
            </a:r>
            <a:r>
              <a:rPr lang="en-US" dirty="0" err="1"/>
              <a:t>ve</a:t>
            </a:r>
            <a:r>
              <a:rPr lang="en-US" dirty="0"/>
              <a:t> </a:t>
            </a:r>
            <a:r>
              <a:rPr lang="en-US" dirty="0" err="1"/>
              <a:t>avrupa</a:t>
            </a:r>
            <a:r>
              <a:rPr lang="en-US" dirty="0"/>
              <a:t> </a:t>
            </a:r>
            <a:r>
              <a:rPr lang="en-US" dirty="0" err="1"/>
              <a:t>kızlar</a:t>
            </a:r>
            <a:r>
              <a:rPr lang="en-US" dirty="0"/>
              <a:t> </a:t>
            </a:r>
            <a:r>
              <a:rPr lang="en-US" dirty="0" err="1"/>
              <a:t>bilgisayar</a:t>
            </a:r>
            <a:r>
              <a:rPr lang="en-US" dirty="0"/>
              <a:t> </a:t>
            </a:r>
            <a:r>
              <a:rPr lang="en-US" dirty="0" err="1"/>
              <a:t>olimpiyatı</a:t>
            </a:r>
            <a:r>
              <a:rPr lang="en-US" dirty="0"/>
              <a:t> </a:t>
            </a:r>
            <a:r>
              <a:rPr lang="en-US" dirty="0" err="1"/>
              <a:t>eklenmiş</a:t>
            </a:r>
            <a:r>
              <a:rPr lang="en-US" dirty="0"/>
              <a:t> </a:t>
            </a:r>
            <a:r>
              <a:rPr lang="en-US" dirty="0" err="1"/>
              <a:t>ve</a:t>
            </a:r>
            <a:r>
              <a:rPr lang="en-US" dirty="0"/>
              <a:t> </a:t>
            </a:r>
            <a:r>
              <a:rPr lang="en-US" dirty="0" err="1"/>
              <a:t>aynı</a:t>
            </a:r>
            <a:r>
              <a:rPr lang="en-US" dirty="0"/>
              <a:t> </a:t>
            </a:r>
            <a:r>
              <a:rPr lang="en-US" dirty="0" err="1"/>
              <a:t>maddeden</a:t>
            </a:r>
            <a:r>
              <a:rPr lang="en-US" dirty="0"/>
              <a:t> </a:t>
            </a:r>
            <a:r>
              <a:rPr lang="en-US" dirty="0" err="1"/>
              <a:t>Uluslararası</a:t>
            </a:r>
            <a:r>
              <a:rPr lang="en-US" dirty="0"/>
              <a:t> </a:t>
            </a:r>
            <a:r>
              <a:rPr lang="en-US" dirty="0" err="1"/>
              <a:t>genç</a:t>
            </a:r>
            <a:r>
              <a:rPr lang="en-US" dirty="0"/>
              <a:t> </a:t>
            </a:r>
            <a:r>
              <a:rPr lang="en-US" dirty="0" err="1"/>
              <a:t>bilim</a:t>
            </a:r>
            <a:r>
              <a:rPr lang="en-US" dirty="0"/>
              <a:t> </a:t>
            </a:r>
            <a:r>
              <a:rPr lang="en-US" dirty="0" err="1"/>
              <a:t>olimpiyatı</a:t>
            </a:r>
            <a:r>
              <a:rPr lang="en-US" dirty="0"/>
              <a:t> </a:t>
            </a:r>
            <a:r>
              <a:rPr lang="en-US" dirty="0" err="1"/>
              <a:t>çıkarılmıştır</a:t>
            </a:r>
            <a:r>
              <a:rPr lang="en-US" dirty="0"/>
              <a:t>.</a:t>
            </a:r>
          </a:p>
          <a:p>
            <a:r>
              <a:rPr lang="en-US" dirty="0"/>
              <a:t> </a:t>
            </a:r>
            <a:r>
              <a:rPr lang="en-US" dirty="0" err="1"/>
              <a:t>Ilgili</a:t>
            </a:r>
            <a:r>
              <a:rPr lang="en-US" dirty="0"/>
              <a:t> </a:t>
            </a:r>
            <a:r>
              <a:rPr lang="en-US" dirty="0" err="1"/>
              <a:t>olimpiyat</a:t>
            </a:r>
            <a:r>
              <a:rPr lang="en-US" dirty="0"/>
              <a:t> </a:t>
            </a:r>
            <a:r>
              <a:rPr lang="en-US" dirty="0" err="1"/>
              <a:t>komitesinin</a:t>
            </a:r>
            <a:r>
              <a:rPr lang="en-US" dirty="0"/>
              <a:t> </a:t>
            </a:r>
            <a:r>
              <a:rPr lang="en-US" dirty="0" err="1"/>
              <a:t>önerisi,GYK’nın</a:t>
            </a:r>
            <a:r>
              <a:rPr lang="en-US" dirty="0"/>
              <a:t> </a:t>
            </a:r>
            <a:r>
              <a:rPr lang="en-US" dirty="0" err="1"/>
              <a:t>onayı</a:t>
            </a:r>
            <a:r>
              <a:rPr lang="en-US" dirty="0"/>
              <a:t> </a:t>
            </a:r>
            <a:r>
              <a:rPr lang="en-US" dirty="0" err="1"/>
              <a:t>ve</a:t>
            </a:r>
            <a:r>
              <a:rPr lang="en-US" dirty="0"/>
              <a:t>  </a:t>
            </a:r>
            <a:r>
              <a:rPr lang="en-US" dirty="0" err="1"/>
              <a:t>Başkanlık</a:t>
            </a:r>
            <a:r>
              <a:rPr lang="en-US" dirty="0"/>
              <a:t> </a:t>
            </a:r>
            <a:r>
              <a:rPr lang="en-US" dirty="0" err="1"/>
              <a:t>makamının</a:t>
            </a:r>
            <a:r>
              <a:rPr lang="en-US" dirty="0"/>
              <a:t> </a:t>
            </a:r>
            <a:r>
              <a:rPr lang="en-US" dirty="0" err="1"/>
              <a:t>Olur’uyla</a:t>
            </a:r>
            <a:r>
              <a:rPr lang="en-US" dirty="0"/>
              <a:t> </a:t>
            </a:r>
            <a:r>
              <a:rPr lang="en-US" dirty="0" err="1"/>
              <a:t>ana</a:t>
            </a:r>
            <a:r>
              <a:rPr lang="en-US" dirty="0"/>
              <a:t> </a:t>
            </a:r>
            <a:r>
              <a:rPr lang="en-US" dirty="0" err="1"/>
              <a:t>olimpiyat</a:t>
            </a:r>
            <a:r>
              <a:rPr lang="en-US" dirty="0"/>
              <a:t> </a:t>
            </a:r>
            <a:r>
              <a:rPr lang="en-US" dirty="0" err="1"/>
              <a:t>dalına</a:t>
            </a:r>
            <a:r>
              <a:rPr lang="en-US" dirty="0"/>
              <a:t>, </a:t>
            </a:r>
            <a:r>
              <a:rPr lang="en-US" dirty="0" err="1"/>
              <a:t>ilişkili</a:t>
            </a:r>
            <a:r>
              <a:rPr lang="en-US" dirty="0"/>
              <a:t> alt </a:t>
            </a:r>
            <a:r>
              <a:rPr lang="en-US" dirty="0" err="1"/>
              <a:t>bir</a:t>
            </a:r>
            <a:r>
              <a:rPr lang="en-US" dirty="0"/>
              <a:t> </a:t>
            </a:r>
            <a:r>
              <a:rPr lang="en-US" dirty="0" err="1"/>
              <a:t>olimpiyat</a:t>
            </a:r>
            <a:r>
              <a:rPr lang="en-US" dirty="0"/>
              <a:t> </a:t>
            </a:r>
            <a:r>
              <a:rPr lang="en-US" dirty="0" err="1"/>
              <a:t>dalı</a:t>
            </a:r>
            <a:r>
              <a:rPr lang="en-US" dirty="0"/>
              <a:t> </a:t>
            </a:r>
            <a:r>
              <a:rPr lang="en-US" dirty="0" err="1"/>
              <a:t>eklenebilmesi</a:t>
            </a:r>
            <a:r>
              <a:rPr lang="en-US" dirty="0"/>
              <a:t> </a:t>
            </a:r>
            <a:r>
              <a:rPr lang="en-US" dirty="0" err="1"/>
              <a:t>maddesi</a:t>
            </a:r>
            <a:r>
              <a:rPr lang="en-US" dirty="0"/>
              <a:t> </a:t>
            </a:r>
            <a:r>
              <a:rPr lang="en-US" dirty="0" err="1"/>
              <a:t>ve</a:t>
            </a:r>
            <a:r>
              <a:rPr lang="en-US" dirty="0"/>
              <a:t> alt dal </a:t>
            </a:r>
            <a:r>
              <a:rPr lang="en-US" dirty="0" err="1"/>
              <a:t>ile</a:t>
            </a:r>
            <a:r>
              <a:rPr lang="en-US" dirty="0"/>
              <a:t> </a:t>
            </a:r>
            <a:r>
              <a:rPr lang="en-US" dirty="0" err="1"/>
              <a:t>ilişkili</a:t>
            </a:r>
            <a:r>
              <a:rPr lang="en-US" dirty="0"/>
              <a:t> </a:t>
            </a:r>
            <a:r>
              <a:rPr lang="en-US" dirty="0" err="1"/>
              <a:t>maddeler</a:t>
            </a:r>
            <a:r>
              <a:rPr lang="en-US" dirty="0"/>
              <a:t> </a:t>
            </a:r>
            <a:r>
              <a:rPr lang="en-US" dirty="0" err="1"/>
              <a:t>kaldırılmıştır</a:t>
            </a:r>
            <a:r>
              <a:rPr lang="en-US" dirty="0"/>
              <a:t>.</a:t>
            </a:r>
          </a:p>
          <a:p>
            <a:r>
              <a:rPr lang="en-US" dirty="0" err="1"/>
              <a:t>Madde</a:t>
            </a:r>
            <a:r>
              <a:rPr lang="en-US" dirty="0"/>
              <a:t> 4.2.3 </a:t>
            </a:r>
            <a:r>
              <a:rPr lang="en-US" dirty="0" err="1"/>
              <a:t>maddesine</a:t>
            </a:r>
            <a:r>
              <a:rPr lang="en-US" dirty="0"/>
              <a:t> ‘’</a:t>
            </a:r>
            <a:r>
              <a:rPr lang="en-US" dirty="0" err="1"/>
              <a:t>Komite</a:t>
            </a:r>
            <a:r>
              <a:rPr lang="en-US" dirty="0"/>
              <a:t>  </a:t>
            </a:r>
            <a:r>
              <a:rPr lang="en-US" dirty="0" err="1"/>
              <a:t>Başkanının</a:t>
            </a:r>
            <a:r>
              <a:rPr lang="en-US" dirty="0"/>
              <a:t> </a:t>
            </a:r>
            <a:r>
              <a:rPr lang="en-US" dirty="0" err="1"/>
              <a:t>onayı</a:t>
            </a:r>
            <a:r>
              <a:rPr lang="en-US" dirty="0"/>
              <a:t> </a:t>
            </a:r>
            <a:r>
              <a:rPr lang="en-US" dirty="0" err="1"/>
              <a:t>ile</a:t>
            </a:r>
            <a:r>
              <a:rPr lang="en-US" dirty="0"/>
              <a:t> </a:t>
            </a:r>
            <a:r>
              <a:rPr lang="en-US" dirty="0" err="1"/>
              <a:t>ortaokul</a:t>
            </a:r>
            <a:r>
              <a:rPr lang="en-US" dirty="0"/>
              <a:t> </a:t>
            </a:r>
            <a:r>
              <a:rPr lang="en-US" dirty="0" err="1"/>
              <a:t>matematik</a:t>
            </a:r>
            <a:r>
              <a:rPr lang="en-US" dirty="0"/>
              <a:t> </a:t>
            </a:r>
            <a:r>
              <a:rPr lang="en-US" dirty="0" err="1"/>
              <a:t>dalındakii</a:t>
            </a:r>
            <a:r>
              <a:rPr lang="en-US" dirty="0"/>
              <a:t> </a:t>
            </a:r>
            <a:r>
              <a:rPr lang="en-US" dirty="0" err="1"/>
              <a:t>bir</a:t>
            </a:r>
            <a:r>
              <a:rPr lang="en-US" dirty="0"/>
              <a:t> </a:t>
            </a:r>
            <a:r>
              <a:rPr lang="en-US" dirty="0" err="1"/>
              <a:t>öğrenci</a:t>
            </a:r>
            <a:r>
              <a:rPr lang="en-US" dirty="0"/>
              <a:t> </a:t>
            </a:r>
            <a:r>
              <a:rPr lang="en-US" dirty="0" err="1"/>
              <a:t>matematik</a:t>
            </a:r>
            <a:r>
              <a:rPr lang="en-US" dirty="0"/>
              <a:t> </a:t>
            </a:r>
            <a:r>
              <a:rPr lang="en-US" dirty="0" err="1"/>
              <a:t>dalı</a:t>
            </a:r>
            <a:r>
              <a:rPr lang="en-US" dirty="0"/>
              <a:t> </a:t>
            </a:r>
            <a:r>
              <a:rPr lang="en-US" dirty="0" err="1"/>
              <a:t>takım</a:t>
            </a:r>
            <a:r>
              <a:rPr lang="en-US" dirty="0"/>
              <a:t> </a:t>
            </a:r>
            <a:r>
              <a:rPr lang="en-US" dirty="0" err="1"/>
              <a:t>seçme</a:t>
            </a:r>
            <a:r>
              <a:rPr lang="en-US" dirty="0"/>
              <a:t> </a:t>
            </a:r>
            <a:r>
              <a:rPr lang="en-US" dirty="0" err="1"/>
              <a:t>sınavlarına</a:t>
            </a:r>
            <a:r>
              <a:rPr lang="en-US" dirty="0"/>
              <a:t>  </a:t>
            </a:r>
            <a:r>
              <a:rPr lang="en-US" dirty="0" err="1"/>
              <a:t>ya</a:t>
            </a:r>
            <a:r>
              <a:rPr lang="en-US" dirty="0"/>
              <a:t> da </a:t>
            </a:r>
            <a:r>
              <a:rPr lang="en-US" dirty="0" err="1"/>
              <a:t>ortakul</a:t>
            </a:r>
            <a:r>
              <a:rPr lang="en-US" dirty="0"/>
              <a:t> </a:t>
            </a:r>
            <a:r>
              <a:rPr lang="en-US" dirty="0" err="1"/>
              <a:t>bilgisayar</a:t>
            </a:r>
            <a:r>
              <a:rPr lang="en-US" dirty="0"/>
              <a:t> </a:t>
            </a:r>
            <a:r>
              <a:rPr lang="en-US" dirty="0" err="1"/>
              <a:t>dalındaki</a:t>
            </a:r>
            <a:r>
              <a:rPr lang="en-US" dirty="0"/>
              <a:t> bi </a:t>
            </a:r>
            <a:r>
              <a:rPr lang="en-US" dirty="0" err="1"/>
              <a:t>öğrenci</a:t>
            </a:r>
            <a:r>
              <a:rPr lang="en-US" dirty="0"/>
              <a:t> </a:t>
            </a:r>
            <a:r>
              <a:rPr lang="en-US" dirty="0" err="1"/>
              <a:t>bilgisayar</a:t>
            </a:r>
            <a:r>
              <a:rPr lang="en-US" dirty="0"/>
              <a:t> </a:t>
            </a:r>
            <a:r>
              <a:rPr lang="en-US" dirty="0" err="1"/>
              <a:t>dalı</a:t>
            </a:r>
            <a:r>
              <a:rPr lang="en-US" dirty="0"/>
              <a:t> </a:t>
            </a:r>
            <a:r>
              <a:rPr lang="en-US" dirty="0" err="1"/>
              <a:t>takım</a:t>
            </a:r>
            <a:r>
              <a:rPr lang="en-US" dirty="0"/>
              <a:t> </a:t>
            </a:r>
            <a:r>
              <a:rPr lang="en-US" dirty="0" err="1"/>
              <a:t>seçe</a:t>
            </a:r>
            <a:r>
              <a:rPr lang="en-US" dirty="0"/>
              <a:t> </a:t>
            </a:r>
            <a:r>
              <a:rPr lang="en-US" dirty="0" err="1"/>
              <a:t>sınavına</a:t>
            </a:r>
            <a:r>
              <a:rPr lang="en-US" dirty="0"/>
              <a:t> </a:t>
            </a:r>
            <a:r>
              <a:rPr lang="en-US" dirty="0" err="1"/>
              <a:t>katılabilir</a:t>
            </a:r>
            <a:r>
              <a:rPr lang="en-US" dirty="0"/>
              <a:t>’’ </a:t>
            </a:r>
            <a:r>
              <a:rPr lang="en-US" dirty="0" err="1"/>
              <a:t>Açıklaması</a:t>
            </a:r>
            <a:r>
              <a:rPr lang="en-US" dirty="0"/>
              <a:t> </a:t>
            </a:r>
            <a:r>
              <a:rPr lang="en-US" dirty="0" err="1"/>
              <a:t>eklenmiştir</a:t>
            </a:r>
            <a:r>
              <a:rPr lang="en-US" dirty="0"/>
              <a: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3B021A-89A1-5E6D-8764-7443E1CE39B9}"/>
              </a:ext>
            </a:extLst>
          </p:cNvPr>
          <p:cNvSpPr>
            <a:spLocks noGrp="1"/>
          </p:cNvSpPr>
          <p:nvPr>
            <p:ph type="title"/>
          </p:nvPr>
        </p:nvSpPr>
        <p:spPr/>
        <p:txBody>
          <a:bodyPr/>
          <a:lstStyle/>
          <a:p>
            <a:endParaRPr lang="tr-TR"/>
          </a:p>
        </p:txBody>
      </p:sp>
      <p:pic>
        <p:nvPicPr>
          <p:cNvPr id="5" name="İçerik Yer Tutucusu 4" descr="metin, ekran görüntüsü, yazı tipi içeren bir resim&#10;&#10;Açıklama otomatik olarak oluşturuldu">
            <a:extLst>
              <a:ext uri="{FF2B5EF4-FFF2-40B4-BE49-F238E27FC236}">
                <a16:creationId xmlns:a16="http://schemas.microsoft.com/office/drawing/2014/main" xmlns="" id="{71B75704-D431-901F-0E33-01EDA032A8D8}"/>
              </a:ext>
            </a:extLst>
          </p:cNvPr>
          <p:cNvPicPr>
            <a:picLocks noGrp="1" noChangeAspect="1"/>
          </p:cNvPicPr>
          <p:nvPr>
            <p:ph idx="1"/>
          </p:nvPr>
        </p:nvPicPr>
        <p:blipFill>
          <a:blip r:embed="rId2"/>
          <a:stretch>
            <a:fillRect/>
          </a:stretch>
        </p:blipFill>
        <p:spPr>
          <a:xfrm>
            <a:off x="1543173" y="1280160"/>
            <a:ext cx="8497713" cy="4712677"/>
          </a:xfrm>
        </p:spPr>
      </p:pic>
    </p:spTree>
    <p:extLst>
      <p:ext uri="{BB962C8B-B14F-4D97-AF65-F5344CB8AC3E}">
        <p14:creationId xmlns:p14="http://schemas.microsoft.com/office/powerpoint/2010/main" val="2232229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7208" y="733938"/>
            <a:ext cx="9601196" cy="1303867"/>
          </a:xfrm>
        </p:spPr>
        <p:txBody>
          <a:bodyPr/>
          <a:lstStyle/>
          <a:p>
            <a:r>
              <a:rPr lang="tr-TR" dirty="0"/>
              <a:t>KAYNAKLAR </a:t>
            </a:r>
          </a:p>
        </p:txBody>
      </p:sp>
      <p:sp>
        <p:nvSpPr>
          <p:cNvPr id="3" name="İçerik Yer Tutucusu 2"/>
          <p:cNvSpPr>
            <a:spLocks noGrp="1"/>
          </p:cNvSpPr>
          <p:nvPr>
            <p:ph idx="1"/>
          </p:nvPr>
        </p:nvSpPr>
        <p:spPr/>
        <p:txBody>
          <a:bodyPr/>
          <a:lstStyle/>
          <a:p>
            <a:r>
              <a:rPr lang="tr-TR" dirty="0"/>
              <a:t>Genel kimya ( CHANG)</a:t>
            </a:r>
          </a:p>
          <a:p>
            <a:r>
              <a:rPr lang="tr-TR" dirty="0"/>
              <a:t>Genel kimya ( PETRUCCI)</a:t>
            </a:r>
          </a:p>
          <a:p>
            <a:r>
              <a:rPr lang="tr-TR" dirty="0"/>
              <a:t>PALME YAY.  PAF ( PALME ANLATIM FÖYLERİ ) GEOMETRİ</a:t>
            </a:r>
          </a:p>
          <a:p>
            <a:r>
              <a:rPr lang="tr-TR" dirty="0"/>
              <a:t>PSF ( PALME SORU FÖYLERİ (MATEMATİK)</a:t>
            </a:r>
          </a:p>
          <a:p>
            <a:r>
              <a:rPr lang="tr-TR" dirty="0"/>
              <a:t>SERWAY FİZİK 1-2-3</a:t>
            </a:r>
          </a:p>
          <a:p>
            <a:r>
              <a:rPr lang="tr-TR" dirty="0"/>
              <a:t> BİYOLOJİ  (CAMPBELL)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İçerik Yer Tutucusu 4" descr="giyim, metin, kişi, şahıs, insan yüzü içeren bir resim&#10;&#10;Açıklama otomatik olarak oluşturuldu">
            <a:extLst>
              <a:ext uri="{FF2B5EF4-FFF2-40B4-BE49-F238E27FC236}">
                <a16:creationId xmlns:a16="http://schemas.microsoft.com/office/drawing/2014/main" xmlns="" id="{E21E3AC6-7957-4A11-F63E-036ACD97C042}"/>
              </a:ext>
            </a:extLst>
          </p:cNvPr>
          <p:cNvPicPr>
            <a:picLocks noGrp="1" noChangeAspect="1"/>
          </p:cNvPicPr>
          <p:nvPr>
            <p:ph idx="1"/>
          </p:nvPr>
        </p:nvPicPr>
        <p:blipFill>
          <a:blip r:embed="rId2"/>
          <a:stretch>
            <a:fillRect/>
          </a:stretch>
        </p:blipFill>
        <p:spPr>
          <a:xfrm>
            <a:off x="2335237" y="435119"/>
            <a:ext cx="8046719" cy="5853139"/>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D00FA41-200C-8873-924A-2C261E3E0332}"/>
              </a:ext>
            </a:extLst>
          </p:cNvPr>
          <p:cNvSpPr>
            <a:spLocks noGrp="1"/>
          </p:cNvSpPr>
          <p:nvPr>
            <p:ph type="title"/>
          </p:nvPr>
        </p:nvSpPr>
        <p:spPr/>
        <p:txBody>
          <a:bodyPr/>
          <a:lstStyle/>
          <a:p>
            <a:r>
              <a:rPr lang="tr-TR"/>
              <a:t>Sınav Soruları </a:t>
            </a:r>
            <a:endParaRPr lang="tr-TR" dirty="0"/>
          </a:p>
        </p:txBody>
      </p:sp>
      <p:pic>
        <p:nvPicPr>
          <p:cNvPr id="5" name="İçerik Yer Tutucusu 4" descr="metin, sayı, numara, ekran görüntüsü, yazı tipi içeren bir resim&#10;&#10;Açıklama otomatik olarak oluşturuldu">
            <a:extLst>
              <a:ext uri="{FF2B5EF4-FFF2-40B4-BE49-F238E27FC236}">
                <a16:creationId xmlns:a16="http://schemas.microsoft.com/office/drawing/2014/main" xmlns="" id="{985F53D6-9E8C-0070-36E3-66C838B59E08}"/>
              </a:ext>
            </a:extLst>
          </p:cNvPr>
          <p:cNvPicPr>
            <a:picLocks noGrp="1" noChangeAspect="1"/>
          </p:cNvPicPr>
          <p:nvPr>
            <p:ph idx="1"/>
          </p:nvPr>
        </p:nvPicPr>
        <p:blipFill>
          <a:blip r:embed="rId2"/>
          <a:stretch>
            <a:fillRect/>
          </a:stretch>
        </p:blipFill>
        <p:spPr>
          <a:xfrm>
            <a:off x="2321169" y="2475915"/>
            <a:ext cx="7413674" cy="3685734"/>
          </a:xfrm>
        </p:spPr>
      </p:pic>
    </p:spTree>
    <p:extLst>
      <p:ext uri="{BB962C8B-B14F-4D97-AF65-F5344CB8AC3E}">
        <p14:creationId xmlns:p14="http://schemas.microsoft.com/office/powerpoint/2010/main" val="3052587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40986C1-2DA9-7D93-840D-46281AED51D0}"/>
              </a:ext>
            </a:extLst>
          </p:cNvPr>
          <p:cNvSpPr>
            <a:spLocks noGrp="1"/>
          </p:cNvSpPr>
          <p:nvPr>
            <p:ph idx="1"/>
          </p:nvPr>
        </p:nvSpPr>
        <p:spPr>
          <a:xfrm>
            <a:off x="1295402" y="2444391"/>
            <a:ext cx="9601196" cy="3318936"/>
          </a:xfrm>
        </p:spPr>
        <p:txBody>
          <a:bodyPr>
            <a:normAutofit fontScale="92500"/>
          </a:bodyPr>
          <a:lstStyle/>
          <a:p>
            <a:r>
              <a:rPr lang="tr-TR" dirty="0"/>
              <a:t>Sınav tek aşamalı olarak yapılır. Birinci aşama sınavı , 18.05.2024 tarihinde yapılacaktır.</a:t>
            </a:r>
          </a:p>
          <a:p>
            <a:r>
              <a:rPr lang="tr-TR" dirty="0"/>
              <a:t>Tek oturumda düzenlenir ve çoktan seçmeli sorularda oluşur.</a:t>
            </a:r>
          </a:p>
          <a:p>
            <a:r>
              <a:rPr lang="tr-TR" dirty="0"/>
              <a:t>Her dalda ayrı soru grubu mevcuttur.</a:t>
            </a:r>
          </a:p>
          <a:p>
            <a:r>
              <a:rPr lang="tr-TR" dirty="0"/>
              <a:t>Birinci Aşama Sınavı sonuçlarının değerlendirilmesi ilgili Olimpiyat Komitesi tarafından yapılır. Olimpiyat Komitesinin önerdiği taban puanın üzerinde puana sahip her dalda en çok 20 öğretmen, </a:t>
            </a:r>
            <a:r>
              <a:rPr lang="tr-TR" dirty="0" err="1"/>
              <a:t>GYK’nın</a:t>
            </a:r>
            <a:r>
              <a:rPr lang="tr-TR" dirty="0"/>
              <a:t> değerlendirmesi ve Başkanlık onayı sonrası TÜBİTAK tarafından belirlenecek tarihlerde Eğitim Kamplarına davet edilir. </a:t>
            </a:r>
          </a:p>
          <a:p>
            <a:endParaRPr lang="tr-TR" dirty="0"/>
          </a:p>
        </p:txBody>
      </p:sp>
    </p:spTree>
    <p:extLst>
      <p:ext uri="{BB962C8B-B14F-4D97-AF65-F5344CB8AC3E}">
        <p14:creationId xmlns:p14="http://schemas.microsoft.com/office/powerpoint/2010/main" val="77583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1944572673"/>
              </p:ext>
            </p:extLst>
          </p:nvPr>
        </p:nvGraphicFramePr>
        <p:xfrm>
          <a:off x="796833" y="666206"/>
          <a:ext cx="10646229" cy="551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888E329-456F-4396-1204-50794C5114D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7DD817B-2AEA-FA5E-78AC-0F96FF68325D}"/>
              </a:ext>
            </a:extLst>
          </p:cNvPr>
          <p:cNvSpPr>
            <a:spLocks noGrp="1"/>
          </p:cNvSpPr>
          <p:nvPr>
            <p:ph idx="1"/>
          </p:nvPr>
        </p:nvSpPr>
        <p:spPr/>
        <p:txBody>
          <a:bodyPr/>
          <a:lstStyle/>
          <a:p>
            <a:r>
              <a:rPr lang="tr-TR" dirty="0"/>
              <a:t>Eğitim sonunda yapılacak sınav sonucunda Olimpiyat komitesi tarafından yapılan değerlendirme neticesinde başarılı bulunan öğretmenler </a:t>
            </a:r>
            <a:r>
              <a:rPr lang="tr-TR" b="1" dirty="0">
                <a:solidFill>
                  <a:srgbClr val="FF0000"/>
                </a:solidFill>
              </a:rPr>
              <a:t>BİLİM </a:t>
            </a:r>
            <a:r>
              <a:rPr lang="tr-TR" sz="2800" b="1" dirty="0">
                <a:solidFill>
                  <a:srgbClr val="FF0000"/>
                </a:solidFill>
              </a:rPr>
              <a:t>OLİMPİYATLARI EĞİTMEN SERTİFİKASINI </a:t>
            </a:r>
            <a:r>
              <a:rPr lang="tr-TR" dirty="0"/>
              <a:t>almaya hak kazanır.</a:t>
            </a:r>
          </a:p>
          <a:p>
            <a:r>
              <a:rPr lang="tr-TR" dirty="0"/>
              <a:t>Birinci Aşama Sınavında başarılı olup düzenlenecek eğitime katılan kişilere Kurum tarafından </a:t>
            </a:r>
            <a:r>
              <a:rPr lang="tr-TR" b="1" dirty="0">
                <a:solidFill>
                  <a:srgbClr val="FF0000"/>
                </a:solidFill>
              </a:rPr>
              <a:t>Bilim Olimpiyatları Eğitmen Eğitimi Katılım Sertifikası </a:t>
            </a:r>
            <a:r>
              <a:rPr lang="tr-TR" dirty="0"/>
              <a:t>verilir.</a:t>
            </a:r>
          </a:p>
        </p:txBody>
      </p:sp>
    </p:spTree>
    <p:extLst>
      <p:ext uri="{BB962C8B-B14F-4D97-AF65-F5344CB8AC3E}">
        <p14:creationId xmlns:p14="http://schemas.microsoft.com/office/powerpoint/2010/main" val="2807811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B79DC1-3BF7-BC4E-2504-8DC959DF62BC}"/>
              </a:ext>
            </a:extLst>
          </p:cNvPr>
          <p:cNvSpPr>
            <a:spLocks noGrp="1"/>
          </p:cNvSpPr>
          <p:nvPr>
            <p:ph type="title"/>
          </p:nvPr>
        </p:nvSpPr>
        <p:spPr/>
        <p:txBody>
          <a:bodyPr/>
          <a:lstStyle/>
          <a:p>
            <a:r>
              <a:rPr lang="tr-TR" dirty="0"/>
              <a:t>Çağrı Takvimi </a:t>
            </a:r>
          </a:p>
        </p:txBody>
      </p:sp>
      <p:pic>
        <p:nvPicPr>
          <p:cNvPr id="5" name="İçerik Yer Tutucusu 4" descr="metin, ekran görüntüsü, yazı tipi, sayı, numara içeren bir resim&#10;&#10;Açıklama otomatik olarak oluşturuldu">
            <a:extLst>
              <a:ext uri="{FF2B5EF4-FFF2-40B4-BE49-F238E27FC236}">
                <a16:creationId xmlns:a16="http://schemas.microsoft.com/office/drawing/2014/main" xmlns="" id="{2A6E6A38-3BFD-03A3-9709-81A1834C0B54}"/>
              </a:ext>
            </a:extLst>
          </p:cNvPr>
          <p:cNvPicPr>
            <a:picLocks noGrp="1" noChangeAspect="1"/>
          </p:cNvPicPr>
          <p:nvPr>
            <p:ph idx="1"/>
          </p:nvPr>
        </p:nvPicPr>
        <p:blipFill>
          <a:blip r:embed="rId2"/>
          <a:stretch>
            <a:fillRect/>
          </a:stretch>
        </p:blipFill>
        <p:spPr>
          <a:xfrm>
            <a:off x="1295400" y="2990079"/>
            <a:ext cx="9601200" cy="2452642"/>
          </a:xfrm>
        </p:spPr>
      </p:pic>
    </p:spTree>
    <p:extLst>
      <p:ext uri="{BB962C8B-B14F-4D97-AF65-F5344CB8AC3E}">
        <p14:creationId xmlns:p14="http://schemas.microsoft.com/office/powerpoint/2010/main" val="3914323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xmlns="" id="{98DED6BC-9A3E-48D4-AD7C-A56D63F547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0">
            <a:extLst>
              <a:ext uri="{FF2B5EF4-FFF2-40B4-BE49-F238E27FC236}">
                <a16:creationId xmlns:a16="http://schemas.microsoft.com/office/drawing/2014/main" xmlns="" id="{6B6E033A-DB2E-49B8-B600-B38E0C280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Başlık 1">
            <a:extLst>
              <a:ext uri="{FF2B5EF4-FFF2-40B4-BE49-F238E27FC236}">
                <a16:creationId xmlns:a16="http://schemas.microsoft.com/office/drawing/2014/main" xmlns="" id="{131A2B6C-54B3-5867-F365-FF8377B1CFFD}"/>
              </a:ext>
            </a:extLst>
          </p:cNvPr>
          <p:cNvSpPr>
            <a:spLocks noGrp="1"/>
          </p:cNvSpPr>
          <p:nvPr>
            <p:ph type="title"/>
          </p:nvPr>
        </p:nvSpPr>
        <p:spPr>
          <a:xfrm>
            <a:off x="1000941" y="685801"/>
            <a:ext cx="3494859" cy="5491162"/>
          </a:xfrm>
        </p:spPr>
        <p:txBody>
          <a:bodyPr>
            <a:normAutofit/>
          </a:bodyPr>
          <a:lstStyle/>
          <a:p>
            <a:r>
              <a:rPr lang="tr-TR" dirty="0"/>
              <a:t>Teşekkürler…</a:t>
            </a:r>
          </a:p>
        </p:txBody>
      </p:sp>
      <p:graphicFrame>
        <p:nvGraphicFramePr>
          <p:cNvPr id="23" name="İçerik Yer Tutucusu 2">
            <a:extLst>
              <a:ext uri="{FF2B5EF4-FFF2-40B4-BE49-F238E27FC236}">
                <a16:creationId xmlns:a16="http://schemas.microsoft.com/office/drawing/2014/main" xmlns="" id="{C5CD66A0-D5E7-233B-1597-B3C438BACB7A}"/>
              </a:ext>
            </a:extLst>
          </p:cNvPr>
          <p:cNvGraphicFramePr>
            <a:graphicFrameLocks noGrp="1"/>
          </p:cNvGraphicFramePr>
          <p:nvPr>
            <p:ph idx="1"/>
            <p:extLst>
              <p:ext uri="{D42A27DB-BD31-4B8C-83A1-F6EECF244321}">
                <p14:modId xmlns:p14="http://schemas.microsoft.com/office/powerpoint/2010/main" val="1214299703"/>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93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241" y="1410789"/>
            <a:ext cx="7955280" cy="40869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KİMLER BAŞVURABİLİR?</a:t>
            </a:r>
          </a:p>
        </p:txBody>
      </p:sp>
      <p:sp>
        <p:nvSpPr>
          <p:cNvPr id="3" name="İçerik Yer Tutucusu 2"/>
          <p:cNvSpPr>
            <a:spLocks noGrp="1"/>
          </p:cNvSpPr>
          <p:nvPr>
            <p:ph idx="1"/>
          </p:nvPr>
        </p:nvSpPr>
        <p:spPr/>
        <p:txBody>
          <a:bodyPr>
            <a:normAutofit fontScale="92500"/>
          </a:bodyPr>
          <a:lstStyle/>
          <a:p>
            <a:r>
              <a:rPr lang="tr-TR" dirty="0"/>
              <a:t>Liseye (son sınıflar hariç) ve ortaokulların 8. sınıfına devam etmekte olan öğrencileri temel bilimlerde çalışmalar yapmaya özendirmek, çalışmalarını yönlendirmek ve bu alanlarda gelişmelerini destekleyerek katkı sağlamak amacıyla Matematik, Bilgisayar, Fizik, Kimya , Biyoloji, Astronomi ve Astrofizik ( 2022 yılında eklenmiştir), Coğrafya (2024 ) dallarında Ulusal Bilim Olimpiyatları düzenlenmektedir.</a:t>
            </a:r>
          </a:p>
          <a:p>
            <a:r>
              <a:rPr lang="tr-TR" dirty="0"/>
              <a:t>Ortaokul 8. sınıflar bu sınava Fizik, Kimya , </a:t>
            </a:r>
            <a:r>
              <a:rPr lang="tr-TR" dirty="0" err="1"/>
              <a:t>Biyoloji,Matematik</a:t>
            </a:r>
            <a:r>
              <a:rPr lang="tr-TR" dirty="0"/>
              <a:t> , Bilgisayar   dallarında katılabilmektedir. </a:t>
            </a:r>
          </a:p>
          <a:p>
            <a:r>
              <a:rPr lang="tr-TR" dirty="0"/>
              <a:t>Her öğrenci sınava yalnızca bir daldan başvurabilir. </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6955583"/>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p:nvPr/>
        </p:nvSpPr>
        <p:spPr>
          <a:xfrm>
            <a:off x="7164705" y="3489325"/>
            <a:ext cx="242374" cy="369332"/>
          </a:xfrm>
          <a:prstGeom prst="rect">
            <a:avLst/>
          </a:prstGeom>
          <a:noFill/>
        </p:spPr>
        <p:txBody>
          <a:bodyPr wrap="none" rtlCol="0">
            <a:spAutoFit/>
          </a:bodyPr>
          <a:lstStyle/>
          <a:p>
            <a:r>
              <a:rPr lang="tr-TR" altLang="en-US" dirty="0"/>
              <a:t> </a:t>
            </a:r>
          </a:p>
        </p:txBody>
      </p:sp>
      <p:sp>
        <p:nvSpPr>
          <p:cNvPr id="5" name="Metin kutusu 4">
            <a:extLst>
              <a:ext uri="{FF2B5EF4-FFF2-40B4-BE49-F238E27FC236}">
                <a16:creationId xmlns:a16="http://schemas.microsoft.com/office/drawing/2014/main" xmlns="" id="{6F6DCA66-04BB-E997-A2BF-EBF52CFD9BC4}"/>
              </a:ext>
            </a:extLst>
          </p:cNvPr>
          <p:cNvSpPr txBox="1"/>
          <p:nvPr/>
        </p:nvSpPr>
        <p:spPr>
          <a:xfrm>
            <a:off x="6421658" y="3368675"/>
            <a:ext cx="1728468" cy="523220"/>
          </a:xfrm>
          <a:prstGeom prst="rect">
            <a:avLst/>
          </a:prstGeom>
          <a:noFill/>
        </p:spPr>
        <p:txBody>
          <a:bodyPr wrap="square" rtlCol="0">
            <a:spAutoFit/>
          </a:bodyPr>
          <a:lstStyle/>
          <a:p>
            <a:r>
              <a:rPr lang="tr-TR" sz="2800" dirty="0"/>
              <a:t>Coğrafya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7806499"/>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xmlns="" id="{06C5BCFD-2E46-6A14-601C-F8F90CB49262}"/>
              </a:ext>
            </a:extLst>
          </p:cNvPr>
          <p:cNvSpPr txBox="1"/>
          <p:nvPr/>
        </p:nvSpPr>
        <p:spPr>
          <a:xfrm>
            <a:off x="1295401" y="4600135"/>
            <a:ext cx="1138310" cy="646331"/>
          </a:xfrm>
          <a:prstGeom prst="rect">
            <a:avLst/>
          </a:prstGeom>
          <a:noFill/>
        </p:spPr>
        <p:txBody>
          <a:bodyPr wrap="square" rtlCol="0">
            <a:spAutoFit/>
          </a:bodyPr>
          <a:lstStyle/>
          <a:p>
            <a:r>
              <a:rPr lang="en-US" dirty="0"/>
              <a:t>8.sınıflar </a:t>
            </a:r>
            <a:endParaRPr lang="tr-TR" dirty="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8020" y="616372"/>
            <a:ext cx="9601196" cy="1303867"/>
          </a:xfrm>
        </p:spPr>
        <p:txBody>
          <a:bodyPr/>
          <a:lstStyle/>
          <a:p>
            <a:r>
              <a:rPr lang="tr-TR" dirty="0"/>
              <a:t>SÜREÇ ŞEMASI</a:t>
            </a:r>
          </a:p>
        </p:txBody>
      </p:sp>
      <p:sp>
        <p:nvSpPr>
          <p:cNvPr id="3" name="İçerik Yer Tutucusu 2"/>
          <p:cNvSpPr>
            <a:spLocks noGrp="1"/>
          </p:cNvSpPr>
          <p:nvPr>
            <p:ph idx="1"/>
          </p:nvPr>
        </p:nvSpPr>
        <p:spPr>
          <a:xfrm>
            <a:off x="1478281" y="2517743"/>
            <a:ext cx="9601196" cy="3318936"/>
          </a:xfrm>
        </p:spPr>
        <p:txBody>
          <a:bodyPr>
            <a:normAutofit fontScale="92500" lnSpcReduction="20000"/>
          </a:bodyPr>
          <a:lstStyle/>
          <a:p>
            <a:r>
              <a:rPr lang="tr-TR" dirty="0"/>
              <a:t>1.BAŞVURU</a:t>
            </a:r>
          </a:p>
          <a:p>
            <a:r>
              <a:rPr lang="tr-TR" dirty="0"/>
              <a:t>2. I.AŞAMA SINAVI</a:t>
            </a:r>
          </a:p>
          <a:p>
            <a:r>
              <a:rPr lang="tr-TR" dirty="0"/>
              <a:t>3.YAZ KAMPI</a:t>
            </a:r>
          </a:p>
          <a:p>
            <a:r>
              <a:rPr lang="tr-TR" dirty="0"/>
              <a:t>4. II. AŞAMA SINAVI</a:t>
            </a:r>
          </a:p>
          <a:p>
            <a:r>
              <a:rPr lang="tr-TR" dirty="0"/>
              <a:t>5.KIŞ KAMPI</a:t>
            </a:r>
          </a:p>
          <a:p>
            <a:r>
              <a:rPr lang="tr-TR" dirty="0"/>
              <a:t>6.TAKIM SEÇME SINAVLARI</a:t>
            </a:r>
          </a:p>
          <a:p>
            <a:r>
              <a:rPr lang="tr-TR" dirty="0"/>
              <a:t>7.TAKIM KAMPLARI</a:t>
            </a:r>
          </a:p>
          <a:p>
            <a:r>
              <a:rPr lang="tr-TR" dirty="0"/>
              <a:t>8.BÖLGESEL VE ULUSAL OLİMPİYATLARA KATILMA</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434</TotalTime>
  <Words>871</Words>
  <Application>Microsoft Office PowerPoint</Application>
  <PresentationFormat>Geniş ekran</PresentationFormat>
  <Paragraphs>121</Paragraphs>
  <Slides>42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42</vt:i4>
      </vt:variant>
    </vt:vector>
  </HeadingPairs>
  <TitlesOfParts>
    <vt:vector size="46" baseType="lpstr">
      <vt:lpstr>Arial</vt:lpstr>
      <vt:lpstr>Calibri</vt:lpstr>
      <vt:lpstr>Garamond</vt:lpstr>
      <vt:lpstr>Organik</vt:lpstr>
      <vt:lpstr>     BİLİM OLİMPİYATLARI</vt:lpstr>
      <vt:lpstr>PowerPoint Sunusu</vt:lpstr>
      <vt:lpstr>PowerPoint Sunusu</vt:lpstr>
      <vt:lpstr>PowerPoint Sunusu</vt:lpstr>
      <vt:lpstr>PowerPoint Sunusu</vt:lpstr>
      <vt:lpstr>KİMLER BAŞVURABİLİR?</vt:lpstr>
      <vt:lpstr>PowerPoint Sunusu</vt:lpstr>
      <vt:lpstr>PowerPoint Sunusu</vt:lpstr>
      <vt:lpstr>SÜREÇ ŞEMASI</vt:lpstr>
      <vt:lpstr>1.BAŞVURU</vt:lpstr>
      <vt:lpstr>         Başvuru yapacak öğrenciler ve varsa danışman öğretmenlerinin ARBİS’e kayıtlı olması gerekir. (Bkz. https://arbis.tubitak.gov.tr)     </vt:lpstr>
      <vt:lpstr>  Başvurular bireysel olarak https://e-bideb.tubitak.gov.tr adresinden yapılır. </vt:lpstr>
      <vt:lpstr>2. I.AŞAMA SINAVI</vt:lpstr>
      <vt:lpstr>3.YAZ KAMPI </vt:lpstr>
      <vt:lpstr>4. II.AŞAMA SINAVI</vt:lpstr>
      <vt:lpstr>5.KIŞ KAMPI</vt:lpstr>
      <vt:lpstr>6.TAKIM SEÇME SINAVLARI</vt:lpstr>
      <vt:lpstr>7.TAKIM KAMPLARI</vt:lpstr>
      <vt:lpstr>8.BÖLGESEL VE ULUSLARARASI OLİMPİYATLARA KATILMA</vt:lpstr>
      <vt:lpstr>ÖDÜL VE OLANAKLAR</vt:lpstr>
      <vt:lpstr>PowerPoint Sunusu</vt:lpstr>
      <vt:lpstr>PowerPoint Sunusu</vt:lpstr>
      <vt:lpstr>Üniversiteye Yerleşmede Ek Katsayı Uygulaması </vt:lpstr>
      <vt:lpstr>Doğrudan Yerleştirme </vt:lpstr>
      <vt:lpstr>TÜBİTAK 2205 - Lisans Bursu </vt:lpstr>
      <vt:lpstr>Mentörlük Desteği </vt:lpstr>
      <vt:lpstr>PowerPoint Sunusu</vt:lpstr>
      <vt:lpstr>PowerPoint Sunusu</vt:lpstr>
      <vt:lpstr>Sınav soruları </vt:lpstr>
      <vt:lpstr>Örnek sorular / online sınav </vt:lpstr>
      <vt:lpstr>PowerPoint Sunusu</vt:lpstr>
      <vt:lpstr>Ortaokul matematik</vt:lpstr>
      <vt:lpstr>ÇAĞRI TAKVİMİ </vt:lpstr>
      <vt:lpstr>2022 ve Sonrası  YAPILAN GÜNCELLEMELER </vt:lpstr>
      <vt:lpstr>PowerPoint Sunusu</vt:lpstr>
      <vt:lpstr>KAYNAKLAR </vt:lpstr>
      <vt:lpstr>PowerPoint Sunusu</vt:lpstr>
      <vt:lpstr>Sınav Soruları </vt:lpstr>
      <vt:lpstr>PowerPoint Sunusu</vt:lpstr>
      <vt:lpstr>PowerPoint Sunusu</vt:lpstr>
      <vt:lpstr>Çağrı Takvimi </vt:lpstr>
      <vt:lpstr>Teşekkürler…</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 OLİMPİYATLARI</dc:title>
  <dc:creator>pas</dc:creator>
  <cp:lastModifiedBy>MehmetTASKIN01</cp:lastModifiedBy>
  <cp:revision>70</cp:revision>
  <dcterms:created xsi:type="dcterms:W3CDTF">2024-03-27T12:54:18Z</dcterms:created>
  <dcterms:modified xsi:type="dcterms:W3CDTF">2024-03-28T06:31:44Z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ies>
</file>