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8"/>
  </p:notesMasterIdLst>
  <p:sldIdLst>
    <p:sldId id="256" r:id="rId2"/>
    <p:sldId id="267" r:id="rId3"/>
    <p:sldId id="360" r:id="rId4"/>
    <p:sldId id="359" r:id="rId5"/>
    <p:sldId id="257" r:id="rId6"/>
    <p:sldId id="270" r:id="rId7"/>
    <p:sldId id="340" r:id="rId8"/>
    <p:sldId id="341" r:id="rId9"/>
    <p:sldId id="339" r:id="rId10"/>
    <p:sldId id="345" r:id="rId11"/>
    <p:sldId id="348" r:id="rId12"/>
    <p:sldId id="262" r:id="rId13"/>
    <p:sldId id="349" r:id="rId14"/>
    <p:sldId id="355" r:id="rId15"/>
    <p:sldId id="354" r:id="rId16"/>
    <p:sldId id="269" r:id="rId17"/>
    <p:sldId id="274" r:id="rId18"/>
    <p:sldId id="259" r:id="rId19"/>
    <p:sldId id="263" r:id="rId20"/>
    <p:sldId id="277" r:id="rId21"/>
    <p:sldId id="358" r:id="rId22"/>
    <p:sldId id="357" r:id="rId23"/>
    <p:sldId id="264" r:id="rId24"/>
    <p:sldId id="356" r:id="rId25"/>
    <p:sldId id="279" r:id="rId26"/>
    <p:sldId id="338" r:id="rId27"/>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33"/>
    <a:srgbClr val="78AAB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333" autoAdjust="0"/>
  </p:normalViewPr>
  <p:slideViewPr>
    <p:cSldViewPr snapToGrid="0">
      <p:cViewPr varScale="1">
        <p:scale>
          <a:sx n="84" d="100"/>
          <a:sy n="84" d="100"/>
        </p:scale>
        <p:origin x="786"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STAFA NAVAKUŞU" userId="f0427bc5db11cc10" providerId="LiveId" clId="{17F73AF9-C958-4B0E-A92C-393A1A428BCE}"/>
    <pc:docChg chg="undo custSel modSld">
      <pc:chgData name="MUSTAFA NAVAKUŞU" userId="f0427bc5db11cc10" providerId="LiveId" clId="{17F73AF9-C958-4B0E-A92C-393A1A428BCE}" dt="2024-11-01T07:16:21.184" v="60" actId="1076"/>
      <pc:docMkLst>
        <pc:docMk/>
      </pc:docMkLst>
      <pc:sldChg chg="modSp mod">
        <pc:chgData name="MUSTAFA NAVAKUŞU" userId="f0427bc5db11cc10" providerId="LiveId" clId="{17F73AF9-C958-4B0E-A92C-393A1A428BCE}" dt="2024-11-01T07:12:59.545" v="4" actId="1076"/>
        <pc:sldMkLst>
          <pc:docMk/>
          <pc:sldMk cId="4119265688" sldId="257"/>
        </pc:sldMkLst>
        <pc:spChg chg="mod">
          <ac:chgData name="MUSTAFA NAVAKUŞU" userId="f0427bc5db11cc10" providerId="LiveId" clId="{17F73AF9-C958-4B0E-A92C-393A1A428BCE}" dt="2024-11-01T07:12:51.859" v="1" actId="1076"/>
          <ac:spMkLst>
            <pc:docMk/>
            <pc:sldMk cId="4119265688" sldId="257"/>
            <ac:spMk id="2" creationId="{181B5CAA-DDC4-7397-41BC-37CCB0BCBB7F}"/>
          </ac:spMkLst>
        </pc:spChg>
        <pc:spChg chg="mod">
          <ac:chgData name="MUSTAFA NAVAKUŞU" userId="f0427bc5db11cc10" providerId="LiveId" clId="{17F73AF9-C958-4B0E-A92C-393A1A428BCE}" dt="2024-11-01T07:12:58.004" v="3" actId="1076"/>
          <ac:spMkLst>
            <pc:docMk/>
            <pc:sldMk cId="4119265688" sldId="257"/>
            <ac:spMk id="5" creationId="{FDFD84A9-2FD6-4CA0-96E7-D2D6A01D60E9}"/>
          </ac:spMkLst>
        </pc:spChg>
        <pc:picChg chg="mod">
          <ac:chgData name="MUSTAFA NAVAKUŞU" userId="f0427bc5db11cc10" providerId="LiveId" clId="{17F73AF9-C958-4B0E-A92C-393A1A428BCE}" dt="2024-11-01T07:12:59.545" v="4" actId="1076"/>
          <ac:picMkLst>
            <pc:docMk/>
            <pc:sldMk cId="4119265688" sldId="257"/>
            <ac:picMk id="4" creationId="{E56E46DA-7432-4950-9825-EC43D44919EC}"/>
          </ac:picMkLst>
        </pc:picChg>
      </pc:sldChg>
      <pc:sldChg chg="modSp mod">
        <pc:chgData name="MUSTAFA NAVAKUŞU" userId="f0427bc5db11cc10" providerId="LiveId" clId="{17F73AF9-C958-4B0E-A92C-393A1A428BCE}" dt="2024-11-01T07:13:43.540" v="17" actId="1076"/>
        <pc:sldMkLst>
          <pc:docMk/>
          <pc:sldMk cId="1273640291" sldId="258"/>
        </pc:sldMkLst>
        <pc:spChg chg="mod">
          <ac:chgData name="MUSTAFA NAVAKUŞU" userId="f0427bc5db11cc10" providerId="LiveId" clId="{17F73AF9-C958-4B0E-A92C-393A1A428BCE}" dt="2024-11-01T07:13:38.701" v="15" actId="1076"/>
          <ac:spMkLst>
            <pc:docMk/>
            <pc:sldMk cId="1273640291" sldId="258"/>
            <ac:spMk id="3" creationId="{6717D5C6-E72A-4C53-94F3-8DA98142D8D9}"/>
          </ac:spMkLst>
        </pc:spChg>
        <pc:spChg chg="mod">
          <ac:chgData name="MUSTAFA NAVAKUŞU" userId="f0427bc5db11cc10" providerId="LiveId" clId="{17F73AF9-C958-4B0E-A92C-393A1A428BCE}" dt="2024-11-01T07:13:42.034" v="16" actId="1076"/>
          <ac:spMkLst>
            <pc:docMk/>
            <pc:sldMk cId="1273640291" sldId="258"/>
            <ac:spMk id="6" creationId="{9CA15A38-AFF7-46E6-AC5D-AA1F6AAE24C0}"/>
          </ac:spMkLst>
        </pc:spChg>
        <pc:picChg chg="mod">
          <ac:chgData name="MUSTAFA NAVAKUŞU" userId="f0427bc5db11cc10" providerId="LiveId" clId="{17F73AF9-C958-4B0E-A92C-393A1A428BCE}" dt="2024-11-01T07:13:43.540" v="17" actId="1076"/>
          <ac:picMkLst>
            <pc:docMk/>
            <pc:sldMk cId="1273640291" sldId="258"/>
            <ac:picMk id="4" creationId="{485CE935-C919-4989-92C2-53EC8961845F}"/>
          </ac:picMkLst>
        </pc:picChg>
      </pc:sldChg>
      <pc:sldChg chg="modSp mod">
        <pc:chgData name="MUSTAFA NAVAKUŞU" userId="f0427bc5db11cc10" providerId="LiveId" clId="{17F73AF9-C958-4B0E-A92C-393A1A428BCE}" dt="2024-11-01T07:14:42.765" v="35" actId="1076"/>
        <pc:sldMkLst>
          <pc:docMk/>
          <pc:sldMk cId="1664509292" sldId="259"/>
        </pc:sldMkLst>
        <pc:spChg chg="mod">
          <ac:chgData name="MUSTAFA NAVAKUŞU" userId="f0427bc5db11cc10" providerId="LiveId" clId="{17F73AF9-C958-4B0E-A92C-393A1A428BCE}" dt="2024-11-01T07:14:33.272" v="30" actId="1076"/>
          <ac:spMkLst>
            <pc:docMk/>
            <pc:sldMk cId="1664509292" sldId="259"/>
            <ac:spMk id="7" creationId="{1E2834CC-2882-4EA7-A2ED-018A134D3B19}"/>
          </ac:spMkLst>
        </pc:spChg>
        <pc:spChg chg="mod">
          <ac:chgData name="MUSTAFA NAVAKUŞU" userId="f0427bc5db11cc10" providerId="LiveId" clId="{17F73AF9-C958-4B0E-A92C-393A1A428BCE}" dt="2024-11-01T07:14:38.337" v="32" actId="14100"/>
          <ac:spMkLst>
            <pc:docMk/>
            <pc:sldMk cId="1664509292" sldId="259"/>
            <ac:spMk id="8" creationId="{46288B78-DF9D-4299-8185-556541076005}"/>
          </ac:spMkLst>
        </pc:spChg>
        <pc:picChg chg="mod">
          <ac:chgData name="MUSTAFA NAVAKUŞU" userId="f0427bc5db11cc10" providerId="LiveId" clId="{17F73AF9-C958-4B0E-A92C-393A1A428BCE}" dt="2024-11-01T07:14:40.060" v="33" actId="1076"/>
          <ac:picMkLst>
            <pc:docMk/>
            <pc:sldMk cId="1664509292" sldId="259"/>
            <ac:picMk id="4" creationId="{75A9BCD4-3F11-491B-8479-812AE61798C9}"/>
          </ac:picMkLst>
        </pc:picChg>
        <pc:picChg chg="mod">
          <ac:chgData name="MUSTAFA NAVAKUŞU" userId="f0427bc5db11cc10" providerId="LiveId" clId="{17F73AF9-C958-4B0E-A92C-393A1A428BCE}" dt="2024-11-01T07:14:41.178" v="34" actId="1076"/>
          <ac:picMkLst>
            <pc:docMk/>
            <pc:sldMk cId="1664509292" sldId="259"/>
            <ac:picMk id="10" creationId="{C7433891-FEFB-4563-A940-31BDC9CFE073}"/>
          </ac:picMkLst>
        </pc:picChg>
        <pc:picChg chg="mod">
          <ac:chgData name="MUSTAFA NAVAKUŞU" userId="f0427bc5db11cc10" providerId="LiveId" clId="{17F73AF9-C958-4B0E-A92C-393A1A428BCE}" dt="2024-11-01T07:14:42.765" v="35" actId="1076"/>
          <ac:picMkLst>
            <pc:docMk/>
            <pc:sldMk cId="1664509292" sldId="259"/>
            <ac:picMk id="12" creationId="{FE7BADB7-07C3-4D9C-B0A3-6CC219D97683}"/>
          </ac:picMkLst>
        </pc:picChg>
      </pc:sldChg>
      <pc:sldChg chg="modSp mod">
        <pc:chgData name="MUSTAFA NAVAKUŞU" userId="f0427bc5db11cc10" providerId="LiveId" clId="{17F73AF9-C958-4B0E-A92C-393A1A428BCE}" dt="2024-11-01T07:14:53.203" v="39" actId="1076"/>
        <pc:sldMkLst>
          <pc:docMk/>
          <pc:sldMk cId="3803291091" sldId="260"/>
        </pc:sldMkLst>
        <pc:spChg chg="mod">
          <ac:chgData name="MUSTAFA NAVAKUŞU" userId="f0427bc5db11cc10" providerId="LiveId" clId="{17F73AF9-C958-4B0E-A92C-393A1A428BCE}" dt="2024-11-01T07:14:47.640" v="36" actId="1076"/>
          <ac:spMkLst>
            <pc:docMk/>
            <pc:sldMk cId="3803291091" sldId="260"/>
            <ac:spMk id="3" creationId="{49274B04-811F-42EE-82C5-CD3F9F8FE6E3}"/>
          </ac:spMkLst>
        </pc:spChg>
        <pc:spChg chg="mod">
          <ac:chgData name="MUSTAFA NAVAKUŞU" userId="f0427bc5db11cc10" providerId="LiveId" clId="{17F73AF9-C958-4B0E-A92C-393A1A428BCE}" dt="2024-11-01T07:14:50.573" v="37" actId="1076"/>
          <ac:spMkLst>
            <pc:docMk/>
            <pc:sldMk cId="3803291091" sldId="260"/>
            <ac:spMk id="6" creationId="{57CA6732-08DE-45A3-B391-AA2C6E8FD8F4}"/>
          </ac:spMkLst>
        </pc:spChg>
        <pc:picChg chg="mod">
          <ac:chgData name="MUSTAFA NAVAKUŞU" userId="f0427bc5db11cc10" providerId="LiveId" clId="{17F73AF9-C958-4B0E-A92C-393A1A428BCE}" dt="2024-11-01T07:14:51.709" v="38" actId="1076"/>
          <ac:picMkLst>
            <pc:docMk/>
            <pc:sldMk cId="3803291091" sldId="260"/>
            <ac:picMk id="4" creationId="{6CD485BF-9CE4-4A38-B1E4-B2E7D6BDA472}"/>
          </ac:picMkLst>
        </pc:picChg>
        <pc:picChg chg="mod">
          <ac:chgData name="MUSTAFA NAVAKUŞU" userId="f0427bc5db11cc10" providerId="LiveId" clId="{17F73AF9-C958-4B0E-A92C-393A1A428BCE}" dt="2024-11-01T07:14:53.203" v="39" actId="1076"/>
          <ac:picMkLst>
            <pc:docMk/>
            <pc:sldMk cId="3803291091" sldId="260"/>
            <ac:picMk id="8" creationId="{E2B5A717-8888-4405-8961-AF79336B79E2}"/>
          </ac:picMkLst>
        </pc:picChg>
      </pc:sldChg>
      <pc:sldChg chg="modSp mod">
        <pc:chgData name="MUSTAFA NAVAKUŞU" userId="f0427bc5db11cc10" providerId="LiveId" clId="{17F73AF9-C958-4B0E-A92C-393A1A428BCE}" dt="2024-11-01T07:15:08.514" v="43" actId="1076"/>
        <pc:sldMkLst>
          <pc:docMk/>
          <pc:sldMk cId="375051664" sldId="262"/>
        </pc:sldMkLst>
        <pc:spChg chg="mod">
          <ac:chgData name="MUSTAFA NAVAKUŞU" userId="f0427bc5db11cc10" providerId="LiveId" clId="{17F73AF9-C958-4B0E-A92C-393A1A428BCE}" dt="2024-11-01T07:14:58.148" v="40" actId="1076"/>
          <ac:spMkLst>
            <pc:docMk/>
            <pc:sldMk cId="375051664" sldId="262"/>
            <ac:spMk id="3" creationId="{D26967C5-8D2E-4299-B58F-190E72A0E9FA}"/>
          </ac:spMkLst>
        </pc:spChg>
        <pc:spChg chg="mod">
          <ac:chgData name="MUSTAFA NAVAKUŞU" userId="f0427bc5db11cc10" providerId="LiveId" clId="{17F73AF9-C958-4B0E-A92C-393A1A428BCE}" dt="2024-11-01T07:15:02.274" v="42" actId="1076"/>
          <ac:spMkLst>
            <pc:docMk/>
            <pc:sldMk cId="375051664" sldId="262"/>
            <ac:spMk id="6" creationId="{6864793A-73EB-44DC-BD6C-3424A67BF871}"/>
          </ac:spMkLst>
        </pc:spChg>
        <pc:picChg chg="mod">
          <ac:chgData name="MUSTAFA NAVAKUŞU" userId="f0427bc5db11cc10" providerId="LiveId" clId="{17F73AF9-C958-4B0E-A92C-393A1A428BCE}" dt="2024-11-01T07:15:08.514" v="43" actId="1076"/>
          <ac:picMkLst>
            <pc:docMk/>
            <pc:sldMk cId="375051664" sldId="262"/>
            <ac:picMk id="4" creationId="{9D69EB57-9B3D-4936-9E58-913AD4393F9D}"/>
          </ac:picMkLst>
        </pc:picChg>
      </pc:sldChg>
      <pc:sldChg chg="modSp mod">
        <pc:chgData name="MUSTAFA NAVAKUŞU" userId="f0427bc5db11cc10" providerId="LiveId" clId="{17F73AF9-C958-4B0E-A92C-393A1A428BCE}" dt="2024-11-01T07:15:42.544" v="51" actId="1076"/>
        <pc:sldMkLst>
          <pc:docMk/>
          <pc:sldMk cId="1128847319" sldId="263"/>
        </pc:sldMkLst>
        <pc:spChg chg="mod">
          <ac:chgData name="MUSTAFA NAVAKUŞU" userId="f0427bc5db11cc10" providerId="LiveId" clId="{17F73AF9-C958-4B0E-A92C-393A1A428BCE}" dt="2024-11-01T07:15:38.081" v="49" actId="1076"/>
          <ac:spMkLst>
            <pc:docMk/>
            <pc:sldMk cId="1128847319" sldId="263"/>
            <ac:spMk id="3" creationId="{AE26D25A-33A0-4A91-8816-503C0B899358}"/>
          </ac:spMkLst>
        </pc:spChg>
        <pc:spChg chg="mod">
          <ac:chgData name="MUSTAFA NAVAKUŞU" userId="f0427bc5db11cc10" providerId="LiveId" clId="{17F73AF9-C958-4B0E-A92C-393A1A428BCE}" dt="2024-11-01T07:15:40.720" v="50" actId="1076"/>
          <ac:spMkLst>
            <pc:docMk/>
            <pc:sldMk cId="1128847319" sldId="263"/>
            <ac:spMk id="6" creationId="{17015BD7-3333-47D6-9265-DB72A58893F2}"/>
          </ac:spMkLst>
        </pc:spChg>
        <pc:picChg chg="mod">
          <ac:chgData name="MUSTAFA NAVAKUŞU" userId="f0427bc5db11cc10" providerId="LiveId" clId="{17F73AF9-C958-4B0E-A92C-393A1A428BCE}" dt="2024-11-01T07:15:42.544" v="51" actId="1076"/>
          <ac:picMkLst>
            <pc:docMk/>
            <pc:sldMk cId="1128847319" sldId="263"/>
            <ac:picMk id="4" creationId="{D6800735-FF51-4A38-8176-31F0467D3C3B}"/>
          </ac:picMkLst>
        </pc:picChg>
      </pc:sldChg>
      <pc:sldChg chg="modSp mod">
        <pc:chgData name="MUSTAFA NAVAKUŞU" userId="f0427bc5db11cc10" providerId="LiveId" clId="{17F73AF9-C958-4B0E-A92C-393A1A428BCE}" dt="2024-11-01T07:16:00.148" v="55" actId="1076"/>
        <pc:sldMkLst>
          <pc:docMk/>
          <pc:sldMk cId="1380973674" sldId="264"/>
        </pc:sldMkLst>
        <pc:picChg chg="mod">
          <ac:chgData name="MUSTAFA NAVAKUŞU" userId="f0427bc5db11cc10" providerId="LiveId" clId="{17F73AF9-C958-4B0E-A92C-393A1A428BCE}" dt="2024-11-01T07:16:00.148" v="55" actId="1076"/>
          <ac:picMkLst>
            <pc:docMk/>
            <pc:sldMk cId="1380973674" sldId="264"/>
            <ac:picMk id="3" creationId="{AB213F34-2063-4A90-914A-73A09A79013C}"/>
          </ac:picMkLst>
        </pc:picChg>
      </pc:sldChg>
      <pc:sldChg chg="modSp mod">
        <pc:chgData name="MUSTAFA NAVAKUŞU" userId="f0427bc5db11cc10" providerId="LiveId" clId="{17F73AF9-C958-4B0E-A92C-393A1A428BCE}" dt="2024-11-01T07:16:21.184" v="60" actId="1076"/>
        <pc:sldMkLst>
          <pc:docMk/>
          <pc:sldMk cId="3392815246" sldId="266"/>
        </pc:sldMkLst>
        <pc:spChg chg="mod">
          <ac:chgData name="MUSTAFA NAVAKUŞU" userId="f0427bc5db11cc10" providerId="LiveId" clId="{17F73AF9-C958-4B0E-A92C-393A1A428BCE}" dt="2024-11-01T07:16:21.184" v="60" actId="1076"/>
          <ac:spMkLst>
            <pc:docMk/>
            <pc:sldMk cId="3392815246" sldId="266"/>
            <ac:spMk id="2" creationId="{AADD7160-BA4D-826B-EFF0-F5306AB4E216}"/>
          </ac:spMkLst>
        </pc:spChg>
        <pc:picChg chg="mod">
          <ac:chgData name="MUSTAFA NAVAKUŞU" userId="f0427bc5db11cc10" providerId="LiveId" clId="{17F73AF9-C958-4B0E-A92C-393A1A428BCE}" dt="2024-11-01T07:16:16.991" v="59" actId="1076"/>
          <ac:picMkLst>
            <pc:docMk/>
            <pc:sldMk cId="3392815246" sldId="266"/>
            <ac:picMk id="7" creationId="{1968B6A6-833D-0F32-41E4-6993678E9FDD}"/>
          </ac:picMkLst>
        </pc:picChg>
      </pc:sldChg>
      <pc:sldChg chg="modSp mod">
        <pc:chgData name="MUSTAFA NAVAKUŞU" userId="f0427bc5db11cc10" providerId="LiveId" clId="{17F73AF9-C958-4B0E-A92C-393A1A428BCE}" dt="2024-11-01T07:13:59.767" v="21" actId="255"/>
        <pc:sldMkLst>
          <pc:docMk/>
          <pc:sldMk cId="3648037141" sldId="268"/>
        </pc:sldMkLst>
        <pc:spChg chg="mod">
          <ac:chgData name="MUSTAFA NAVAKUŞU" userId="f0427bc5db11cc10" providerId="LiveId" clId="{17F73AF9-C958-4B0E-A92C-393A1A428BCE}" dt="2024-11-01T07:13:48.861" v="18" actId="1076"/>
          <ac:spMkLst>
            <pc:docMk/>
            <pc:sldMk cId="3648037141" sldId="268"/>
            <ac:spMk id="3" creationId="{6717D5C6-E72A-4C53-94F3-8DA98142D8D9}"/>
          </ac:spMkLst>
        </pc:spChg>
        <pc:spChg chg="mod">
          <ac:chgData name="MUSTAFA NAVAKUŞU" userId="f0427bc5db11cc10" providerId="LiveId" clId="{17F73AF9-C958-4B0E-A92C-393A1A428BCE}" dt="2024-11-01T07:13:59.767" v="21" actId="255"/>
          <ac:spMkLst>
            <pc:docMk/>
            <pc:sldMk cId="3648037141" sldId="268"/>
            <ac:spMk id="6" creationId="{C9E056B5-D3AF-449C-84AC-4D20C0E2B01F}"/>
          </ac:spMkLst>
        </pc:spChg>
      </pc:sldChg>
      <pc:sldChg chg="modSp mod">
        <pc:chgData name="MUSTAFA NAVAKUŞU" userId="f0427bc5db11cc10" providerId="LiveId" clId="{17F73AF9-C958-4B0E-A92C-393A1A428BCE}" dt="2024-11-01T07:14:11.719" v="24" actId="1076"/>
        <pc:sldMkLst>
          <pc:docMk/>
          <pc:sldMk cId="4123646924" sldId="269"/>
        </pc:sldMkLst>
        <pc:spChg chg="mod">
          <ac:chgData name="MUSTAFA NAVAKUŞU" userId="f0427bc5db11cc10" providerId="LiveId" clId="{17F73AF9-C958-4B0E-A92C-393A1A428BCE}" dt="2024-11-01T07:14:07.343" v="22" actId="1076"/>
          <ac:spMkLst>
            <pc:docMk/>
            <pc:sldMk cId="4123646924" sldId="269"/>
            <ac:spMk id="3" creationId="{6717D5C6-E72A-4C53-94F3-8DA98142D8D9}"/>
          </ac:spMkLst>
        </pc:spChg>
        <pc:spChg chg="mod">
          <ac:chgData name="MUSTAFA NAVAKUŞU" userId="f0427bc5db11cc10" providerId="LiveId" clId="{17F73AF9-C958-4B0E-A92C-393A1A428BCE}" dt="2024-11-01T07:14:09.564" v="23" actId="1076"/>
          <ac:spMkLst>
            <pc:docMk/>
            <pc:sldMk cId="4123646924" sldId="269"/>
            <ac:spMk id="6" creationId="{FFB14631-8A58-4A25-978E-1C1E20C79139}"/>
          </ac:spMkLst>
        </pc:spChg>
        <pc:picChg chg="mod">
          <ac:chgData name="MUSTAFA NAVAKUŞU" userId="f0427bc5db11cc10" providerId="LiveId" clId="{17F73AF9-C958-4B0E-A92C-393A1A428BCE}" dt="2024-11-01T07:14:11.719" v="24" actId="1076"/>
          <ac:picMkLst>
            <pc:docMk/>
            <pc:sldMk cId="4123646924" sldId="269"/>
            <ac:picMk id="4" creationId="{0AFAD8E5-6ACD-4FF4-BE08-B5DB7FFBD076}"/>
          </ac:picMkLst>
        </pc:picChg>
      </pc:sldChg>
      <pc:sldChg chg="modSp mod">
        <pc:chgData name="MUSTAFA NAVAKUŞU" userId="f0427bc5db11cc10" providerId="LiveId" clId="{17F73AF9-C958-4B0E-A92C-393A1A428BCE}" dt="2024-11-01T07:13:24.570" v="12" actId="1076"/>
        <pc:sldMkLst>
          <pc:docMk/>
          <pc:sldMk cId="2853340675" sldId="270"/>
        </pc:sldMkLst>
        <pc:spChg chg="mod">
          <ac:chgData name="MUSTAFA NAVAKUŞU" userId="f0427bc5db11cc10" providerId="LiveId" clId="{17F73AF9-C958-4B0E-A92C-393A1A428BCE}" dt="2024-11-01T07:13:18.255" v="9" actId="1076"/>
          <ac:spMkLst>
            <pc:docMk/>
            <pc:sldMk cId="2853340675" sldId="270"/>
            <ac:spMk id="3" creationId="{6717D5C6-E72A-4C53-94F3-8DA98142D8D9}"/>
          </ac:spMkLst>
        </pc:spChg>
        <pc:picChg chg="mod">
          <ac:chgData name="MUSTAFA NAVAKUŞU" userId="f0427bc5db11cc10" providerId="LiveId" clId="{17F73AF9-C958-4B0E-A92C-393A1A428BCE}" dt="2024-11-01T07:13:24.570" v="12" actId="1076"/>
          <ac:picMkLst>
            <pc:docMk/>
            <pc:sldMk cId="2853340675" sldId="270"/>
            <ac:picMk id="4" creationId="{95131B58-8362-4FF1-B0A6-A1553D88EA16}"/>
          </ac:picMkLst>
        </pc:picChg>
      </pc:sldChg>
      <pc:sldChg chg="modSp mod">
        <pc:chgData name="MUSTAFA NAVAKUŞU" userId="f0427bc5db11cc10" providerId="LiveId" clId="{17F73AF9-C958-4B0E-A92C-393A1A428BCE}" dt="2024-11-01T07:14:28.631" v="29" actId="1076"/>
        <pc:sldMkLst>
          <pc:docMk/>
          <pc:sldMk cId="1435178623" sldId="274"/>
        </pc:sldMkLst>
        <pc:spChg chg="mod">
          <ac:chgData name="MUSTAFA NAVAKUŞU" userId="f0427bc5db11cc10" providerId="LiveId" clId="{17F73AF9-C958-4B0E-A92C-393A1A428BCE}" dt="2024-11-01T07:14:15.981" v="25" actId="1076"/>
          <ac:spMkLst>
            <pc:docMk/>
            <pc:sldMk cId="1435178623" sldId="274"/>
            <ac:spMk id="7" creationId="{D636D923-72BC-4F40-8A14-1B3071233047}"/>
          </ac:spMkLst>
        </pc:spChg>
        <pc:spChg chg="mod">
          <ac:chgData name="MUSTAFA NAVAKUŞU" userId="f0427bc5db11cc10" providerId="LiveId" clId="{17F73AF9-C958-4B0E-A92C-393A1A428BCE}" dt="2024-11-01T07:14:20.985" v="27" actId="1076"/>
          <ac:spMkLst>
            <pc:docMk/>
            <pc:sldMk cId="1435178623" sldId="274"/>
            <ac:spMk id="8" creationId="{A3D4F521-859D-4A9A-9C35-9888DA7FA77C}"/>
          </ac:spMkLst>
        </pc:spChg>
        <pc:spChg chg="mod">
          <ac:chgData name="MUSTAFA NAVAKUŞU" userId="f0427bc5db11cc10" providerId="LiveId" clId="{17F73AF9-C958-4B0E-A92C-393A1A428BCE}" dt="2024-11-01T07:14:28.631" v="29" actId="1076"/>
          <ac:spMkLst>
            <pc:docMk/>
            <pc:sldMk cId="1435178623" sldId="274"/>
            <ac:spMk id="10" creationId="{8B9035CE-0E76-4CFE-8245-F5D9E203D22B}"/>
          </ac:spMkLst>
        </pc:spChg>
        <pc:picChg chg="mod">
          <ac:chgData name="MUSTAFA NAVAKUŞU" userId="f0427bc5db11cc10" providerId="LiveId" clId="{17F73AF9-C958-4B0E-A92C-393A1A428BCE}" dt="2024-11-01T07:14:17.597" v="26" actId="1076"/>
          <ac:picMkLst>
            <pc:docMk/>
            <pc:sldMk cId="1435178623" sldId="274"/>
            <ac:picMk id="4" creationId="{7C82EA81-F5C1-47E7-8BB2-00FC0A91FB53}"/>
          </ac:picMkLst>
        </pc:picChg>
      </pc:sldChg>
      <pc:sldChg chg="delSp modSp mod">
        <pc:chgData name="MUSTAFA NAVAKUŞU" userId="f0427bc5db11cc10" providerId="LiveId" clId="{17F73AF9-C958-4B0E-A92C-393A1A428BCE}" dt="2024-11-01T07:13:12.295" v="8" actId="1076"/>
        <pc:sldMkLst>
          <pc:docMk/>
          <pc:sldMk cId="2750284470" sldId="275"/>
        </pc:sldMkLst>
        <pc:spChg chg="del">
          <ac:chgData name="MUSTAFA NAVAKUŞU" userId="f0427bc5db11cc10" providerId="LiveId" clId="{17F73AF9-C958-4B0E-A92C-393A1A428BCE}" dt="2024-11-01T07:13:03.708" v="5" actId="478"/>
          <ac:spMkLst>
            <pc:docMk/>
            <pc:sldMk cId="2750284470" sldId="275"/>
            <ac:spMk id="2" creationId="{35BB30C1-E97B-430D-84A2-83A9FFD278A3}"/>
          </ac:spMkLst>
        </pc:spChg>
        <pc:spChg chg="mod">
          <ac:chgData name="MUSTAFA NAVAKUŞU" userId="f0427bc5db11cc10" providerId="LiveId" clId="{17F73AF9-C958-4B0E-A92C-393A1A428BCE}" dt="2024-11-01T07:13:12.295" v="8" actId="1076"/>
          <ac:spMkLst>
            <pc:docMk/>
            <pc:sldMk cId="2750284470" sldId="275"/>
            <ac:spMk id="3" creationId="{B54AA019-932A-40E6-8EC1-82747BF5F0E8}"/>
          </ac:spMkLst>
        </pc:spChg>
      </pc:sldChg>
      <pc:sldChg chg="delSp modSp mod">
        <pc:chgData name="MUSTAFA NAVAKUŞU" userId="f0427bc5db11cc10" providerId="LiveId" clId="{17F73AF9-C958-4B0E-A92C-393A1A428BCE}" dt="2024-11-01T07:15:31.135" v="48" actId="478"/>
        <pc:sldMkLst>
          <pc:docMk/>
          <pc:sldMk cId="1761908705" sldId="276"/>
        </pc:sldMkLst>
        <pc:spChg chg="mod">
          <ac:chgData name="MUSTAFA NAVAKUŞU" userId="f0427bc5db11cc10" providerId="LiveId" clId="{17F73AF9-C958-4B0E-A92C-393A1A428BCE}" dt="2024-11-01T07:15:15.576" v="44" actId="1076"/>
          <ac:spMkLst>
            <pc:docMk/>
            <pc:sldMk cId="1761908705" sldId="276"/>
            <ac:spMk id="3" creationId="{D26967C5-8D2E-4299-B58F-190E72A0E9FA}"/>
          </ac:spMkLst>
        </pc:spChg>
        <pc:picChg chg="del">
          <ac:chgData name="MUSTAFA NAVAKUŞU" userId="f0427bc5db11cc10" providerId="LiveId" clId="{17F73AF9-C958-4B0E-A92C-393A1A428BCE}" dt="2024-11-01T07:15:31.135" v="48" actId="478"/>
          <ac:picMkLst>
            <pc:docMk/>
            <pc:sldMk cId="1761908705" sldId="276"/>
            <ac:picMk id="7" creationId="{22FED555-025D-4F85-B237-70DAE9E5966E}"/>
          </ac:picMkLst>
        </pc:picChg>
      </pc:sldChg>
      <pc:sldChg chg="modSp mod">
        <pc:chgData name="MUSTAFA NAVAKUŞU" userId="f0427bc5db11cc10" providerId="LiveId" clId="{17F73AF9-C958-4B0E-A92C-393A1A428BCE}" dt="2024-11-01T07:15:54.574" v="54" actId="1076"/>
        <pc:sldMkLst>
          <pc:docMk/>
          <pc:sldMk cId="906521169" sldId="277"/>
        </pc:sldMkLst>
        <pc:spChg chg="mod">
          <ac:chgData name="MUSTAFA NAVAKUŞU" userId="f0427bc5db11cc10" providerId="LiveId" clId="{17F73AF9-C958-4B0E-A92C-393A1A428BCE}" dt="2024-11-01T07:15:50.531" v="52" actId="1076"/>
          <ac:spMkLst>
            <pc:docMk/>
            <pc:sldMk cId="906521169" sldId="277"/>
            <ac:spMk id="3" creationId="{AE26D25A-33A0-4A91-8816-503C0B899358}"/>
          </ac:spMkLst>
        </pc:spChg>
        <pc:spChg chg="mod">
          <ac:chgData name="MUSTAFA NAVAKUŞU" userId="f0427bc5db11cc10" providerId="LiveId" clId="{17F73AF9-C958-4B0E-A92C-393A1A428BCE}" dt="2024-11-01T07:15:52.878" v="53" actId="1076"/>
          <ac:spMkLst>
            <pc:docMk/>
            <pc:sldMk cId="906521169" sldId="277"/>
            <ac:spMk id="6" creationId="{17015BD7-3333-47D6-9265-DB72A58893F2}"/>
          </ac:spMkLst>
        </pc:spChg>
        <pc:picChg chg="mod">
          <ac:chgData name="MUSTAFA NAVAKUŞU" userId="f0427bc5db11cc10" providerId="LiveId" clId="{17F73AF9-C958-4B0E-A92C-393A1A428BCE}" dt="2024-11-01T07:15:54.574" v="54" actId="1076"/>
          <ac:picMkLst>
            <pc:docMk/>
            <pc:sldMk cId="906521169" sldId="277"/>
            <ac:picMk id="7" creationId="{22AE5EC9-18CB-464C-8640-5CB2EDD59A2D}"/>
          </ac:picMkLst>
        </pc:picChg>
      </pc:sldChg>
      <pc:sldChg chg="delSp modSp mod">
        <pc:chgData name="MUSTAFA NAVAKUŞU" userId="f0427bc5db11cc10" providerId="LiveId" clId="{17F73AF9-C958-4B0E-A92C-393A1A428BCE}" dt="2024-11-01T07:15:27.905" v="47" actId="478"/>
        <pc:sldMkLst>
          <pc:docMk/>
          <pc:sldMk cId="3976812296" sldId="278"/>
        </pc:sldMkLst>
        <pc:spChg chg="mod">
          <ac:chgData name="MUSTAFA NAVAKUŞU" userId="f0427bc5db11cc10" providerId="LiveId" clId="{17F73AF9-C958-4B0E-A92C-393A1A428BCE}" dt="2024-11-01T07:15:22.552" v="45" actId="1076"/>
          <ac:spMkLst>
            <pc:docMk/>
            <pc:sldMk cId="3976812296" sldId="278"/>
            <ac:spMk id="3" creationId="{D26967C5-8D2E-4299-B58F-190E72A0E9FA}"/>
          </ac:spMkLst>
        </pc:spChg>
        <pc:spChg chg="mod">
          <ac:chgData name="MUSTAFA NAVAKUŞU" userId="f0427bc5db11cc10" providerId="LiveId" clId="{17F73AF9-C958-4B0E-A92C-393A1A428BCE}" dt="2024-11-01T07:15:25.960" v="46" actId="1076"/>
          <ac:spMkLst>
            <pc:docMk/>
            <pc:sldMk cId="3976812296" sldId="278"/>
            <ac:spMk id="6" creationId="{6864793A-73EB-44DC-BD6C-3424A67BF871}"/>
          </ac:spMkLst>
        </pc:spChg>
        <pc:picChg chg="del">
          <ac:chgData name="MUSTAFA NAVAKUŞU" userId="f0427bc5db11cc10" providerId="LiveId" clId="{17F73AF9-C958-4B0E-A92C-393A1A428BCE}" dt="2024-11-01T07:15:27.905" v="47" actId="478"/>
          <ac:picMkLst>
            <pc:docMk/>
            <pc:sldMk cId="3976812296" sldId="278"/>
            <ac:picMk id="7" creationId="{22FED555-025D-4F85-B237-70DAE9E5966E}"/>
          </ac:picMkLst>
        </pc:picChg>
      </pc:sldChg>
      <pc:sldChg chg="modSp mod">
        <pc:chgData name="MUSTAFA NAVAKUŞU" userId="f0427bc5db11cc10" providerId="LiveId" clId="{17F73AF9-C958-4B0E-A92C-393A1A428BCE}" dt="2024-11-01T07:16:11.936" v="57" actId="1076"/>
        <pc:sldMkLst>
          <pc:docMk/>
          <pc:sldMk cId="236733151" sldId="279"/>
        </pc:sldMkLst>
        <pc:spChg chg="mod">
          <ac:chgData name="MUSTAFA NAVAKUŞU" userId="f0427bc5db11cc10" providerId="LiveId" clId="{17F73AF9-C958-4B0E-A92C-393A1A428BCE}" dt="2024-11-01T07:16:05.958" v="56" actId="1076"/>
          <ac:spMkLst>
            <pc:docMk/>
            <pc:sldMk cId="236733151" sldId="279"/>
            <ac:spMk id="6" creationId="{86996C50-71EA-438A-BE6F-A3FB8E160E14}"/>
          </ac:spMkLst>
        </pc:spChg>
        <pc:spChg chg="mod">
          <ac:chgData name="MUSTAFA NAVAKUŞU" userId="f0427bc5db11cc10" providerId="LiveId" clId="{17F73AF9-C958-4B0E-A92C-393A1A428BCE}" dt="2024-11-01T07:16:11.936" v="57" actId="1076"/>
          <ac:spMkLst>
            <pc:docMk/>
            <pc:sldMk cId="236733151" sldId="279"/>
            <ac:spMk id="7" creationId="{FD14EC13-7539-43E9-8BAD-EC34D3296C09}"/>
          </ac:spMkLst>
        </pc:spChg>
      </pc:sldChg>
    </pc:docChg>
  </pc:docChgLst>
</pc:chgInfo>
</file>

<file path=ppt/diagrams/_rels/data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image" Target="../media/image12.png"/></Relationships>
</file>

<file path=ppt/diagrams/_rels/data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image" Target="../media/image14.png"/></Relationships>
</file>

<file path=ppt/diagrams/_rels/data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image" Target="../media/image16.png"/></Relationships>
</file>

<file path=ppt/diagrams/_rels/drawing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image" Target="../media/image12.png"/></Relationships>
</file>

<file path=ppt/diagrams/_rels/drawing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image" Target="../media/image14.png"/></Relationships>
</file>

<file path=ppt/diagrams/_rels/drawing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image" Target="../media/image16.pn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C45EFF6-CDE4-4298-9499-8BE76C6C1A1B}" type="doc">
      <dgm:prSet loTypeId="urn:microsoft.com/office/officeart/2008/layout/VerticalCurvedList" loCatId="list" qsTypeId="urn:microsoft.com/office/officeart/2005/8/quickstyle/simple1" qsCatId="simple" csTypeId="urn:microsoft.com/office/officeart/2005/8/colors/colorful2" csCatId="colorful" phldr="1"/>
      <dgm:spPr/>
      <dgm:t>
        <a:bodyPr/>
        <a:lstStyle/>
        <a:p>
          <a:endParaRPr lang="tr-TR"/>
        </a:p>
      </dgm:t>
    </dgm:pt>
    <dgm:pt modelId="{0F6ECB70-A3CA-48C8-BE49-1362627FBD48}">
      <dgm:prSet/>
      <dgm:spPr/>
      <dgm:t>
        <a:bodyPr/>
        <a:lstStyle/>
        <a:p>
          <a:r>
            <a:rPr lang="tr-TR" dirty="0" err="1">
              <a:latin typeface="Times New Roman" panose="02020603050405020304" pitchFamily="18" charset="0"/>
              <a:cs typeface="Times New Roman" panose="02020603050405020304" pitchFamily="18" charset="0"/>
            </a:rPr>
            <a:t>Anne,baba</a:t>
          </a:r>
          <a:r>
            <a:rPr lang="tr-TR" dirty="0">
              <a:latin typeface="Times New Roman" panose="02020603050405020304" pitchFamily="18" charset="0"/>
              <a:cs typeface="Times New Roman" panose="02020603050405020304" pitchFamily="18" charset="0"/>
            </a:rPr>
            <a:t> ve çocuğun ortak kararı olmalı</a:t>
          </a:r>
        </a:p>
      </dgm:t>
    </dgm:pt>
    <dgm:pt modelId="{17C910C5-B9AF-4733-8D9B-89B9C3A3BCA6}" type="parTrans" cxnId="{D29FB2A8-848E-4DE0-81A5-CA49C4D937CF}">
      <dgm:prSet/>
      <dgm:spPr/>
      <dgm:t>
        <a:bodyPr/>
        <a:lstStyle/>
        <a:p>
          <a:endParaRPr lang="tr-TR">
            <a:latin typeface="Times New Roman" panose="02020603050405020304" pitchFamily="18" charset="0"/>
            <a:cs typeface="Times New Roman" panose="02020603050405020304" pitchFamily="18" charset="0"/>
          </a:endParaRPr>
        </a:p>
      </dgm:t>
    </dgm:pt>
    <dgm:pt modelId="{0547C8D8-7E5B-4689-93B2-B293C3E481C8}" type="sibTrans" cxnId="{D29FB2A8-848E-4DE0-81A5-CA49C4D937CF}">
      <dgm:prSet/>
      <dgm:spPr/>
      <dgm:t>
        <a:bodyPr/>
        <a:lstStyle/>
        <a:p>
          <a:endParaRPr lang="tr-TR">
            <a:latin typeface="Times New Roman" panose="02020603050405020304" pitchFamily="18" charset="0"/>
            <a:cs typeface="Times New Roman" panose="02020603050405020304" pitchFamily="18" charset="0"/>
          </a:endParaRPr>
        </a:p>
      </dgm:t>
    </dgm:pt>
    <dgm:pt modelId="{A4535647-6002-483A-8F3E-208DF16A0C8E}">
      <dgm:prSet/>
      <dgm:spPr/>
      <dgm:t>
        <a:bodyPr/>
        <a:lstStyle/>
        <a:p>
          <a:r>
            <a:rPr lang="tr-TR" dirty="0">
              <a:latin typeface="Times New Roman" panose="02020603050405020304" pitchFamily="18" charset="0"/>
              <a:cs typeface="Times New Roman" panose="02020603050405020304" pitchFamily="18" charset="0"/>
            </a:rPr>
            <a:t>Açık, net ve anlaşılır olmalı </a:t>
          </a:r>
        </a:p>
      </dgm:t>
    </dgm:pt>
    <dgm:pt modelId="{CFFC0804-F8CA-4F0C-858F-340AC54A0744}" type="parTrans" cxnId="{AB6AB144-6762-4CDE-AC66-67F64C8A4C38}">
      <dgm:prSet/>
      <dgm:spPr/>
      <dgm:t>
        <a:bodyPr/>
        <a:lstStyle/>
        <a:p>
          <a:endParaRPr lang="tr-TR">
            <a:latin typeface="Times New Roman" panose="02020603050405020304" pitchFamily="18" charset="0"/>
            <a:cs typeface="Times New Roman" panose="02020603050405020304" pitchFamily="18" charset="0"/>
          </a:endParaRPr>
        </a:p>
      </dgm:t>
    </dgm:pt>
    <dgm:pt modelId="{882F5E20-6FD0-41F5-9FEA-869912EFB60B}" type="sibTrans" cxnId="{AB6AB144-6762-4CDE-AC66-67F64C8A4C38}">
      <dgm:prSet/>
      <dgm:spPr/>
      <dgm:t>
        <a:bodyPr/>
        <a:lstStyle/>
        <a:p>
          <a:endParaRPr lang="tr-TR">
            <a:latin typeface="Times New Roman" panose="02020603050405020304" pitchFamily="18" charset="0"/>
            <a:cs typeface="Times New Roman" panose="02020603050405020304" pitchFamily="18" charset="0"/>
          </a:endParaRPr>
        </a:p>
      </dgm:t>
    </dgm:pt>
    <dgm:pt modelId="{ADE1A6D0-64FE-4E70-9799-DD150C9BEDC8}">
      <dgm:prSet/>
      <dgm:spPr/>
      <dgm:t>
        <a:bodyPr/>
        <a:lstStyle/>
        <a:p>
          <a:r>
            <a:rPr lang="tr-TR" dirty="0">
              <a:latin typeface="Times New Roman" panose="02020603050405020304" pitchFamily="18" charset="0"/>
              <a:cs typeface="Times New Roman" panose="02020603050405020304" pitchFamily="18" charset="0"/>
            </a:rPr>
            <a:t>Ebeveynler kendi aralarında tutarlı ve kararlı olmalı </a:t>
          </a:r>
        </a:p>
      </dgm:t>
    </dgm:pt>
    <dgm:pt modelId="{00D9A501-7544-4B42-9BF8-CB375C3EE244}" type="parTrans" cxnId="{94D49F1B-354C-443F-9BB0-CE8173013B02}">
      <dgm:prSet/>
      <dgm:spPr/>
      <dgm:t>
        <a:bodyPr/>
        <a:lstStyle/>
        <a:p>
          <a:endParaRPr lang="tr-TR">
            <a:latin typeface="Times New Roman" panose="02020603050405020304" pitchFamily="18" charset="0"/>
            <a:cs typeface="Times New Roman" panose="02020603050405020304" pitchFamily="18" charset="0"/>
          </a:endParaRPr>
        </a:p>
      </dgm:t>
    </dgm:pt>
    <dgm:pt modelId="{F4B34CB1-FFD1-4D3F-ACD2-1555F5CF129E}" type="sibTrans" cxnId="{94D49F1B-354C-443F-9BB0-CE8173013B02}">
      <dgm:prSet/>
      <dgm:spPr/>
      <dgm:t>
        <a:bodyPr/>
        <a:lstStyle/>
        <a:p>
          <a:endParaRPr lang="tr-TR">
            <a:latin typeface="Times New Roman" panose="02020603050405020304" pitchFamily="18" charset="0"/>
            <a:cs typeface="Times New Roman" panose="02020603050405020304" pitchFamily="18" charset="0"/>
          </a:endParaRPr>
        </a:p>
      </dgm:t>
    </dgm:pt>
    <dgm:pt modelId="{DD6C1733-801D-4E01-BF48-596A50192C5B}">
      <dgm:prSet/>
      <dgm:spPr/>
      <dgm:t>
        <a:bodyPr/>
        <a:lstStyle/>
        <a:p>
          <a:r>
            <a:rPr lang="tr-TR" dirty="0">
              <a:latin typeface="Times New Roman" panose="02020603050405020304" pitchFamily="18" charset="0"/>
              <a:cs typeface="Times New Roman" panose="02020603050405020304" pitchFamily="18" charset="0"/>
            </a:rPr>
            <a:t>Sevgi esirgenmemeli</a:t>
          </a:r>
        </a:p>
      </dgm:t>
    </dgm:pt>
    <dgm:pt modelId="{A5E46335-C520-4040-8FDF-62910207B5AA}" type="parTrans" cxnId="{87521767-79E6-4BB0-9F48-4964EB760856}">
      <dgm:prSet/>
      <dgm:spPr/>
      <dgm:t>
        <a:bodyPr/>
        <a:lstStyle/>
        <a:p>
          <a:endParaRPr lang="tr-TR">
            <a:latin typeface="Times New Roman" panose="02020603050405020304" pitchFamily="18" charset="0"/>
            <a:cs typeface="Times New Roman" panose="02020603050405020304" pitchFamily="18" charset="0"/>
          </a:endParaRPr>
        </a:p>
      </dgm:t>
    </dgm:pt>
    <dgm:pt modelId="{36DCB925-179C-4A41-B8CB-20F3DD94A201}" type="sibTrans" cxnId="{87521767-79E6-4BB0-9F48-4964EB760856}">
      <dgm:prSet/>
      <dgm:spPr/>
      <dgm:t>
        <a:bodyPr/>
        <a:lstStyle/>
        <a:p>
          <a:endParaRPr lang="tr-TR">
            <a:latin typeface="Times New Roman" panose="02020603050405020304" pitchFamily="18" charset="0"/>
            <a:cs typeface="Times New Roman" panose="02020603050405020304" pitchFamily="18" charset="0"/>
          </a:endParaRPr>
        </a:p>
      </dgm:t>
    </dgm:pt>
    <dgm:pt modelId="{E14DA0CE-164A-4FD2-A315-3AE85835E4C9}" type="pres">
      <dgm:prSet presAssocID="{FC45EFF6-CDE4-4298-9499-8BE76C6C1A1B}" presName="Name0" presStyleCnt="0">
        <dgm:presLayoutVars>
          <dgm:chMax val="7"/>
          <dgm:chPref val="7"/>
          <dgm:dir/>
        </dgm:presLayoutVars>
      </dgm:prSet>
      <dgm:spPr/>
    </dgm:pt>
    <dgm:pt modelId="{F8451B83-5324-47D2-9A55-7FE08A21B566}" type="pres">
      <dgm:prSet presAssocID="{FC45EFF6-CDE4-4298-9499-8BE76C6C1A1B}" presName="Name1" presStyleCnt="0"/>
      <dgm:spPr/>
    </dgm:pt>
    <dgm:pt modelId="{30E7A9DF-C90F-42D0-980D-65D35EC28EF4}" type="pres">
      <dgm:prSet presAssocID="{FC45EFF6-CDE4-4298-9499-8BE76C6C1A1B}" presName="cycle" presStyleCnt="0"/>
      <dgm:spPr/>
    </dgm:pt>
    <dgm:pt modelId="{226B2436-6757-44CD-8E18-31BB4ABD61E3}" type="pres">
      <dgm:prSet presAssocID="{FC45EFF6-CDE4-4298-9499-8BE76C6C1A1B}" presName="srcNode" presStyleLbl="node1" presStyleIdx="0" presStyleCnt="4"/>
      <dgm:spPr/>
    </dgm:pt>
    <dgm:pt modelId="{D2F80DF0-E7E8-4E1C-A21B-A2938CF8C560}" type="pres">
      <dgm:prSet presAssocID="{FC45EFF6-CDE4-4298-9499-8BE76C6C1A1B}" presName="conn" presStyleLbl="parChTrans1D2" presStyleIdx="0" presStyleCnt="1"/>
      <dgm:spPr/>
    </dgm:pt>
    <dgm:pt modelId="{AD7CD0EC-5481-4DD9-AFF9-EDD45BA411A8}" type="pres">
      <dgm:prSet presAssocID="{FC45EFF6-CDE4-4298-9499-8BE76C6C1A1B}" presName="extraNode" presStyleLbl="node1" presStyleIdx="0" presStyleCnt="4"/>
      <dgm:spPr/>
    </dgm:pt>
    <dgm:pt modelId="{CD1BC24F-34BF-4ABA-AC9B-07014D4F9467}" type="pres">
      <dgm:prSet presAssocID="{FC45EFF6-CDE4-4298-9499-8BE76C6C1A1B}" presName="dstNode" presStyleLbl="node1" presStyleIdx="0" presStyleCnt="4"/>
      <dgm:spPr/>
    </dgm:pt>
    <dgm:pt modelId="{F9457CC5-5155-439E-9824-D91126B0212F}" type="pres">
      <dgm:prSet presAssocID="{0F6ECB70-A3CA-48C8-BE49-1362627FBD48}" presName="text_1" presStyleLbl="node1" presStyleIdx="0" presStyleCnt="4">
        <dgm:presLayoutVars>
          <dgm:bulletEnabled val="1"/>
        </dgm:presLayoutVars>
      </dgm:prSet>
      <dgm:spPr/>
    </dgm:pt>
    <dgm:pt modelId="{7188919F-883F-4995-A34E-3D009D1F585F}" type="pres">
      <dgm:prSet presAssocID="{0F6ECB70-A3CA-48C8-BE49-1362627FBD48}" presName="accent_1" presStyleCnt="0"/>
      <dgm:spPr/>
    </dgm:pt>
    <dgm:pt modelId="{D5F1C214-8450-477A-B331-283F6EBDE286}" type="pres">
      <dgm:prSet presAssocID="{0F6ECB70-A3CA-48C8-BE49-1362627FBD48}" presName="accentRepeatNode" presStyleLbl="solidFgAcc1" presStyleIdx="0" presStyleCnt="4"/>
      <dgm:spPr/>
    </dgm:pt>
    <dgm:pt modelId="{B5F36897-4B71-4096-8F5E-8AD797DC8B96}" type="pres">
      <dgm:prSet presAssocID="{A4535647-6002-483A-8F3E-208DF16A0C8E}" presName="text_2" presStyleLbl="node1" presStyleIdx="1" presStyleCnt="4">
        <dgm:presLayoutVars>
          <dgm:bulletEnabled val="1"/>
        </dgm:presLayoutVars>
      </dgm:prSet>
      <dgm:spPr/>
    </dgm:pt>
    <dgm:pt modelId="{25D66FEA-9D36-49AB-9BD8-0A7076E4C0C3}" type="pres">
      <dgm:prSet presAssocID="{A4535647-6002-483A-8F3E-208DF16A0C8E}" presName="accent_2" presStyleCnt="0"/>
      <dgm:spPr/>
    </dgm:pt>
    <dgm:pt modelId="{4F2EA46C-FA4F-4509-8AA4-9B29A49CAB0C}" type="pres">
      <dgm:prSet presAssocID="{A4535647-6002-483A-8F3E-208DF16A0C8E}" presName="accentRepeatNode" presStyleLbl="solidFgAcc1" presStyleIdx="1" presStyleCnt="4"/>
      <dgm:spPr/>
    </dgm:pt>
    <dgm:pt modelId="{82E7B2F3-8889-4DEE-9530-A15BCB7F1F56}" type="pres">
      <dgm:prSet presAssocID="{ADE1A6D0-64FE-4E70-9799-DD150C9BEDC8}" presName="text_3" presStyleLbl="node1" presStyleIdx="2" presStyleCnt="4">
        <dgm:presLayoutVars>
          <dgm:bulletEnabled val="1"/>
        </dgm:presLayoutVars>
      </dgm:prSet>
      <dgm:spPr/>
    </dgm:pt>
    <dgm:pt modelId="{8A17DA3B-C2CE-4092-A78F-153DDE4A0B77}" type="pres">
      <dgm:prSet presAssocID="{ADE1A6D0-64FE-4E70-9799-DD150C9BEDC8}" presName="accent_3" presStyleCnt="0"/>
      <dgm:spPr/>
    </dgm:pt>
    <dgm:pt modelId="{9F41594A-25A2-4C70-9AAD-76EA09648DC7}" type="pres">
      <dgm:prSet presAssocID="{ADE1A6D0-64FE-4E70-9799-DD150C9BEDC8}" presName="accentRepeatNode" presStyleLbl="solidFgAcc1" presStyleIdx="2" presStyleCnt="4"/>
      <dgm:spPr/>
    </dgm:pt>
    <dgm:pt modelId="{4B49C943-094F-4FC9-A3D6-5BDD01ACBFC8}" type="pres">
      <dgm:prSet presAssocID="{DD6C1733-801D-4E01-BF48-596A50192C5B}" presName="text_4" presStyleLbl="node1" presStyleIdx="3" presStyleCnt="4">
        <dgm:presLayoutVars>
          <dgm:bulletEnabled val="1"/>
        </dgm:presLayoutVars>
      </dgm:prSet>
      <dgm:spPr/>
    </dgm:pt>
    <dgm:pt modelId="{AE0B7D43-3C56-4FE1-892A-E4EB1ACB55EE}" type="pres">
      <dgm:prSet presAssocID="{DD6C1733-801D-4E01-BF48-596A50192C5B}" presName="accent_4" presStyleCnt="0"/>
      <dgm:spPr/>
    </dgm:pt>
    <dgm:pt modelId="{B4F5609C-7A20-420B-9916-821FD1DF03E4}" type="pres">
      <dgm:prSet presAssocID="{DD6C1733-801D-4E01-BF48-596A50192C5B}" presName="accentRepeatNode" presStyleLbl="solidFgAcc1" presStyleIdx="3" presStyleCnt="4"/>
      <dgm:spPr/>
    </dgm:pt>
  </dgm:ptLst>
  <dgm:cxnLst>
    <dgm:cxn modelId="{10949A0F-1FF7-4FFE-B099-E5D2E0B95C31}" type="presOf" srcId="{ADE1A6D0-64FE-4E70-9799-DD150C9BEDC8}" destId="{82E7B2F3-8889-4DEE-9530-A15BCB7F1F56}" srcOrd="0" destOrd="0" presId="urn:microsoft.com/office/officeart/2008/layout/VerticalCurvedList"/>
    <dgm:cxn modelId="{94D49F1B-354C-443F-9BB0-CE8173013B02}" srcId="{FC45EFF6-CDE4-4298-9499-8BE76C6C1A1B}" destId="{ADE1A6D0-64FE-4E70-9799-DD150C9BEDC8}" srcOrd="2" destOrd="0" parTransId="{00D9A501-7544-4B42-9BF8-CB375C3EE244}" sibTransId="{F4B34CB1-FFD1-4D3F-ACD2-1555F5CF129E}"/>
    <dgm:cxn modelId="{AB6AB144-6762-4CDE-AC66-67F64C8A4C38}" srcId="{FC45EFF6-CDE4-4298-9499-8BE76C6C1A1B}" destId="{A4535647-6002-483A-8F3E-208DF16A0C8E}" srcOrd="1" destOrd="0" parTransId="{CFFC0804-F8CA-4F0C-858F-340AC54A0744}" sibTransId="{882F5E20-6FD0-41F5-9FEA-869912EFB60B}"/>
    <dgm:cxn modelId="{87521767-79E6-4BB0-9F48-4964EB760856}" srcId="{FC45EFF6-CDE4-4298-9499-8BE76C6C1A1B}" destId="{DD6C1733-801D-4E01-BF48-596A50192C5B}" srcOrd="3" destOrd="0" parTransId="{A5E46335-C520-4040-8FDF-62910207B5AA}" sibTransId="{36DCB925-179C-4A41-B8CB-20F3DD94A201}"/>
    <dgm:cxn modelId="{9C3C1256-3004-47A0-BADC-0A335EA02FB6}" type="presOf" srcId="{0547C8D8-7E5B-4689-93B2-B293C3E481C8}" destId="{D2F80DF0-E7E8-4E1C-A21B-A2938CF8C560}" srcOrd="0" destOrd="0" presId="urn:microsoft.com/office/officeart/2008/layout/VerticalCurvedList"/>
    <dgm:cxn modelId="{B274EE8C-C3A8-418B-8908-7F94DF484E43}" type="presOf" srcId="{0F6ECB70-A3CA-48C8-BE49-1362627FBD48}" destId="{F9457CC5-5155-439E-9824-D91126B0212F}" srcOrd="0" destOrd="0" presId="urn:microsoft.com/office/officeart/2008/layout/VerticalCurvedList"/>
    <dgm:cxn modelId="{D29FB2A8-848E-4DE0-81A5-CA49C4D937CF}" srcId="{FC45EFF6-CDE4-4298-9499-8BE76C6C1A1B}" destId="{0F6ECB70-A3CA-48C8-BE49-1362627FBD48}" srcOrd="0" destOrd="0" parTransId="{17C910C5-B9AF-4733-8D9B-89B9C3A3BCA6}" sibTransId="{0547C8D8-7E5B-4689-93B2-B293C3E481C8}"/>
    <dgm:cxn modelId="{9BD6D5B1-898A-4C1A-A3D9-5274449C0CF9}" type="presOf" srcId="{DD6C1733-801D-4E01-BF48-596A50192C5B}" destId="{4B49C943-094F-4FC9-A3D6-5BDD01ACBFC8}" srcOrd="0" destOrd="0" presId="urn:microsoft.com/office/officeart/2008/layout/VerticalCurvedList"/>
    <dgm:cxn modelId="{35EF42CD-512A-48ED-8817-4DEF58F7D44A}" type="presOf" srcId="{A4535647-6002-483A-8F3E-208DF16A0C8E}" destId="{B5F36897-4B71-4096-8F5E-8AD797DC8B96}" srcOrd="0" destOrd="0" presId="urn:microsoft.com/office/officeart/2008/layout/VerticalCurvedList"/>
    <dgm:cxn modelId="{C3F92EDF-81F2-44EA-AE76-DB8905DC5EAD}" type="presOf" srcId="{FC45EFF6-CDE4-4298-9499-8BE76C6C1A1B}" destId="{E14DA0CE-164A-4FD2-A315-3AE85835E4C9}" srcOrd="0" destOrd="0" presId="urn:microsoft.com/office/officeart/2008/layout/VerticalCurvedList"/>
    <dgm:cxn modelId="{A0D7D338-1C20-417F-997E-F70A2A7108D8}" type="presParOf" srcId="{E14DA0CE-164A-4FD2-A315-3AE85835E4C9}" destId="{F8451B83-5324-47D2-9A55-7FE08A21B566}" srcOrd="0" destOrd="0" presId="urn:microsoft.com/office/officeart/2008/layout/VerticalCurvedList"/>
    <dgm:cxn modelId="{3B01910F-4C2E-4952-A92E-0C235DED3BA8}" type="presParOf" srcId="{F8451B83-5324-47D2-9A55-7FE08A21B566}" destId="{30E7A9DF-C90F-42D0-980D-65D35EC28EF4}" srcOrd="0" destOrd="0" presId="urn:microsoft.com/office/officeart/2008/layout/VerticalCurvedList"/>
    <dgm:cxn modelId="{E87F6FC9-F1C0-4462-9515-4DE0059B4FE6}" type="presParOf" srcId="{30E7A9DF-C90F-42D0-980D-65D35EC28EF4}" destId="{226B2436-6757-44CD-8E18-31BB4ABD61E3}" srcOrd="0" destOrd="0" presId="urn:microsoft.com/office/officeart/2008/layout/VerticalCurvedList"/>
    <dgm:cxn modelId="{7336D883-9DCB-47A3-AF39-BE72CA7BD187}" type="presParOf" srcId="{30E7A9DF-C90F-42D0-980D-65D35EC28EF4}" destId="{D2F80DF0-E7E8-4E1C-A21B-A2938CF8C560}" srcOrd="1" destOrd="0" presId="urn:microsoft.com/office/officeart/2008/layout/VerticalCurvedList"/>
    <dgm:cxn modelId="{949C73BA-F5C6-49E1-B4BA-5F14305C5584}" type="presParOf" srcId="{30E7A9DF-C90F-42D0-980D-65D35EC28EF4}" destId="{AD7CD0EC-5481-4DD9-AFF9-EDD45BA411A8}" srcOrd="2" destOrd="0" presId="urn:microsoft.com/office/officeart/2008/layout/VerticalCurvedList"/>
    <dgm:cxn modelId="{E54F81E1-D6A6-4147-BC9B-C3AE1A480F1F}" type="presParOf" srcId="{30E7A9DF-C90F-42D0-980D-65D35EC28EF4}" destId="{CD1BC24F-34BF-4ABA-AC9B-07014D4F9467}" srcOrd="3" destOrd="0" presId="urn:microsoft.com/office/officeart/2008/layout/VerticalCurvedList"/>
    <dgm:cxn modelId="{CB4BC0AD-8765-4363-8124-13D0FB8A0919}" type="presParOf" srcId="{F8451B83-5324-47D2-9A55-7FE08A21B566}" destId="{F9457CC5-5155-439E-9824-D91126B0212F}" srcOrd="1" destOrd="0" presId="urn:microsoft.com/office/officeart/2008/layout/VerticalCurvedList"/>
    <dgm:cxn modelId="{AE061AF7-B3FC-4270-B060-C498DA27DA83}" type="presParOf" srcId="{F8451B83-5324-47D2-9A55-7FE08A21B566}" destId="{7188919F-883F-4995-A34E-3D009D1F585F}" srcOrd="2" destOrd="0" presId="urn:microsoft.com/office/officeart/2008/layout/VerticalCurvedList"/>
    <dgm:cxn modelId="{C582BCF0-C997-46B7-AA2D-4F6850395A27}" type="presParOf" srcId="{7188919F-883F-4995-A34E-3D009D1F585F}" destId="{D5F1C214-8450-477A-B331-283F6EBDE286}" srcOrd="0" destOrd="0" presId="urn:microsoft.com/office/officeart/2008/layout/VerticalCurvedList"/>
    <dgm:cxn modelId="{665FE7BF-F542-4558-BEC4-A2AF189070B3}" type="presParOf" srcId="{F8451B83-5324-47D2-9A55-7FE08A21B566}" destId="{B5F36897-4B71-4096-8F5E-8AD797DC8B96}" srcOrd="3" destOrd="0" presId="urn:microsoft.com/office/officeart/2008/layout/VerticalCurvedList"/>
    <dgm:cxn modelId="{4703159B-18CF-46B7-816A-EABFBFBC49BA}" type="presParOf" srcId="{F8451B83-5324-47D2-9A55-7FE08A21B566}" destId="{25D66FEA-9D36-49AB-9BD8-0A7076E4C0C3}" srcOrd="4" destOrd="0" presId="urn:microsoft.com/office/officeart/2008/layout/VerticalCurvedList"/>
    <dgm:cxn modelId="{5370C4D7-2582-4134-B02A-773F1697BFCC}" type="presParOf" srcId="{25D66FEA-9D36-49AB-9BD8-0A7076E4C0C3}" destId="{4F2EA46C-FA4F-4509-8AA4-9B29A49CAB0C}" srcOrd="0" destOrd="0" presId="urn:microsoft.com/office/officeart/2008/layout/VerticalCurvedList"/>
    <dgm:cxn modelId="{BFAD5256-6351-452C-817D-A4F9700E05BC}" type="presParOf" srcId="{F8451B83-5324-47D2-9A55-7FE08A21B566}" destId="{82E7B2F3-8889-4DEE-9530-A15BCB7F1F56}" srcOrd="5" destOrd="0" presId="urn:microsoft.com/office/officeart/2008/layout/VerticalCurvedList"/>
    <dgm:cxn modelId="{A2653F2C-2200-4539-9B70-44A1FA8655E6}" type="presParOf" srcId="{F8451B83-5324-47D2-9A55-7FE08A21B566}" destId="{8A17DA3B-C2CE-4092-A78F-153DDE4A0B77}" srcOrd="6" destOrd="0" presId="urn:microsoft.com/office/officeart/2008/layout/VerticalCurvedList"/>
    <dgm:cxn modelId="{F948EF2C-AD7B-4C07-A92E-23B5BD654549}" type="presParOf" srcId="{8A17DA3B-C2CE-4092-A78F-153DDE4A0B77}" destId="{9F41594A-25A2-4C70-9AAD-76EA09648DC7}" srcOrd="0" destOrd="0" presId="urn:microsoft.com/office/officeart/2008/layout/VerticalCurvedList"/>
    <dgm:cxn modelId="{229069B9-71EB-4A66-9E72-C8B03EA3454D}" type="presParOf" srcId="{F8451B83-5324-47D2-9A55-7FE08A21B566}" destId="{4B49C943-094F-4FC9-A3D6-5BDD01ACBFC8}" srcOrd="7" destOrd="0" presId="urn:microsoft.com/office/officeart/2008/layout/VerticalCurvedList"/>
    <dgm:cxn modelId="{28777783-C2D8-45BA-B493-F1E6C3A26F9F}" type="presParOf" srcId="{F8451B83-5324-47D2-9A55-7FE08A21B566}" destId="{AE0B7D43-3C56-4FE1-892A-E4EB1ACB55EE}" srcOrd="8" destOrd="0" presId="urn:microsoft.com/office/officeart/2008/layout/VerticalCurvedList"/>
    <dgm:cxn modelId="{BD94DE35-D4FC-416E-AF35-8AD2414F001F}" type="presParOf" srcId="{AE0B7D43-3C56-4FE1-892A-E4EB1ACB55EE}" destId="{B4F5609C-7A20-420B-9916-821FD1DF03E4}"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215DE41-54DC-4684-9475-8478EB66029E}" type="doc">
      <dgm:prSet loTypeId="urn:microsoft.com/office/officeart/2008/layout/VerticalCurvedList" loCatId="list" qsTypeId="urn:microsoft.com/office/officeart/2005/8/quickstyle/simple1" qsCatId="simple" csTypeId="urn:microsoft.com/office/officeart/2005/8/colors/colorful1" csCatId="colorful" phldr="1"/>
      <dgm:spPr/>
      <dgm:t>
        <a:bodyPr/>
        <a:lstStyle/>
        <a:p>
          <a:endParaRPr lang="tr-TR"/>
        </a:p>
      </dgm:t>
    </dgm:pt>
    <dgm:pt modelId="{53074FFF-FDDF-48DA-959B-F4CD90ECD37B}">
      <dgm:prSet custT="1"/>
      <dgm:spPr/>
      <dgm:t>
        <a:bodyPr/>
        <a:lstStyle/>
        <a:p>
          <a:r>
            <a:rPr lang="tr-TR" sz="3100" dirty="0">
              <a:latin typeface="Times New Roman" panose="02020603050405020304" pitchFamily="18" charset="0"/>
              <a:cs typeface="Times New Roman" panose="02020603050405020304" pitchFamily="18" charset="0"/>
            </a:rPr>
            <a:t>Çocuğa alternatif seçenekler sunulmalı </a:t>
          </a:r>
        </a:p>
      </dgm:t>
    </dgm:pt>
    <dgm:pt modelId="{0EB9633B-E195-42C3-AF57-206B32398FDD}" type="parTrans" cxnId="{C726A2B8-AEC6-4A29-8374-47410596F027}">
      <dgm:prSet/>
      <dgm:spPr/>
      <dgm:t>
        <a:bodyPr/>
        <a:lstStyle/>
        <a:p>
          <a:endParaRPr lang="tr-TR">
            <a:latin typeface="Times New Roman" panose="02020603050405020304" pitchFamily="18" charset="0"/>
            <a:cs typeface="Times New Roman" panose="02020603050405020304" pitchFamily="18" charset="0"/>
          </a:endParaRPr>
        </a:p>
      </dgm:t>
    </dgm:pt>
    <dgm:pt modelId="{45A5523A-9445-4F56-9B00-A8F330B96B6B}" type="sibTrans" cxnId="{C726A2B8-AEC6-4A29-8374-47410596F027}">
      <dgm:prSet/>
      <dgm:spPr/>
      <dgm:t>
        <a:bodyPr/>
        <a:lstStyle/>
        <a:p>
          <a:endParaRPr lang="tr-TR">
            <a:latin typeface="Times New Roman" panose="02020603050405020304" pitchFamily="18" charset="0"/>
            <a:cs typeface="Times New Roman" panose="02020603050405020304" pitchFamily="18" charset="0"/>
          </a:endParaRPr>
        </a:p>
      </dgm:t>
    </dgm:pt>
    <dgm:pt modelId="{C51E05AD-AC38-4C46-A1BB-324A4A25FECE}">
      <dgm:prSet custT="1"/>
      <dgm:spPr/>
      <dgm:t>
        <a:bodyPr/>
        <a:lstStyle/>
        <a:p>
          <a:r>
            <a:rPr lang="tr-TR" sz="3100" dirty="0">
              <a:latin typeface="Times New Roman" panose="02020603050405020304" pitchFamily="18" charset="0"/>
              <a:cs typeface="Times New Roman" panose="02020603050405020304" pitchFamily="18" charset="0"/>
            </a:rPr>
            <a:t>Esneklik sağlamalı ama gevşek olmamalı </a:t>
          </a:r>
        </a:p>
      </dgm:t>
    </dgm:pt>
    <dgm:pt modelId="{A192A2D5-022B-4D32-9A71-7ADE16CFD9DA}" type="parTrans" cxnId="{1FE18F00-E552-4058-9945-9727C04FC6C9}">
      <dgm:prSet/>
      <dgm:spPr/>
      <dgm:t>
        <a:bodyPr/>
        <a:lstStyle/>
        <a:p>
          <a:endParaRPr lang="tr-TR">
            <a:latin typeface="Times New Roman" panose="02020603050405020304" pitchFamily="18" charset="0"/>
            <a:cs typeface="Times New Roman" panose="02020603050405020304" pitchFamily="18" charset="0"/>
          </a:endParaRPr>
        </a:p>
      </dgm:t>
    </dgm:pt>
    <dgm:pt modelId="{CA8DCE05-BF10-49E1-8A3C-33E8EFEFB3E6}" type="sibTrans" cxnId="{1FE18F00-E552-4058-9945-9727C04FC6C9}">
      <dgm:prSet/>
      <dgm:spPr/>
      <dgm:t>
        <a:bodyPr/>
        <a:lstStyle/>
        <a:p>
          <a:endParaRPr lang="tr-TR">
            <a:latin typeface="Times New Roman" panose="02020603050405020304" pitchFamily="18" charset="0"/>
            <a:cs typeface="Times New Roman" panose="02020603050405020304" pitchFamily="18" charset="0"/>
          </a:endParaRPr>
        </a:p>
      </dgm:t>
    </dgm:pt>
    <dgm:pt modelId="{C2D1F5BE-7A8E-4F36-92AE-83175187ABA9}">
      <dgm:prSet custT="1"/>
      <dgm:spPr/>
      <dgm:t>
        <a:bodyPr/>
        <a:lstStyle/>
        <a:p>
          <a:r>
            <a:rPr lang="tr-TR" sz="3100" dirty="0">
              <a:latin typeface="Times New Roman" panose="02020603050405020304" pitchFamily="18" charset="0"/>
              <a:cs typeface="Times New Roman" panose="02020603050405020304" pitchFamily="18" charset="0"/>
            </a:rPr>
            <a:t>Çerçevesi belli ama çok katı olmamalı </a:t>
          </a:r>
        </a:p>
      </dgm:t>
    </dgm:pt>
    <dgm:pt modelId="{47C44357-17EB-41E8-87C6-9806411FA64E}" type="parTrans" cxnId="{1D00DB2B-7276-4775-A51D-D19FFA48F764}">
      <dgm:prSet/>
      <dgm:spPr/>
      <dgm:t>
        <a:bodyPr/>
        <a:lstStyle/>
        <a:p>
          <a:endParaRPr lang="tr-TR">
            <a:latin typeface="Times New Roman" panose="02020603050405020304" pitchFamily="18" charset="0"/>
            <a:cs typeface="Times New Roman" panose="02020603050405020304" pitchFamily="18" charset="0"/>
          </a:endParaRPr>
        </a:p>
      </dgm:t>
    </dgm:pt>
    <dgm:pt modelId="{64AF379F-C107-4BE0-9E44-EC77707C68FE}" type="sibTrans" cxnId="{1D00DB2B-7276-4775-A51D-D19FFA48F764}">
      <dgm:prSet/>
      <dgm:spPr/>
      <dgm:t>
        <a:bodyPr/>
        <a:lstStyle/>
        <a:p>
          <a:endParaRPr lang="tr-TR">
            <a:latin typeface="Times New Roman" panose="02020603050405020304" pitchFamily="18" charset="0"/>
            <a:cs typeface="Times New Roman" panose="02020603050405020304" pitchFamily="18" charset="0"/>
          </a:endParaRPr>
        </a:p>
      </dgm:t>
    </dgm:pt>
    <dgm:pt modelId="{C8068447-89ED-4BC9-A95F-DD15FA2D437A}">
      <dgm:prSet custT="1"/>
      <dgm:spPr/>
      <dgm:t>
        <a:bodyPr/>
        <a:lstStyle/>
        <a:p>
          <a:r>
            <a:rPr lang="tr-TR" sz="3100" dirty="0">
              <a:latin typeface="Times New Roman" panose="02020603050405020304" pitchFamily="18" charset="0"/>
              <a:cs typeface="Times New Roman" panose="02020603050405020304" pitchFamily="18" charset="0"/>
            </a:rPr>
            <a:t>Çocuğun yaşına göre güncellenmeli ve genişletilmeli</a:t>
          </a:r>
        </a:p>
      </dgm:t>
    </dgm:pt>
    <dgm:pt modelId="{058B3C5C-C506-48D4-AAE6-D6BC5A6F6FB3}" type="parTrans" cxnId="{1AD6C243-C11A-464B-A74F-33896C1E5B63}">
      <dgm:prSet/>
      <dgm:spPr/>
      <dgm:t>
        <a:bodyPr/>
        <a:lstStyle/>
        <a:p>
          <a:endParaRPr lang="tr-TR">
            <a:latin typeface="Times New Roman" panose="02020603050405020304" pitchFamily="18" charset="0"/>
            <a:cs typeface="Times New Roman" panose="02020603050405020304" pitchFamily="18" charset="0"/>
          </a:endParaRPr>
        </a:p>
      </dgm:t>
    </dgm:pt>
    <dgm:pt modelId="{1F286DCE-51A7-40A5-843D-AEA545FFB7E9}" type="sibTrans" cxnId="{1AD6C243-C11A-464B-A74F-33896C1E5B63}">
      <dgm:prSet/>
      <dgm:spPr/>
      <dgm:t>
        <a:bodyPr/>
        <a:lstStyle/>
        <a:p>
          <a:endParaRPr lang="tr-TR">
            <a:latin typeface="Times New Roman" panose="02020603050405020304" pitchFamily="18" charset="0"/>
            <a:cs typeface="Times New Roman" panose="02020603050405020304" pitchFamily="18" charset="0"/>
          </a:endParaRPr>
        </a:p>
      </dgm:t>
    </dgm:pt>
    <dgm:pt modelId="{375EF4C7-7541-45A2-8E42-F80C24BEB935}">
      <dgm:prSet custT="1"/>
      <dgm:spPr/>
      <dgm:t>
        <a:bodyPr/>
        <a:lstStyle/>
        <a:p>
          <a:r>
            <a:rPr lang="tr-TR" sz="3100" dirty="0">
              <a:latin typeface="Times New Roman" panose="02020603050405020304" pitchFamily="18" charset="0"/>
              <a:cs typeface="Times New Roman" panose="02020603050405020304" pitchFamily="18" charset="0"/>
            </a:rPr>
            <a:t>Çocuğa rol model olunmalı </a:t>
          </a:r>
        </a:p>
      </dgm:t>
    </dgm:pt>
    <dgm:pt modelId="{6D434F0C-9EAB-49B1-9A65-D857CB2C3A4B}" type="parTrans" cxnId="{FE161EFB-454E-4426-A36F-46CE8A7266D5}">
      <dgm:prSet/>
      <dgm:spPr/>
      <dgm:t>
        <a:bodyPr/>
        <a:lstStyle/>
        <a:p>
          <a:endParaRPr lang="tr-TR">
            <a:latin typeface="Times New Roman" panose="02020603050405020304" pitchFamily="18" charset="0"/>
            <a:cs typeface="Times New Roman" panose="02020603050405020304" pitchFamily="18" charset="0"/>
          </a:endParaRPr>
        </a:p>
      </dgm:t>
    </dgm:pt>
    <dgm:pt modelId="{F86D0128-FF9F-48AD-8488-3918F431B52E}" type="sibTrans" cxnId="{FE161EFB-454E-4426-A36F-46CE8A7266D5}">
      <dgm:prSet/>
      <dgm:spPr/>
      <dgm:t>
        <a:bodyPr/>
        <a:lstStyle/>
        <a:p>
          <a:endParaRPr lang="tr-TR">
            <a:latin typeface="Times New Roman" panose="02020603050405020304" pitchFamily="18" charset="0"/>
            <a:cs typeface="Times New Roman" panose="02020603050405020304" pitchFamily="18" charset="0"/>
          </a:endParaRPr>
        </a:p>
      </dgm:t>
    </dgm:pt>
    <dgm:pt modelId="{D0579EF6-2A50-4E83-AECD-57CF2993B973}" type="pres">
      <dgm:prSet presAssocID="{5215DE41-54DC-4684-9475-8478EB66029E}" presName="Name0" presStyleCnt="0">
        <dgm:presLayoutVars>
          <dgm:chMax val="7"/>
          <dgm:chPref val="7"/>
          <dgm:dir/>
        </dgm:presLayoutVars>
      </dgm:prSet>
      <dgm:spPr/>
    </dgm:pt>
    <dgm:pt modelId="{668B5B4C-D339-4588-8931-8742CD88DDDA}" type="pres">
      <dgm:prSet presAssocID="{5215DE41-54DC-4684-9475-8478EB66029E}" presName="Name1" presStyleCnt="0"/>
      <dgm:spPr/>
    </dgm:pt>
    <dgm:pt modelId="{970C0580-B9F8-4E77-8F0A-D4ADC7E6E6D7}" type="pres">
      <dgm:prSet presAssocID="{5215DE41-54DC-4684-9475-8478EB66029E}" presName="cycle" presStyleCnt="0"/>
      <dgm:spPr/>
    </dgm:pt>
    <dgm:pt modelId="{BB5CF0E8-B6AA-4528-BF33-2A153B0D1ED7}" type="pres">
      <dgm:prSet presAssocID="{5215DE41-54DC-4684-9475-8478EB66029E}" presName="srcNode" presStyleLbl="node1" presStyleIdx="0" presStyleCnt="5"/>
      <dgm:spPr/>
    </dgm:pt>
    <dgm:pt modelId="{AA1BEAF0-7945-4867-A47A-2BBAFEFB2F5C}" type="pres">
      <dgm:prSet presAssocID="{5215DE41-54DC-4684-9475-8478EB66029E}" presName="conn" presStyleLbl="parChTrans1D2" presStyleIdx="0" presStyleCnt="1"/>
      <dgm:spPr/>
    </dgm:pt>
    <dgm:pt modelId="{1EDFD95C-21DE-462A-B37D-0CB984DF058E}" type="pres">
      <dgm:prSet presAssocID="{5215DE41-54DC-4684-9475-8478EB66029E}" presName="extraNode" presStyleLbl="node1" presStyleIdx="0" presStyleCnt="5"/>
      <dgm:spPr/>
    </dgm:pt>
    <dgm:pt modelId="{EB4FBF7A-5226-4BD9-8BAD-9ED6D0AA3E16}" type="pres">
      <dgm:prSet presAssocID="{5215DE41-54DC-4684-9475-8478EB66029E}" presName="dstNode" presStyleLbl="node1" presStyleIdx="0" presStyleCnt="5"/>
      <dgm:spPr/>
    </dgm:pt>
    <dgm:pt modelId="{4B77D635-9089-4F51-B16C-1B01375D7974}" type="pres">
      <dgm:prSet presAssocID="{53074FFF-FDDF-48DA-959B-F4CD90ECD37B}" presName="text_1" presStyleLbl="node1" presStyleIdx="0" presStyleCnt="5">
        <dgm:presLayoutVars>
          <dgm:bulletEnabled val="1"/>
        </dgm:presLayoutVars>
      </dgm:prSet>
      <dgm:spPr/>
    </dgm:pt>
    <dgm:pt modelId="{E5A02AA7-27A9-449C-8140-714341A64772}" type="pres">
      <dgm:prSet presAssocID="{53074FFF-FDDF-48DA-959B-F4CD90ECD37B}" presName="accent_1" presStyleCnt="0"/>
      <dgm:spPr/>
    </dgm:pt>
    <dgm:pt modelId="{14CB7133-F300-46A5-B2D4-B26AB87B696E}" type="pres">
      <dgm:prSet presAssocID="{53074FFF-FDDF-48DA-959B-F4CD90ECD37B}" presName="accentRepeatNode" presStyleLbl="solidFgAcc1" presStyleIdx="0" presStyleCnt="5"/>
      <dgm:spPr/>
    </dgm:pt>
    <dgm:pt modelId="{E5EC518A-28E7-4584-B25B-890EF790CA4C}" type="pres">
      <dgm:prSet presAssocID="{C51E05AD-AC38-4C46-A1BB-324A4A25FECE}" presName="text_2" presStyleLbl="node1" presStyleIdx="1" presStyleCnt="5">
        <dgm:presLayoutVars>
          <dgm:bulletEnabled val="1"/>
        </dgm:presLayoutVars>
      </dgm:prSet>
      <dgm:spPr/>
    </dgm:pt>
    <dgm:pt modelId="{57068FF8-34A8-4D22-8DE1-39210900C4C0}" type="pres">
      <dgm:prSet presAssocID="{C51E05AD-AC38-4C46-A1BB-324A4A25FECE}" presName="accent_2" presStyleCnt="0"/>
      <dgm:spPr/>
    </dgm:pt>
    <dgm:pt modelId="{241CEC31-D769-4A03-B7B0-968C16CE2EAC}" type="pres">
      <dgm:prSet presAssocID="{C51E05AD-AC38-4C46-A1BB-324A4A25FECE}" presName="accentRepeatNode" presStyleLbl="solidFgAcc1" presStyleIdx="1" presStyleCnt="5"/>
      <dgm:spPr/>
    </dgm:pt>
    <dgm:pt modelId="{69EB397C-F02A-42EA-AF1C-652EDA1CE819}" type="pres">
      <dgm:prSet presAssocID="{C2D1F5BE-7A8E-4F36-92AE-83175187ABA9}" presName="text_3" presStyleLbl="node1" presStyleIdx="2" presStyleCnt="5">
        <dgm:presLayoutVars>
          <dgm:bulletEnabled val="1"/>
        </dgm:presLayoutVars>
      </dgm:prSet>
      <dgm:spPr/>
    </dgm:pt>
    <dgm:pt modelId="{8D14A8D6-17E3-43F2-8267-39832606AEE7}" type="pres">
      <dgm:prSet presAssocID="{C2D1F5BE-7A8E-4F36-92AE-83175187ABA9}" presName="accent_3" presStyleCnt="0"/>
      <dgm:spPr/>
    </dgm:pt>
    <dgm:pt modelId="{96D3D84E-767A-4ADE-9E86-95FC4F07D7DE}" type="pres">
      <dgm:prSet presAssocID="{C2D1F5BE-7A8E-4F36-92AE-83175187ABA9}" presName="accentRepeatNode" presStyleLbl="solidFgAcc1" presStyleIdx="2" presStyleCnt="5"/>
      <dgm:spPr/>
    </dgm:pt>
    <dgm:pt modelId="{5D6FE33E-9025-4580-9938-BEC62BB908B3}" type="pres">
      <dgm:prSet presAssocID="{C8068447-89ED-4BC9-A95F-DD15FA2D437A}" presName="text_4" presStyleLbl="node1" presStyleIdx="3" presStyleCnt="5">
        <dgm:presLayoutVars>
          <dgm:bulletEnabled val="1"/>
        </dgm:presLayoutVars>
      </dgm:prSet>
      <dgm:spPr/>
    </dgm:pt>
    <dgm:pt modelId="{FF2EDF2A-EE77-44AC-9894-3D5DC537D8CD}" type="pres">
      <dgm:prSet presAssocID="{C8068447-89ED-4BC9-A95F-DD15FA2D437A}" presName="accent_4" presStyleCnt="0"/>
      <dgm:spPr/>
    </dgm:pt>
    <dgm:pt modelId="{052608D1-20D0-434E-8049-9CE8C53CD75A}" type="pres">
      <dgm:prSet presAssocID="{C8068447-89ED-4BC9-A95F-DD15FA2D437A}" presName="accentRepeatNode" presStyleLbl="solidFgAcc1" presStyleIdx="3" presStyleCnt="5"/>
      <dgm:spPr/>
    </dgm:pt>
    <dgm:pt modelId="{3CA8FADA-E01B-4CBB-8975-21BDEBC344A5}" type="pres">
      <dgm:prSet presAssocID="{375EF4C7-7541-45A2-8E42-F80C24BEB935}" presName="text_5" presStyleLbl="node1" presStyleIdx="4" presStyleCnt="5">
        <dgm:presLayoutVars>
          <dgm:bulletEnabled val="1"/>
        </dgm:presLayoutVars>
      </dgm:prSet>
      <dgm:spPr/>
    </dgm:pt>
    <dgm:pt modelId="{0CDDE17F-FEE6-427D-AF89-B8429AD56669}" type="pres">
      <dgm:prSet presAssocID="{375EF4C7-7541-45A2-8E42-F80C24BEB935}" presName="accent_5" presStyleCnt="0"/>
      <dgm:spPr/>
    </dgm:pt>
    <dgm:pt modelId="{DDA666BB-F4AC-4AEF-ACE1-0993B9EB9678}" type="pres">
      <dgm:prSet presAssocID="{375EF4C7-7541-45A2-8E42-F80C24BEB935}" presName="accentRepeatNode" presStyleLbl="solidFgAcc1" presStyleIdx="4" presStyleCnt="5"/>
      <dgm:spPr/>
    </dgm:pt>
  </dgm:ptLst>
  <dgm:cxnLst>
    <dgm:cxn modelId="{1FE18F00-E552-4058-9945-9727C04FC6C9}" srcId="{5215DE41-54DC-4684-9475-8478EB66029E}" destId="{C51E05AD-AC38-4C46-A1BB-324A4A25FECE}" srcOrd="1" destOrd="0" parTransId="{A192A2D5-022B-4D32-9A71-7ADE16CFD9DA}" sibTransId="{CA8DCE05-BF10-49E1-8A3C-33E8EFEFB3E6}"/>
    <dgm:cxn modelId="{49A02610-6BD1-4D1A-8CAE-720A06C83E76}" type="presOf" srcId="{45A5523A-9445-4F56-9B00-A8F330B96B6B}" destId="{AA1BEAF0-7945-4867-A47A-2BBAFEFB2F5C}" srcOrd="0" destOrd="0" presId="urn:microsoft.com/office/officeart/2008/layout/VerticalCurvedList"/>
    <dgm:cxn modelId="{1D00DB2B-7276-4775-A51D-D19FFA48F764}" srcId="{5215DE41-54DC-4684-9475-8478EB66029E}" destId="{C2D1F5BE-7A8E-4F36-92AE-83175187ABA9}" srcOrd="2" destOrd="0" parTransId="{47C44357-17EB-41E8-87C6-9806411FA64E}" sibTransId="{64AF379F-C107-4BE0-9E44-EC77707C68FE}"/>
    <dgm:cxn modelId="{E3D43F33-D733-4F9F-8BBF-8F84DD602BCA}" type="presOf" srcId="{5215DE41-54DC-4684-9475-8478EB66029E}" destId="{D0579EF6-2A50-4E83-AECD-57CF2993B973}" srcOrd="0" destOrd="0" presId="urn:microsoft.com/office/officeart/2008/layout/VerticalCurvedList"/>
    <dgm:cxn modelId="{32DE5438-D04E-444A-A5A9-EBEB84B013B9}" type="presOf" srcId="{375EF4C7-7541-45A2-8E42-F80C24BEB935}" destId="{3CA8FADA-E01B-4CBB-8975-21BDEBC344A5}" srcOrd="0" destOrd="0" presId="urn:microsoft.com/office/officeart/2008/layout/VerticalCurvedList"/>
    <dgm:cxn modelId="{CEE15F3C-BB8E-436D-B4CB-23CF25F7283E}" type="presOf" srcId="{53074FFF-FDDF-48DA-959B-F4CD90ECD37B}" destId="{4B77D635-9089-4F51-B16C-1B01375D7974}" srcOrd="0" destOrd="0" presId="urn:microsoft.com/office/officeart/2008/layout/VerticalCurvedList"/>
    <dgm:cxn modelId="{1AD6C243-C11A-464B-A74F-33896C1E5B63}" srcId="{5215DE41-54DC-4684-9475-8478EB66029E}" destId="{C8068447-89ED-4BC9-A95F-DD15FA2D437A}" srcOrd="3" destOrd="0" parTransId="{058B3C5C-C506-48D4-AAE6-D6BC5A6F6FB3}" sibTransId="{1F286DCE-51A7-40A5-843D-AEA545FFB7E9}"/>
    <dgm:cxn modelId="{2DC1F76D-1E4A-4A5F-B1EA-45F1FCC6FC04}" type="presOf" srcId="{C51E05AD-AC38-4C46-A1BB-324A4A25FECE}" destId="{E5EC518A-28E7-4584-B25B-890EF790CA4C}" srcOrd="0" destOrd="0" presId="urn:microsoft.com/office/officeart/2008/layout/VerticalCurvedList"/>
    <dgm:cxn modelId="{F8692F9D-9A93-4456-9123-1A45FFD4B374}" type="presOf" srcId="{C8068447-89ED-4BC9-A95F-DD15FA2D437A}" destId="{5D6FE33E-9025-4580-9938-BEC62BB908B3}" srcOrd="0" destOrd="0" presId="urn:microsoft.com/office/officeart/2008/layout/VerticalCurvedList"/>
    <dgm:cxn modelId="{C726A2B8-AEC6-4A29-8374-47410596F027}" srcId="{5215DE41-54DC-4684-9475-8478EB66029E}" destId="{53074FFF-FDDF-48DA-959B-F4CD90ECD37B}" srcOrd="0" destOrd="0" parTransId="{0EB9633B-E195-42C3-AF57-206B32398FDD}" sibTransId="{45A5523A-9445-4F56-9B00-A8F330B96B6B}"/>
    <dgm:cxn modelId="{47C376D7-452B-4643-A802-EFD4A3E8AB33}" type="presOf" srcId="{C2D1F5BE-7A8E-4F36-92AE-83175187ABA9}" destId="{69EB397C-F02A-42EA-AF1C-652EDA1CE819}" srcOrd="0" destOrd="0" presId="urn:microsoft.com/office/officeart/2008/layout/VerticalCurvedList"/>
    <dgm:cxn modelId="{FE161EFB-454E-4426-A36F-46CE8A7266D5}" srcId="{5215DE41-54DC-4684-9475-8478EB66029E}" destId="{375EF4C7-7541-45A2-8E42-F80C24BEB935}" srcOrd="4" destOrd="0" parTransId="{6D434F0C-9EAB-49B1-9A65-D857CB2C3A4B}" sibTransId="{F86D0128-FF9F-48AD-8488-3918F431B52E}"/>
    <dgm:cxn modelId="{6F644727-290D-4B12-88B1-2ABE4AFF6675}" type="presParOf" srcId="{D0579EF6-2A50-4E83-AECD-57CF2993B973}" destId="{668B5B4C-D339-4588-8931-8742CD88DDDA}" srcOrd="0" destOrd="0" presId="urn:microsoft.com/office/officeart/2008/layout/VerticalCurvedList"/>
    <dgm:cxn modelId="{CDC9412E-63A9-4B72-95D1-8658590DC77E}" type="presParOf" srcId="{668B5B4C-D339-4588-8931-8742CD88DDDA}" destId="{970C0580-B9F8-4E77-8F0A-D4ADC7E6E6D7}" srcOrd="0" destOrd="0" presId="urn:microsoft.com/office/officeart/2008/layout/VerticalCurvedList"/>
    <dgm:cxn modelId="{E78FA4BC-EEE7-4278-B2C9-0EE0E27D6B5F}" type="presParOf" srcId="{970C0580-B9F8-4E77-8F0A-D4ADC7E6E6D7}" destId="{BB5CF0E8-B6AA-4528-BF33-2A153B0D1ED7}" srcOrd="0" destOrd="0" presId="urn:microsoft.com/office/officeart/2008/layout/VerticalCurvedList"/>
    <dgm:cxn modelId="{11610A35-6ECC-4082-A483-8C55C5E7298B}" type="presParOf" srcId="{970C0580-B9F8-4E77-8F0A-D4ADC7E6E6D7}" destId="{AA1BEAF0-7945-4867-A47A-2BBAFEFB2F5C}" srcOrd="1" destOrd="0" presId="urn:microsoft.com/office/officeart/2008/layout/VerticalCurvedList"/>
    <dgm:cxn modelId="{B4D70036-6114-45DB-961A-E6B164EC90CE}" type="presParOf" srcId="{970C0580-B9F8-4E77-8F0A-D4ADC7E6E6D7}" destId="{1EDFD95C-21DE-462A-B37D-0CB984DF058E}" srcOrd="2" destOrd="0" presId="urn:microsoft.com/office/officeart/2008/layout/VerticalCurvedList"/>
    <dgm:cxn modelId="{3014E67C-B3B8-483B-ACF1-5214AB4CBD62}" type="presParOf" srcId="{970C0580-B9F8-4E77-8F0A-D4ADC7E6E6D7}" destId="{EB4FBF7A-5226-4BD9-8BAD-9ED6D0AA3E16}" srcOrd="3" destOrd="0" presId="urn:microsoft.com/office/officeart/2008/layout/VerticalCurvedList"/>
    <dgm:cxn modelId="{D1B561CA-A678-4E46-8DA6-4FB8E3DFCEDD}" type="presParOf" srcId="{668B5B4C-D339-4588-8931-8742CD88DDDA}" destId="{4B77D635-9089-4F51-B16C-1B01375D7974}" srcOrd="1" destOrd="0" presId="urn:microsoft.com/office/officeart/2008/layout/VerticalCurvedList"/>
    <dgm:cxn modelId="{A5ED254F-BD03-435F-A89D-E07A940EB5B5}" type="presParOf" srcId="{668B5B4C-D339-4588-8931-8742CD88DDDA}" destId="{E5A02AA7-27A9-449C-8140-714341A64772}" srcOrd="2" destOrd="0" presId="urn:microsoft.com/office/officeart/2008/layout/VerticalCurvedList"/>
    <dgm:cxn modelId="{2DC19B74-155E-4F34-B6D9-97B405E6CC65}" type="presParOf" srcId="{E5A02AA7-27A9-449C-8140-714341A64772}" destId="{14CB7133-F300-46A5-B2D4-B26AB87B696E}" srcOrd="0" destOrd="0" presId="urn:microsoft.com/office/officeart/2008/layout/VerticalCurvedList"/>
    <dgm:cxn modelId="{64E3494B-FEEB-41F4-B400-85B1A8AA583F}" type="presParOf" srcId="{668B5B4C-D339-4588-8931-8742CD88DDDA}" destId="{E5EC518A-28E7-4584-B25B-890EF790CA4C}" srcOrd="3" destOrd="0" presId="urn:microsoft.com/office/officeart/2008/layout/VerticalCurvedList"/>
    <dgm:cxn modelId="{A5002CD6-D15A-445A-8660-16B4C5814DC9}" type="presParOf" srcId="{668B5B4C-D339-4588-8931-8742CD88DDDA}" destId="{57068FF8-34A8-4D22-8DE1-39210900C4C0}" srcOrd="4" destOrd="0" presId="urn:microsoft.com/office/officeart/2008/layout/VerticalCurvedList"/>
    <dgm:cxn modelId="{07B7D6FA-2F6A-42EC-8CC7-85EC9FA02C95}" type="presParOf" srcId="{57068FF8-34A8-4D22-8DE1-39210900C4C0}" destId="{241CEC31-D769-4A03-B7B0-968C16CE2EAC}" srcOrd="0" destOrd="0" presId="urn:microsoft.com/office/officeart/2008/layout/VerticalCurvedList"/>
    <dgm:cxn modelId="{E6BA7217-7A82-45A9-9183-96C9FBB3AB68}" type="presParOf" srcId="{668B5B4C-D339-4588-8931-8742CD88DDDA}" destId="{69EB397C-F02A-42EA-AF1C-652EDA1CE819}" srcOrd="5" destOrd="0" presId="urn:microsoft.com/office/officeart/2008/layout/VerticalCurvedList"/>
    <dgm:cxn modelId="{A0E3F694-07D0-4627-8472-339B13F8E22D}" type="presParOf" srcId="{668B5B4C-D339-4588-8931-8742CD88DDDA}" destId="{8D14A8D6-17E3-43F2-8267-39832606AEE7}" srcOrd="6" destOrd="0" presId="urn:microsoft.com/office/officeart/2008/layout/VerticalCurvedList"/>
    <dgm:cxn modelId="{29DD560F-92F9-49C6-BB34-79B313FA4685}" type="presParOf" srcId="{8D14A8D6-17E3-43F2-8267-39832606AEE7}" destId="{96D3D84E-767A-4ADE-9E86-95FC4F07D7DE}" srcOrd="0" destOrd="0" presId="urn:microsoft.com/office/officeart/2008/layout/VerticalCurvedList"/>
    <dgm:cxn modelId="{E0550979-2DCB-4917-95EA-5D7E51F9EDB5}" type="presParOf" srcId="{668B5B4C-D339-4588-8931-8742CD88DDDA}" destId="{5D6FE33E-9025-4580-9938-BEC62BB908B3}" srcOrd="7" destOrd="0" presId="urn:microsoft.com/office/officeart/2008/layout/VerticalCurvedList"/>
    <dgm:cxn modelId="{3618A237-4E4C-411C-95C0-F55AE773634C}" type="presParOf" srcId="{668B5B4C-D339-4588-8931-8742CD88DDDA}" destId="{FF2EDF2A-EE77-44AC-9894-3D5DC537D8CD}" srcOrd="8" destOrd="0" presId="urn:microsoft.com/office/officeart/2008/layout/VerticalCurvedList"/>
    <dgm:cxn modelId="{210EE1AE-5465-4863-95C7-3A86279ACA56}" type="presParOf" srcId="{FF2EDF2A-EE77-44AC-9894-3D5DC537D8CD}" destId="{052608D1-20D0-434E-8049-9CE8C53CD75A}" srcOrd="0" destOrd="0" presId="urn:microsoft.com/office/officeart/2008/layout/VerticalCurvedList"/>
    <dgm:cxn modelId="{2A828D19-40AD-4EBA-8445-D1469C13C107}" type="presParOf" srcId="{668B5B4C-D339-4588-8931-8742CD88DDDA}" destId="{3CA8FADA-E01B-4CBB-8975-21BDEBC344A5}" srcOrd="9" destOrd="0" presId="urn:microsoft.com/office/officeart/2008/layout/VerticalCurvedList"/>
    <dgm:cxn modelId="{BFFABB47-45E8-4F38-B127-11EF7D386FCE}" type="presParOf" srcId="{668B5B4C-D339-4588-8931-8742CD88DDDA}" destId="{0CDDE17F-FEE6-427D-AF89-B8429AD56669}" srcOrd="10" destOrd="0" presId="urn:microsoft.com/office/officeart/2008/layout/VerticalCurvedList"/>
    <dgm:cxn modelId="{203C9827-0E1A-41F3-B490-57FF9A7EB1FB}" type="presParOf" srcId="{0CDDE17F-FEE6-427D-AF89-B8429AD56669}" destId="{DDA666BB-F4AC-4AEF-ACE1-0993B9EB9678}"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4C8E0FE-0F96-4656-A1A0-28A9F0E5C2A5}" type="doc">
      <dgm:prSet loTypeId="urn:microsoft.com/office/officeart/2005/8/layout/vList4" loCatId="list" qsTypeId="urn:microsoft.com/office/officeart/2005/8/quickstyle/simple1" qsCatId="simple" csTypeId="urn:microsoft.com/office/officeart/2005/8/colors/colorful2" csCatId="colorful" phldr="1"/>
      <dgm:spPr/>
      <dgm:t>
        <a:bodyPr/>
        <a:lstStyle/>
        <a:p>
          <a:endParaRPr lang="tr-TR"/>
        </a:p>
      </dgm:t>
    </dgm:pt>
    <dgm:pt modelId="{4B9CF7AD-E544-4B29-827E-7A0FD0951744}">
      <dgm:prSet custT="1"/>
      <dgm:spPr/>
      <dgm:t>
        <a:bodyPr/>
        <a:lstStyle/>
        <a:p>
          <a:r>
            <a:rPr lang="tr-TR" sz="4000" dirty="0">
              <a:latin typeface="Times New Roman" panose="02020603050405020304" pitchFamily="18" charset="0"/>
              <a:cs typeface="Times New Roman" panose="02020603050405020304" pitchFamily="18" charset="0"/>
            </a:rPr>
            <a:t>Sağlıklı bir aile içi iletişim sağlar.</a:t>
          </a:r>
        </a:p>
      </dgm:t>
    </dgm:pt>
    <dgm:pt modelId="{A9912A93-BFC9-4A36-8448-476BCFEAA5FB}" type="parTrans" cxnId="{32874AE6-3D5A-4492-98CF-406CACA3C1DD}">
      <dgm:prSet/>
      <dgm:spPr/>
      <dgm:t>
        <a:bodyPr/>
        <a:lstStyle/>
        <a:p>
          <a:endParaRPr lang="tr-TR">
            <a:latin typeface="Times New Roman" panose="02020603050405020304" pitchFamily="18" charset="0"/>
            <a:cs typeface="Times New Roman" panose="02020603050405020304" pitchFamily="18" charset="0"/>
          </a:endParaRPr>
        </a:p>
      </dgm:t>
    </dgm:pt>
    <dgm:pt modelId="{F3820FD0-C7E6-4D0D-ABA5-A15FA80A2686}" type="sibTrans" cxnId="{32874AE6-3D5A-4492-98CF-406CACA3C1DD}">
      <dgm:prSet/>
      <dgm:spPr/>
      <dgm:t>
        <a:bodyPr/>
        <a:lstStyle/>
        <a:p>
          <a:endParaRPr lang="tr-TR">
            <a:latin typeface="Times New Roman" panose="02020603050405020304" pitchFamily="18" charset="0"/>
            <a:cs typeface="Times New Roman" panose="02020603050405020304" pitchFamily="18" charset="0"/>
          </a:endParaRPr>
        </a:p>
      </dgm:t>
    </dgm:pt>
    <dgm:pt modelId="{7B5083A9-BD1E-4C96-8C61-096F35A5CC48}">
      <dgm:prSet custT="1"/>
      <dgm:spPr/>
      <dgm:t>
        <a:bodyPr/>
        <a:lstStyle/>
        <a:p>
          <a:r>
            <a:rPr lang="tr-TR" sz="4000" dirty="0">
              <a:latin typeface="Times New Roman" panose="02020603050405020304" pitchFamily="18" charset="0"/>
              <a:cs typeface="Times New Roman" panose="02020603050405020304" pitchFamily="18" charset="0"/>
            </a:rPr>
            <a:t>Çocukların araştırma yapması için özgürlük alanı sağlar. </a:t>
          </a:r>
        </a:p>
      </dgm:t>
    </dgm:pt>
    <dgm:pt modelId="{956C26CD-AFF4-4015-A090-DCE7F265BC03}" type="parTrans" cxnId="{AAD5EFFE-5D2D-4304-AB0E-2C22A5651B7B}">
      <dgm:prSet/>
      <dgm:spPr/>
      <dgm:t>
        <a:bodyPr/>
        <a:lstStyle/>
        <a:p>
          <a:endParaRPr lang="tr-TR">
            <a:latin typeface="Times New Roman" panose="02020603050405020304" pitchFamily="18" charset="0"/>
            <a:cs typeface="Times New Roman" panose="02020603050405020304" pitchFamily="18" charset="0"/>
          </a:endParaRPr>
        </a:p>
      </dgm:t>
    </dgm:pt>
    <dgm:pt modelId="{EB0C3B07-F2BB-475E-BA7B-5995B364127C}" type="sibTrans" cxnId="{AAD5EFFE-5D2D-4304-AB0E-2C22A5651B7B}">
      <dgm:prSet/>
      <dgm:spPr/>
      <dgm:t>
        <a:bodyPr/>
        <a:lstStyle/>
        <a:p>
          <a:endParaRPr lang="tr-TR">
            <a:latin typeface="Times New Roman" panose="02020603050405020304" pitchFamily="18" charset="0"/>
            <a:cs typeface="Times New Roman" panose="02020603050405020304" pitchFamily="18" charset="0"/>
          </a:endParaRPr>
        </a:p>
      </dgm:t>
    </dgm:pt>
    <dgm:pt modelId="{E43F086C-244D-46B2-B888-3ABE9DD54C7E}" type="pres">
      <dgm:prSet presAssocID="{F4C8E0FE-0F96-4656-A1A0-28A9F0E5C2A5}" presName="linear" presStyleCnt="0">
        <dgm:presLayoutVars>
          <dgm:dir/>
          <dgm:resizeHandles val="exact"/>
        </dgm:presLayoutVars>
      </dgm:prSet>
      <dgm:spPr/>
    </dgm:pt>
    <dgm:pt modelId="{BB8EF474-FA5A-4A77-A8B1-78BC753002C2}" type="pres">
      <dgm:prSet presAssocID="{4B9CF7AD-E544-4B29-827E-7A0FD0951744}" presName="comp" presStyleCnt="0"/>
      <dgm:spPr/>
    </dgm:pt>
    <dgm:pt modelId="{690D9D8B-3A06-40CA-8026-742F5C07A9A2}" type="pres">
      <dgm:prSet presAssocID="{4B9CF7AD-E544-4B29-827E-7A0FD0951744}" presName="box" presStyleLbl="node1" presStyleIdx="0" presStyleCnt="2"/>
      <dgm:spPr/>
    </dgm:pt>
    <dgm:pt modelId="{F815D8C9-E97F-4199-B3A3-9F56761ED9F0}" type="pres">
      <dgm:prSet presAssocID="{4B9CF7AD-E544-4B29-827E-7A0FD0951744}" presName="img" presStyleLbl="fgImgPlace1" presStyleIdx="0" presStyleCnt="2"/>
      <dgm:spPr>
        <a:blipFill rotWithShape="1">
          <a:blip xmlns:r="http://schemas.openxmlformats.org/officeDocument/2006/relationships" r:embed="rId1"/>
          <a:stretch>
            <a:fillRect/>
          </a:stretch>
        </a:blipFill>
      </dgm:spPr>
    </dgm:pt>
    <dgm:pt modelId="{5B4B56B4-01FD-4934-94B4-07BC61BB8C89}" type="pres">
      <dgm:prSet presAssocID="{4B9CF7AD-E544-4B29-827E-7A0FD0951744}" presName="text" presStyleLbl="node1" presStyleIdx="0" presStyleCnt="2">
        <dgm:presLayoutVars>
          <dgm:bulletEnabled val="1"/>
        </dgm:presLayoutVars>
      </dgm:prSet>
      <dgm:spPr/>
    </dgm:pt>
    <dgm:pt modelId="{04F5FAE6-04B2-40F8-B4E7-FE55A6DCEE8E}" type="pres">
      <dgm:prSet presAssocID="{F3820FD0-C7E6-4D0D-ABA5-A15FA80A2686}" presName="spacer" presStyleCnt="0"/>
      <dgm:spPr/>
    </dgm:pt>
    <dgm:pt modelId="{B12447BC-ED86-4E4B-AE4A-2F8B4BDEEB9F}" type="pres">
      <dgm:prSet presAssocID="{7B5083A9-BD1E-4C96-8C61-096F35A5CC48}" presName="comp" presStyleCnt="0"/>
      <dgm:spPr/>
    </dgm:pt>
    <dgm:pt modelId="{A41188FC-009B-4207-87E2-1ADDFFCA4818}" type="pres">
      <dgm:prSet presAssocID="{7B5083A9-BD1E-4C96-8C61-096F35A5CC48}" presName="box" presStyleLbl="node1" presStyleIdx="1" presStyleCnt="2"/>
      <dgm:spPr/>
    </dgm:pt>
    <dgm:pt modelId="{F8D52AA9-ED62-42C1-B9FE-E6F92FAD02F6}" type="pres">
      <dgm:prSet presAssocID="{7B5083A9-BD1E-4C96-8C61-096F35A5CC48}" presName="img" presStyleLbl="fgImgPlace1" presStyleIdx="1" presStyleCnt="2"/>
      <dgm:spPr>
        <a:blipFill rotWithShape="1">
          <a:blip xmlns:r="http://schemas.openxmlformats.org/officeDocument/2006/relationships" r:embed="rId2"/>
          <a:stretch>
            <a:fillRect/>
          </a:stretch>
        </a:blipFill>
      </dgm:spPr>
    </dgm:pt>
    <dgm:pt modelId="{170DBDF3-9783-46B6-82C2-70374FDF3C81}" type="pres">
      <dgm:prSet presAssocID="{7B5083A9-BD1E-4C96-8C61-096F35A5CC48}" presName="text" presStyleLbl="node1" presStyleIdx="1" presStyleCnt="2">
        <dgm:presLayoutVars>
          <dgm:bulletEnabled val="1"/>
        </dgm:presLayoutVars>
      </dgm:prSet>
      <dgm:spPr/>
    </dgm:pt>
  </dgm:ptLst>
  <dgm:cxnLst>
    <dgm:cxn modelId="{08591771-CE0A-486F-901A-04883528E95B}" type="presOf" srcId="{4B9CF7AD-E544-4B29-827E-7A0FD0951744}" destId="{690D9D8B-3A06-40CA-8026-742F5C07A9A2}" srcOrd="0" destOrd="0" presId="urn:microsoft.com/office/officeart/2005/8/layout/vList4"/>
    <dgm:cxn modelId="{46F0D174-B244-4946-A2D0-20CCD77BA999}" type="presOf" srcId="{7B5083A9-BD1E-4C96-8C61-096F35A5CC48}" destId="{170DBDF3-9783-46B6-82C2-70374FDF3C81}" srcOrd="1" destOrd="0" presId="urn:microsoft.com/office/officeart/2005/8/layout/vList4"/>
    <dgm:cxn modelId="{1133DBDE-0C52-4651-9B99-AC5B7FDE2C8E}" type="presOf" srcId="{F4C8E0FE-0F96-4656-A1A0-28A9F0E5C2A5}" destId="{E43F086C-244D-46B2-B888-3ABE9DD54C7E}" srcOrd="0" destOrd="0" presId="urn:microsoft.com/office/officeart/2005/8/layout/vList4"/>
    <dgm:cxn modelId="{57D795E1-4FD9-4C02-9DFE-4ED2DA25E08F}" type="presOf" srcId="{4B9CF7AD-E544-4B29-827E-7A0FD0951744}" destId="{5B4B56B4-01FD-4934-94B4-07BC61BB8C89}" srcOrd="1" destOrd="0" presId="urn:microsoft.com/office/officeart/2005/8/layout/vList4"/>
    <dgm:cxn modelId="{32874AE6-3D5A-4492-98CF-406CACA3C1DD}" srcId="{F4C8E0FE-0F96-4656-A1A0-28A9F0E5C2A5}" destId="{4B9CF7AD-E544-4B29-827E-7A0FD0951744}" srcOrd="0" destOrd="0" parTransId="{A9912A93-BFC9-4A36-8448-476BCFEAA5FB}" sibTransId="{F3820FD0-C7E6-4D0D-ABA5-A15FA80A2686}"/>
    <dgm:cxn modelId="{D797A2F2-6DDC-4118-8598-0DC0497B7AC0}" type="presOf" srcId="{7B5083A9-BD1E-4C96-8C61-096F35A5CC48}" destId="{A41188FC-009B-4207-87E2-1ADDFFCA4818}" srcOrd="0" destOrd="0" presId="urn:microsoft.com/office/officeart/2005/8/layout/vList4"/>
    <dgm:cxn modelId="{AAD5EFFE-5D2D-4304-AB0E-2C22A5651B7B}" srcId="{F4C8E0FE-0F96-4656-A1A0-28A9F0E5C2A5}" destId="{7B5083A9-BD1E-4C96-8C61-096F35A5CC48}" srcOrd="1" destOrd="0" parTransId="{956C26CD-AFF4-4015-A090-DCE7F265BC03}" sibTransId="{EB0C3B07-F2BB-475E-BA7B-5995B364127C}"/>
    <dgm:cxn modelId="{DC368ED1-B86E-45A8-9D1B-6B3D40368336}" type="presParOf" srcId="{E43F086C-244D-46B2-B888-3ABE9DD54C7E}" destId="{BB8EF474-FA5A-4A77-A8B1-78BC753002C2}" srcOrd="0" destOrd="0" presId="urn:microsoft.com/office/officeart/2005/8/layout/vList4"/>
    <dgm:cxn modelId="{C995E3C3-C2D3-4434-9834-53A54F1B4F26}" type="presParOf" srcId="{BB8EF474-FA5A-4A77-A8B1-78BC753002C2}" destId="{690D9D8B-3A06-40CA-8026-742F5C07A9A2}" srcOrd="0" destOrd="0" presId="urn:microsoft.com/office/officeart/2005/8/layout/vList4"/>
    <dgm:cxn modelId="{8F437FB7-3B7B-4E0B-9B27-8AC94E679AD2}" type="presParOf" srcId="{BB8EF474-FA5A-4A77-A8B1-78BC753002C2}" destId="{F815D8C9-E97F-4199-B3A3-9F56761ED9F0}" srcOrd="1" destOrd="0" presId="urn:microsoft.com/office/officeart/2005/8/layout/vList4"/>
    <dgm:cxn modelId="{FB773C4F-62FE-404A-B61F-1685DD47459F}" type="presParOf" srcId="{BB8EF474-FA5A-4A77-A8B1-78BC753002C2}" destId="{5B4B56B4-01FD-4934-94B4-07BC61BB8C89}" srcOrd="2" destOrd="0" presId="urn:microsoft.com/office/officeart/2005/8/layout/vList4"/>
    <dgm:cxn modelId="{40D1751F-47F6-4B90-834F-43186D14BDFF}" type="presParOf" srcId="{E43F086C-244D-46B2-B888-3ABE9DD54C7E}" destId="{04F5FAE6-04B2-40F8-B4E7-FE55A6DCEE8E}" srcOrd="1" destOrd="0" presId="urn:microsoft.com/office/officeart/2005/8/layout/vList4"/>
    <dgm:cxn modelId="{60C9E71F-E7DB-45A3-8234-C1163C076930}" type="presParOf" srcId="{E43F086C-244D-46B2-B888-3ABE9DD54C7E}" destId="{B12447BC-ED86-4E4B-AE4A-2F8B4BDEEB9F}" srcOrd="2" destOrd="0" presId="urn:microsoft.com/office/officeart/2005/8/layout/vList4"/>
    <dgm:cxn modelId="{F781A9C7-2DEF-458C-AD29-3A48E0716A75}" type="presParOf" srcId="{B12447BC-ED86-4E4B-AE4A-2F8B4BDEEB9F}" destId="{A41188FC-009B-4207-87E2-1ADDFFCA4818}" srcOrd="0" destOrd="0" presId="urn:microsoft.com/office/officeart/2005/8/layout/vList4"/>
    <dgm:cxn modelId="{9E995DA2-2B1E-43D1-8099-BDA51BA34BFF}" type="presParOf" srcId="{B12447BC-ED86-4E4B-AE4A-2F8B4BDEEB9F}" destId="{F8D52AA9-ED62-42C1-B9FE-E6F92FAD02F6}" srcOrd="1" destOrd="0" presId="urn:microsoft.com/office/officeart/2005/8/layout/vList4"/>
    <dgm:cxn modelId="{C69A058F-B737-485A-B83D-463FDCD08CCF}" type="presParOf" srcId="{B12447BC-ED86-4E4B-AE4A-2F8B4BDEEB9F}" destId="{170DBDF3-9783-46B6-82C2-70374FDF3C81}" srcOrd="2" destOrd="0" presId="urn:microsoft.com/office/officeart/2005/8/layout/vList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4C8E0FE-0F96-4656-A1A0-28A9F0E5C2A5}" type="doc">
      <dgm:prSet loTypeId="urn:microsoft.com/office/officeart/2005/8/layout/vList4" loCatId="list" qsTypeId="urn:microsoft.com/office/officeart/2005/8/quickstyle/simple1" qsCatId="simple" csTypeId="urn:microsoft.com/office/officeart/2005/8/colors/colorful2" csCatId="colorful" phldr="1"/>
      <dgm:spPr/>
      <dgm:t>
        <a:bodyPr/>
        <a:lstStyle/>
        <a:p>
          <a:endParaRPr lang="tr-TR"/>
        </a:p>
      </dgm:t>
    </dgm:pt>
    <dgm:pt modelId="{943A4167-7034-4F14-A6DB-952196AC90F7}">
      <dgm:prSet custT="1"/>
      <dgm:spPr/>
      <dgm:t>
        <a:bodyPr/>
        <a:lstStyle/>
        <a:p>
          <a:r>
            <a:rPr lang="tr-TR" sz="4000" dirty="0">
              <a:latin typeface="Times New Roman" panose="02020603050405020304" pitchFamily="18" charset="0"/>
              <a:cs typeface="Times New Roman" panose="02020603050405020304" pitchFamily="18" charset="0"/>
            </a:rPr>
            <a:t>Sorumluluk sahibi bir çocuk olmasına yardımcı olur. </a:t>
          </a:r>
        </a:p>
      </dgm:t>
    </dgm:pt>
    <dgm:pt modelId="{2C4E2B54-7AEF-4275-8724-46793B4346DB}" type="parTrans" cxnId="{60A9BE58-51DD-4469-A45C-16A16220FCF0}">
      <dgm:prSet/>
      <dgm:spPr/>
      <dgm:t>
        <a:bodyPr/>
        <a:lstStyle/>
        <a:p>
          <a:endParaRPr lang="tr-TR"/>
        </a:p>
      </dgm:t>
    </dgm:pt>
    <dgm:pt modelId="{2FF4A0C5-7DD5-4DA5-A362-B3A30C1EA067}" type="sibTrans" cxnId="{60A9BE58-51DD-4469-A45C-16A16220FCF0}">
      <dgm:prSet/>
      <dgm:spPr/>
      <dgm:t>
        <a:bodyPr/>
        <a:lstStyle/>
        <a:p>
          <a:endParaRPr lang="tr-TR"/>
        </a:p>
      </dgm:t>
    </dgm:pt>
    <dgm:pt modelId="{4471915C-7304-4F02-9D4D-546514125F71}">
      <dgm:prSet custT="1"/>
      <dgm:spPr/>
      <dgm:t>
        <a:bodyPr/>
        <a:lstStyle/>
        <a:p>
          <a:r>
            <a:rPr lang="tr-TR" sz="4000" dirty="0">
              <a:latin typeface="Times New Roman" panose="02020603050405020304" pitchFamily="18" charset="0"/>
              <a:cs typeface="Times New Roman" panose="02020603050405020304" pitchFamily="18" charset="0"/>
            </a:rPr>
            <a:t>Çocuğun kendisine ve başkalarına saygısı gelişir.</a:t>
          </a:r>
        </a:p>
      </dgm:t>
    </dgm:pt>
    <dgm:pt modelId="{28607489-68AC-473E-9D65-8F2898392853}" type="parTrans" cxnId="{DE20DDAE-3A62-4C38-9E44-B7C8C402A56E}">
      <dgm:prSet/>
      <dgm:spPr/>
      <dgm:t>
        <a:bodyPr/>
        <a:lstStyle/>
        <a:p>
          <a:endParaRPr lang="tr-TR"/>
        </a:p>
      </dgm:t>
    </dgm:pt>
    <dgm:pt modelId="{37AEC9B2-C079-41D9-99D6-853A7694595B}" type="sibTrans" cxnId="{DE20DDAE-3A62-4C38-9E44-B7C8C402A56E}">
      <dgm:prSet/>
      <dgm:spPr/>
      <dgm:t>
        <a:bodyPr/>
        <a:lstStyle/>
        <a:p>
          <a:endParaRPr lang="tr-TR"/>
        </a:p>
      </dgm:t>
    </dgm:pt>
    <dgm:pt modelId="{E43F086C-244D-46B2-B888-3ABE9DD54C7E}" type="pres">
      <dgm:prSet presAssocID="{F4C8E0FE-0F96-4656-A1A0-28A9F0E5C2A5}" presName="linear" presStyleCnt="0">
        <dgm:presLayoutVars>
          <dgm:dir/>
          <dgm:resizeHandles val="exact"/>
        </dgm:presLayoutVars>
      </dgm:prSet>
      <dgm:spPr/>
    </dgm:pt>
    <dgm:pt modelId="{5F81A33D-E0F7-4C90-B1EF-6078BF55E486}" type="pres">
      <dgm:prSet presAssocID="{943A4167-7034-4F14-A6DB-952196AC90F7}" presName="comp" presStyleCnt="0"/>
      <dgm:spPr/>
    </dgm:pt>
    <dgm:pt modelId="{7F73A401-DCDF-42ED-B089-9882CC7802C0}" type="pres">
      <dgm:prSet presAssocID="{943A4167-7034-4F14-A6DB-952196AC90F7}" presName="box" presStyleLbl="node1" presStyleIdx="0" presStyleCnt="2"/>
      <dgm:spPr/>
    </dgm:pt>
    <dgm:pt modelId="{22553CAF-6892-4325-91CE-F24EB3C6D1DE}" type="pres">
      <dgm:prSet presAssocID="{943A4167-7034-4F14-A6DB-952196AC90F7}" presName="img" presStyleLbl="fgImgPlace1" presStyleIdx="0" presStyleCnt="2"/>
      <dgm:spPr>
        <a:blipFill rotWithShape="1">
          <a:blip xmlns:r="http://schemas.openxmlformats.org/officeDocument/2006/relationships" r:embed="rId1"/>
          <a:stretch>
            <a:fillRect/>
          </a:stretch>
        </a:blipFill>
      </dgm:spPr>
    </dgm:pt>
    <dgm:pt modelId="{1D68F29D-160D-4438-960B-9A3EFF3A3DE9}" type="pres">
      <dgm:prSet presAssocID="{943A4167-7034-4F14-A6DB-952196AC90F7}" presName="text" presStyleLbl="node1" presStyleIdx="0" presStyleCnt="2">
        <dgm:presLayoutVars>
          <dgm:bulletEnabled val="1"/>
        </dgm:presLayoutVars>
      </dgm:prSet>
      <dgm:spPr/>
    </dgm:pt>
    <dgm:pt modelId="{100C2C03-11E2-4405-A590-22EA5DCF5737}" type="pres">
      <dgm:prSet presAssocID="{2FF4A0C5-7DD5-4DA5-A362-B3A30C1EA067}" presName="spacer" presStyleCnt="0"/>
      <dgm:spPr/>
    </dgm:pt>
    <dgm:pt modelId="{E08C3884-39DC-4275-810F-FAAE50C97C70}" type="pres">
      <dgm:prSet presAssocID="{4471915C-7304-4F02-9D4D-546514125F71}" presName="comp" presStyleCnt="0"/>
      <dgm:spPr/>
    </dgm:pt>
    <dgm:pt modelId="{D4E3294C-B027-4CDD-991A-045BC316B2DE}" type="pres">
      <dgm:prSet presAssocID="{4471915C-7304-4F02-9D4D-546514125F71}" presName="box" presStyleLbl="node1" presStyleIdx="1" presStyleCnt="2"/>
      <dgm:spPr/>
    </dgm:pt>
    <dgm:pt modelId="{3C7AE0CB-06BA-4E65-A1AC-E5665DEB409F}" type="pres">
      <dgm:prSet presAssocID="{4471915C-7304-4F02-9D4D-546514125F71}" presName="img" presStyleLbl="fgImgPlace1" presStyleIdx="1" presStyleCnt="2"/>
      <dgm:spPr>
        <a:blipFill rotWithShape="1">
          <a:blip xmlns:r="http://schemas.openxmlformats.org/officeDocument/2006/relationships" r:embed="rId2"/>
          <a:stretch>
            <a:fillRect/>
          </a:stretch>
        </a:blipFill>
      </dgm:spPr>
    </dgm:pt>
    <dgm:pt modelId="{1B4AC9D9-BBFE-4943-A4F1-0FE2E1B98C57}" type="pres">
      <dgm:prSet presAssocID="{4471915C-7304-4F02-9D4D-546514125F71}" presName="text" presStyleLbl="node1" presStyleIdx="1" presStyleCnt="2">
        <dgm:presLayoutVars>
          <dgm:bulletEnabled val="1"/>
        </dgm:presLayoutVars>
      </dgm:prSet>
      <dgm:spPr/>
    </dgm:pt>
  </dgm:ptLst>
  <dgm:cxnLst>
    <dgm:cxn modelId="{4A545E30-9BBF-40A9-A91F-AF91DCF315CD}" type="presOf" srcId="{943A4167-7034-4F14-A6DB-952196AC90F7}" destId="{7F73A401-DCDF-42ED-B089-9882CC7802C0}" srcOrd="0" destOrd="0" presId="urn:microsoft.com/office/officeart/2005/8/layout/vList4"/>
    <dgm:cxn modelId="{C254C743-4BD4-4EC4-BA22-5DE2589A6E0C}" type="presOf" srcId="{4471915C-7304-4F02-9D4D-546514125F71}" destId="{D4E3294C-B027-4CDD-991A-045BC316B2DE}" srcOrd="0" destOrd="0" presId="urn:microsoft.com/office/officeart/2005/8/layout/vList4"/>
    <dgm:cxn modelId="{60A9BE58-51DD-4469-A45C-16A16220FCF0}" srcId="{F4C8E0FE-0F96-4656-A1A0-28A9F0E5C2A5}" destId="{943A4167-7034-4F14-A6DB-952196AC90F7}" srcOrd="0" destOrd="0" parTransId="{2C4E2B54-7AEF-4275-8724-46793B4346DB}" sibTransId="{2FF4A0C5-7DD5-4DA5-A362-B3A30C1EA067}"/>
    <dgm:cxn modelId="{DE20DDAE-3A62-4C38-9E44-B7C8C402A56E}" srcId="{F4C8E0FE-0F96-4656-A1A0-28A9F0E5C2A5}" destId="{4471915C-7304-4F02-9D4D-546514125F71}" srcOrd="1" destOrd="0" parTransId="{28607489-68AC-473E-9D65-8F2898392853}" sibTransId="{37AEC9B2-C079-41D9-99D6-853A7694595B}"/>
    <dgm:cxn modelId="{54D64CD9-7621-4ECF-97CA-B06D9E0A3335}" type="presOf" srcId="{943A4167-7034-4F14-A6DB-952196AC90F7}" destId="{1D68F29D-160D-4438-960B-9A3EFF3A3DE9}" srcOrd="1" destOrd="0" presId="urn:microsoft.com/office/officeart/2005/8/layout/vList4"/>
    <dgm:cxn modelId="{1133DBDE-0C52-4651-9B99-AC5B7FDE2C8E}" type="presOf" srcId="{F4C8E0FE-0F96-4656-A1A0-28A9F0E5C2A5}" destId="{E43F086C-244D-46B2-B888-3ABE9DD54C7E}" srcOrd="0" destOrd="0" presId="urn:microsoft.com/office/officeart/2005/8/layout/vList4"/>
    <dgm:cxn modelId="{ED07D1F4-6D02-4C4F-A7CF-3F3263BB2854}" type="presOf" srcId="{4471915C-7304-4F02-9D4D-546514125F71}" destId="{1B4AC9D9-BBFE-4943-A4F1-0FE2E1B98C57}" srcOrd="1" destOrd="0" presId="urn:microsoft.com/office/officeart/2005/8/layout/vList4"/>
    <dgm:cxn modelId="{70DDF2BF-7618-4433-85C0-D5C7BD81A0DF}" type="presParOf" srcId="{E43F086C-244D-46B2-B888-3ABE9DD54C7E}" destId="{5F81A33D-E0F7-4C90-B1EF-6078BF55E486}" srcOrd="0" destOrd="0" presId="urn:microsoft.com/office/officeart/2005/8/layout/vList4"/>
    <dgm:cxn modelId="{5A3F0200-D14E-4F23-92F6-72EE5F48609B}" type="presParOf" srcId="{5F81A33D-E0F7-4C90-B1EF-6078BF55E486}" destId="{7F73A401-DCDF-42ED-B089-9882CC7802C0}" srcOrd="0" destOrd="0" presId="urn:microsoft.com/office/officeart/2005/8/layout/vList4"/>
    <dgm:cxn modelId="{64CC9DED-27F7-4B01-B7A4-603DA7DCF047}" type="presParOf" srcId="{5F81A33D-E0F7-4C90-B1EF-6078BF55E486}" destId="{22553CAF-6892-4325-91CE-F24EB3C6D1DE}" srcOrd="1" destOrd="0" presId="urn:microsoft.com/office/officeart/2005/8/layout/vList4"/>
    <dgm:cxn modelId="{9409101B-9883-4161-94E0-E9A66E5A79CA}" type="presParOf" srcId="{5F81A33D-E0F7-4C90-B1EF-6078BF55E486}" destId="{1D68F29D-160D-4438-960B-9A3EFF3A3DE9}" srcOrd="2" destOrd="0" presId="urn:microsoft.com/office/officeart/2005/8/layout/vList4"/>
    <dgm:cxn modelId="{4B4B9C88-7416-42D1-A3A7-50C7EC4E2DEC}" type="presParOf" srcId="{E43F086C-244D-46B2-B888-3ABE9DD54C7E}" destId="{100C2C03-11E2-4405-A590-22EA5DCF5737}" srcOrd="1" destOrd="0" presId="urn:microsoft.com/office/officeart/2005/8/layout/vList4"/>
    <dgm:cxn modelId="{BFD3FC3F-AA90-4E6D-BEBD-1313555A5F59}" type="presParOf" srcId="{E43F086C-244D-46B2-B888-3ABE9DD54C7E}" destId="{E08C3884-39DC-4275-810F-FAAE50C97C70}" srcOrd="2" destOrd="0" presId="urn:microsoft.com/office/officeart/2005/8/layout/vList4"/>
    <dgm:cxn modelId="{7A4DD162-F79B-43C2-BCD1-041FEAE53AE3}" type="presParOf" srcId="{E08C3884-39DC-4275-810F-FAAE50C97C70}" destId="{D4E3294C-B027-4CDD-991A-045BC316B2DE}" srcOrd="0" destOrd="0" presId="urn:microsoft.com/office/officeart/2005/8/layout/vList4"/>
    <dgm:cxn modelId="{031C30BB-C82E-4B7A-AE6C-629F6863CE75}" type="presParOf" srcId="{E08C3884-39DC-4275-810F-FAAE50C97C70}" destId="{3C7AE0CB-06BA-4E65-A1AC-E5665DEB409F}" srcOrd="1" destOrd="0" presId="urn:microsoft.com/office/officeart/2005/8/layout/vList4"/>
    <dgm:cxn modelId="{1DD662CD-9B7F-4DCE-86AD-257A29E647EE}" type="presParOf" srcId="{E08C3884-39DC-4275-810F-FAAE50C97C70}" destId="{1B4AC9D9-BBFE-4943-A4F1-0FE2E1B98C57}"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4C8E0FE-0F96-4656-A1A0-28A9F0E5C2A5}" type="doc">
      <dgm:prSet loTypeId="urn:microsoft.com/office/officeart/2005/8/layout/vList4" loCatId="list" qsTypeId="urn:microsoft.com/office/officeart/2005/8/quickstyle/simple1" qsCatId="simple" csTypeId="urn:microsoft.com/office/officeart/2005/8/colors/colorful2" csCatId="colorful" phldr="1"/>
      <dgm:spPr/>
      <dgm:t>
        <a:bodyPr/>
        <a:lstStyle/>
        <a:p>
          <a:endParaRPr lang="tr-TR"/>
        </a:p>
      </dgm:t>
    </dgm:pt>
    <dgm:pt modelId="{49FBAFA5-2C6C-46D3-88E3-BE63C1401889}">
      <dgm:prSet custT="1"/>
      <dgm:spPr/>
      <dgm:t>
        <a:bodyPr/>
        <a:lstStyle/>
        <a:p>
          <a:r>
            <a:rPr lang="tr-TR" sz="4000" dirty="0">
              <a:latin typeface="Times New Roman" panose="02020603050405020304" pitchFamily="18" charset="0"/>
              <a:cs typeface="Times New Roman" panose="02020603050405020304" pitchFamily="18" charset="0"/>
            </a:rPr>
            <a:t>Bağımsız bireyler olarak yetişmesine zemin hazırlar</a:t>
          </a:r>
          <a:r>
            <a:rPr lang="tr-TR" sz="4900" dirty="0">
              <a:latin typeface="Times New Roman" panose="02020603050405020304" pitchFamily="18" charset="0"/>
              <a:cs typeface="Times New Roman" panose="02020603050405020304" pitchFamily="18" charset="0"/>
            </a:rPr>
            <a:t>.</a:t>
          </a:r>
        </a:p>
      </dgm:t>
    </dgm:pt>
    <dgm:pt modelId="{4C77EF48-0489-4246-A507-3A0A6D7A07E9}" type="parTrans" cxnId="{28F22FDA-AC09-4B29-B10D-A9ECA76C8CA7}">
      <dgm:prSet/>
      <dgm:spPr/>
      <dgm:t>
        <a:bodyPr/>
        <a:lstStyle/>
        <a:p>
          <a:endParaRPr lang="tr-TR"/>
        </a:p>
      </dgm:t>
    </dgm:pt>
    <dgm:pt modelId="{4E63B8A3-F4A2-4195-B7C5-E0C7C30ABE82}" type="sibTrans" cxnId="{28F22FDA-AC09-4B29-B10D-A9ECA76C8CA7}">
      <dgm:prSet/>
      <dgm:spPr/>
      <dgm:t>
        <a:bodyPr/>
        <a:lstStyle/>
        <a:p>
          <a:endParaRPr lang="tr-TR"/>
        </a:p>
      </dgm:t>
    </dgm:pt>
    <dgm:pt modelId="{DDC938BB-AF74-444F-80A3-34FB442DEC29}">
      <dgm:prSet custT="1"/>
      <dgm:spPr/>
      <dgm:t>
        <a:bodyPr/>
        <a:lstStyle/>
        <a:p>
          <a:r>
            <a:rPr lang="tr-TR" sz="4000" dirty="0">
              <a:latin typeface="Times New Roman" panose="02020603050405020304" pitchFamily="18" charset="0"/>
              <a:cs typeface="Times New Roman" panose="02020603050405020304" pitchFamily="18" charset="0"/>
            </a:rPr>
            <a:t>Toplumsal uyumu için uygun davranışları öğrenmesine yardımcı olur.</a:t>
          </a:r>
        </a:p>
      </dgm:t>
    </dgm:pt>
    <dgm:pt modelId="{4F747270-1EC8-4265-B606-6B4942E915E5}" type="parTrans" cxnId="{805C31C9-39CB-4557-8CF1-FEC121FC2CAE}">
      <dgm:prSet/>
      <dgm:spPr/>
      <dgm:t>
        <a:bodyPr/>
        <a:lstStyle/>
        <a:p>
          <a:endParaRPr lang="tr-TR"/>
        </a:p>
      </dgm:t>
    </dgm:pt>
    <dgm:pt modelId="{12B1986D-16F0-4574-B4F1-7C2966FCDABB}" type="sibTrans" cxnId="{805C31C9-39CB-4557-8CF1-FEC121FC2CAE}">
      <dgm:prSet/>
      <dgm:spPr/>
      <dgm:t>
        <a:bodyPr/>
        <a:lstStyle/>
        <a:p>
          <a:endParaRPr lang="tr-TR"/>
        </a:p>
      </dgm:t>
    </dgm:pt>
    <dgm:pt modelId="{E43F086C-244D-46B2-B888-3ABE9DD54C7E}" type="pres">
      <dgm:prSet presAssocID="{F4C8E0FE-0F96-4656-A1A0-28A9F0E5C2A5}" presName="linear" presStyleCnt="0">
        <dgm:presLayoutVars>
          <dgm:dir/>
          <dgm:resizeHandles val="exact"/>
        </dgm:presLayoutVars>
      </dgm:prSet>
      <dgm:spPr/>
    </dgm:pt>
    <dgm:pt modelId="{4293B1D5-FEBF-4B13-ADE9-1EBDF24C88CF}" type="pres">
      <dgm:prSet presAssocID="{49FBAFA5-2C6C-46D3-88E3-BE63C1401889}" presName="comp" presStyleCnt="0"/>
      <dgm:spPr/>
    </dgm:pt>
    <dgm:pt modelId="{9A59E0E5-5A2A-4601-8578-183388BAC944}" type="pres">
      <dgm:prSet presAssocID="{49FBAFA5-2C6C-46D3-88E3-BE63C1401889}" presName="box" presStyleLbl="node1" presStyleIdx="0" presStyleCnt="2" custLinFactNeighborX="-1261" custLinFactNeighborY="976"/>
      <dgm:spPr/>
    </dgm:pt>
    <dgm:pt modelId="{6053C28D-122D-4494-9133-AA26FC28FC6A}" type="pres">
      <dgm:prSet presAssocID="{49FBAFA5-2C6C-46D3-88E3-BE63C1401889}" presName="img" presStyleLbl="fgImgPlace1" presStyleIdx="0" presStyleCnt="2"/>
      <dgm:spPr>
        <a:blipFill rotWithShape="1">
          <a:blip xmlns:r="http://schemas.openxmlformats.org/officeDocument/2006/relationships" r:embed="rId1"/>
          <a:stretch>
            <a:fillRect/>
          </a:stretch>
        </a:blipFill>
      </dgm:spPr>
    </dgm:pt>
    <dgm:pt modelId="{BF161EC4-974D-4CAF-96BA-CA46C00CDEEA}" type="pres">
      <dgm:prSet presAssocID="{49FBAFA5-2C6C-46D3-88E3-BE63C1401889}" presName="text" presStyleLbl="node1" presStyleIdx="0" presStyleCnt="2">
        <dgm:presLayoutVars>
          <dgm:bulletEnabled val="1"/>
        </dgm:presLayoutVars>
      </dgm:prSet>
      <dgm:spPr/>
    </dgm:pt>
    <dgm:pt modelId="{A7136387-25BA-4EED-8F51-1CC79D1B9D22}" type="pres">
      <dgm:prSet presAssocID="{4E63B8A3-F4A2-4195-B7C5-E0C7C30ABE82}" presName="spacer" presStyleCnt="0"/>
      <dgm:spPr/>
    </dgm:pt>
    <dgm:pt modelId="{2731A0D1-07AD-4407-82FD-A883E6D400D7}" type="pres">
      <dgm:prSet presAssocID="{DDC938BB-AF74-444F-80A3-34FB442DEC29}" presName="comp" presStyleCnt="0"/>
      <dgm:spPr/>
    </dgm:pt>
    <dgm:pt modelId="{6949B700-3EA7-47C1-9BB1-70019F78C74D}" type="pres">
      <dgm:prSet presAssocID="{DDC938BB-AF74-444F-80A3-34FB442DEC29}" presName="box" presStyleLbl="node1" presStyleIdx="1" presStyleCnt="2"/>
      <dgm:spPr/>
    </dgm:pt>
    <dgm:pt modelId="{425CBDB2-C299-4EE0-8A90-7C6A8FC9F154}" type="pres">
      <dgm:prSet presAssocID="{DDC938BB-AF74-444F-80A3-34FB442DEC29}" presName="img" presStyleLbl="fgImgPlace1" presStyleIdx="1" presStyleCnt="2"/>
      <dgm:spPr>
        <a:blipFill rotWithShape="1">
          <a:blip xmlns:r="http://schemas.openxmlformats.org/officeDocument/2006/relationships" r:embed="rId2"/>
          <a:stretch>
            <a:fillRect/>
          </a:stretch>
        </a:blipFill>
      </dgm:spPr>
    </dgm:pt>
    <dgm:pt modelId="{0F9A9986-A454-4206-8CC1-6248220637A7}" type="pres">
      <dgm:prSet presAssocID="{DDC938BB-AF74-444F-80A3-34FB442DEC29}" presName="text" presStyleLbl="node1" presStyleIdx="1" presStyleCnt="2">
        <dgm:presLayoutVars>
          <dgm:bulletEnabled val="1"/>
        </dgm:presLayoutVars>
      </dgm:prSet>
      <dgm:spPr/>
    </dgm:pt>
  </dgm:ptLst>
  <dgm:cxnLst>
    <dgm:cxn modelId="{C644E51B-59A5-4319-9FD7-10851FA77D96}" type="presOf" srcId="{49FBAFA5-2C6C-46D3-88E3-BE63C1401889}" destId="{9A59E0E5-5A2A-4601-8578-183388BAC944}" srcOrd="0" destOrd="0" presId="urn:microsoft.com/office/officeart/2005/8/layout/vList4"/>
    <dgm:cxn modelId="{ACA1F253-3424-424F-ADC8-C676E2C0870E}" type="presOf" srcId="{49FBAFA5-2C6C-46D3-88E3-BE63C1401889}" destId="{BF161EC4-974D-4CAF-96BA-CA46C00CDEEA}" srcOrd="1" destOrd="0" presId="urn:microsoft.com/office/officeart/2005/8/layout/vList4"/>
    <dgm:cxn modelId="{12122F57-AC93-4E73-BE54-AD44EF88BE97}" type="presOf" srcId="{DDC938BB-AF74-444F-80A3-34FB442DEC29}" destId="{6949B700-3EA7-47C1-9BB1-70019F78C74D}" srcOrd="0" destOrd="0" presId="urn:microsoft.com/office/officeart/2005/8/layout/vList4"/>
    <dgm:cxn modelId="{805C31C9-39CB-4557-8CF1-FEC121FC2CAE}" srcId="{F4C8E0FE-0F96-4656-A1A0-28A9F0E5C2A5}" destId="{DDC938BB-AF74-444F-80A3-34FB442DEC29}" srcOrd="1" destOrd="0" parTransId="{4F747270-1EC8-4265-B606-6B4942E915E5}" sibTransId="{12B1986D-16F0-4574-B4F1-7C2966FCDABB}"/>
    <dgm:cxn modelId="{28F22FDA-AC09-4B29-B10D-A9ECA76C8CA7}" srcId="{F4C8E0FE-0F96-4656-A1A0-28A9F0E5C2A5}" destId="{49FBAFA5-2C6C-46D3-88E3-BE63C1401889}" srcOrd="0" destOrd="0" parTransId="{4C77EF48-0489-4246-A507-3A0A6D7A07E9}" sibTransId="{4E63B8A3-F4A2-4195-B7C5-E0C7C30ABE82}"/>
    <dgm:cxn modelId="{1133DBDE-0C52-4651-9B99-AC5B7FDE2C8E}" type="presOf" srcId="{F4C8E0FE-0F96-4656-A1A0-28A9F0E5C2A5}" destId="{E43F086C-244D-46B2-B888-3ABE9DD54C7E}" srcOrd="0" destOrd="0" presId="urn:microsoft.com/office/officeart/2005/8/layout/vList4"/>
    <dgm:cxn modelId="{E486F5F3-9D61-481B-B28C-5BE793208CD8}" type="presOf" srcId="{DDC938BB-AF74-444F-80A3-34FB442DEC29}" destId="{0F9A9986-A454-4206-8CC1-6248220637A7}" srcOrd="1" destOrd="0" presId="urn:microsoft.com/office/officeart/2005/8/layout/vList4"/>
    <dgm:cxn modelId="{4B185CFC-F771-4971-ACA2-3FCB84A1E3AF}" type="presParOf" srcId="{E43F086C-244D-46B2-B888-3ABE9DD54C7E}" destId="{4293B1D5-FEBF-4B13-ADE9-1EBDF24C88CF}" srcOrd="0" destOrd="0" presId="urn:microsoft.com/office/officeart/2005/8/layout/vList4"/>
    <dgm:cxn modelId="{773BD78F-8579-499F-8071-144AC0E15282}" type="presParOf" srcId="{4293B1D5-FEBF-4B13-ADE9-1EBDF24C88CF}" destId="{9A59E0E5-5A2A-4601-8578-183388BAC944}" srcOrd="0" destOrd="0" presId="urn:microsoft.com/office/officeart/2005/8/layout/vList4"/>
    <dgm:cxn modelId="{7FB1C200-FED0-48E4-B375-BF1C78FA9ABB}" type="presParOf" srcId="{4293B1D5-FEBF-4B13-ADE9-1EBDF24C88CF}" destId="{6053C28D-122D-4494-9133-AA26FC28FC6A}" srcOrd="1" destOrd="0" presId="urn:microsoft.com/office/officeart/2005/8/layout/vList4"/>
    <dgm:cxn modelId="{62CF18E6-A8F9-407B-B240-606B5FDAC89C}" type="presParOf" srcId="{4293B1D5-FEBF-4B13-ADE9-1EBDF24C88CF}" destId="{BF161EC4-974D-4CAF-96BA-CA46C00CDEEA}" srcOrd="2" destOrd="0" presId="urn:microsoft.com/office/officeart/2005/8/layout/vList4"/>
    <dgm:cxn modelId="{9BA2018B-CC54-4C9D-BF41-3688473D3903}" type="presParOf" srcId="{E43F086C-244D-46B2-B888-3ABE9DD54C7E}" destId="{A7136387-25BA-4EED-8F51-1CC79D1B9D22}" srcOrd="1" destOrd="0" presId="urn:microsoft.com/office/officeart/2005/8/layout/vList4"/>
    <dgm:cxn modelId="{2C9E7F28-E74B-46E2-A158-47F4C2B36B02}" type="presParOf" srcId="{E43F086C-244D-46B2-B888-3ABE9DD54C7E}" destId="{2731A0D1-07AD-4407-82FD-A883E6D400D7}" srcOrd="2" destOrd="0" presId="urn:microsoft.com/office/officeart/2005/8/layout/vList4"/>
    <dgm:cxn modelId="{172E59BE-2367-4A4B-96F1-793131C90886}" type="presParOf" srcId="{2731A0D1-07AD-4407-82FD-A883E6D400D7}" destId="{6949B700-3EA7-47C1-9BB1-70019F78C74D}" srcOrd="0" destOrd="0" presId="urn:microsoft.com/office/officeart/2005/8/layout/vList4"/>
    <dgm:cxn modelId="{B61DEA0E-0F37-459C-8228-EFF76ABC2D50}" type="presParOf" srcId="{2731A0D1-07AD-4407-82FD-A883E6D400D7}" destId="{425CBDB2-C299-4EE0-8A90-7C6A8FC9F154}" srcOrd="1" destOrd="0" presId="urn:microsoft.com/office/officeart/2005/8/layout/vList4"/>
    <dgm:cxn modelId="{B3B0A4B1-5D7B-4F92-8372-90D2E91BCD8A}" type="presParOf" srcId="{2731A0D1-07AD-4407-82FD-A883E6D400D7}" destId="{0F9A9986-A454-4206-8CC1-6248220637A7}"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F80DF0-E7E8-4E1C-A21B-A2938CF8C560}">
      <dsp:nvSpPr>
        <dsp:cNvPr id="0" name=""/>
        <dsp:cNvSpPr/>
      </dsp:nvSpPr>
      <dsp:spPr>
        <a:xfrm>
          <a:off x="-4919424" y="-753830"/>
          <a:ext cx="5858998" cy="5858998"/>
        </a:xfrm>
        <a:prstGeom prst="blockArc">
          <a:avLst>
            <a:gd name="adj1" fmla="val 18900000"/>
            <a:gd name="adj2" fmla="val 2700000"/>
            <a:gd name="adj3" fmla="val 369"/>
          </a:avLst>
        </a:prstGeom>
        <a:noFill/>
        <a:ln w="1905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9457CC5-5155-439E-9824-D91126B0212F}">
      <dsp:nvSpPr>
        <dsp:cNvPr id="0" name=""/>
        <dsp:cNvSpPr/>
      </dsp:nvSpPr>
      <dsp:spPr>
        <a:xfrm>
          <a:off x="492024" y="334530"/>
          <a:ext cx="9963850" cy="669409"/>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1344" tIns="83820" rIns="83820" bIns="83820" numCol="1" spcCol="1270" anchor="ctr" anchorCtr="0">
          <a:noAutofit/>
        </a:bodyPr>
        <a:lstStyle/>
        <a:p>
          <a:pPr marL="0" lvl="0" indent="0" algn="l" defTabSz="1466850">
            <a:lnSpc>
              <a:spcPct val="90000"/>
            </a:lnSpc>
            <a:spcBef>
              <a:spcPct val="0"/>
            </a:spcBef>
            <a:spcAft>
              <a:spcPct val="35000"/>
            </a:spcAft>
            <a:buNone/>
          </a:pPr>
          <a:r>
            <a:rPr lang="tr-TR" sz="3300" kern="1200" dirty="0" err="1">
              <a:latin typeface="Times New Roman" panose="02020603050405020304" pitchFamily="18" charset="0"/>
              <a:cs typeface="Times New Roman" panose="02020603050405020304" pitchFamily="18" charset="0"/>
            </a:rPr>
            <a:t>Anne,baba</a:t>
          </a:r>
          <a:r>
            <a:rPr lang="tr-TR" sz="3300" kern="1200" dirty="0">
              <a:latin typeface="Times New Roman" panose="02020603050405020304" pitchFamily="18" charset="0"/>
              <a:cs typeface="Times New Roman" panose="02020603050405020304" pitchFamily="18" charset="0"/>
            </a:rPr>
            <a:t> ve çocuğun ortak kararı olmalı</a:t>
          </a:r>
        </a:p>
      </dsp:txBody>
      <dsp:txXfrm>
        <a:off x="492024" y="334530"/>
        <a:ext cx="9963850" cy="669409"/>
      </dsp:txXfrm>
    </dsp:sp>
    <dsp:sp modelId="{D5F1C214-8450-477A-B331-283F6EBDE286}">
      <dsp:nvSpPr>
        <dsp:cNvPr id="0" name=""/>
        <dsp:cNvSpPr/>
      </dsp:nvSpPr>
      <dsp:spPr>
        <a:xfrm>
          <a:off x="73643" y="250854"/>
          <a:ext cx="836762" cy="836762"/>
        </a:xfrm>
        <a:prstGeom prst="ellipse">
          <a:avLst/>
        </a:prstGeom>
        <a:solidFill>
          <a:schemeClr val="lt1">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5F36897-4B71-4096-8F5E-8AD797DC8B96}">
      <dsp:nvSpPr>
        <dsp:cNvPr id="0" name=""/>
        <dsp:cNvSpPr/>
      </dsp:nvSpPr>
      <dsp:spPr>
        <a:xfrm>
          <a:off x="875812" y="1338819"/>
          <a:ext cx="9580062" cy="669409"/>
        </a:xfrm>
        <a:prstGeom prst="rect">
          <a:avLst/>
        </a:prstGeom>
        <a:solidFill>
          <a:schemeClr val="accent2">
            <a:hueOff val="2147871"/>
            <a:satOff val="-6164"/>
            <a:lumOff val="-987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1344" tIns="83820" rIns="83820" bIns="83820" numCol="1" spcCol="1270" anchor="ctr" anchorCtr="0">
          <a:noAutofit/>
        </a:bodyPr>
        <a:lstStyle/>
        <a:p>
          <a:pPr marL="0" lvl="0" indent="0" algn="l" defTabSz="1466850">
            <a:lnSpc>
              <a:spcPct val="90000"/>
            </a:lnSpc>
            <a:spcBef>
              <a:spcPct val="0"/>
            </a:spcBef>
            <a:spcAft>
              <a:spcPct val="35000"/>
            </a:spcAft>
            <a:buNone/>
          </a:pPr>
          <a:r>
            <a:rPr lang="tr-TR" sz="3300" kern="1200" dirty="0">
              <a:latin typeface="Times New Roman" panose="02020603050405020304" pitchFamily="18" charset="0"/>
              <a:cs typeface="Times New Roman" panose="02020603050405020304" pitchFamily="18" charset="0"/>
            </a:rPr>
            <a:t>Açık, net ve anlaşılır olmalı </a:t>
          </a:r>
        </a:p>
      </dsp:txBody>
      <dsp:txXfrm>
        <a:off x="875812" y="1338819"/>
        <a:ext cx="9580062" cy="669409"/>
      </dsp:txXfrm>
    </dsp:sp>
    <dsp:sp modelId="{4F2EA46C-FA4F-4509-8AA4-9B29A49CAB0C}">
      <dsp:nvSpPr>
        <dsp:cNvPr id="0" name=""/>
        <dsp:cNvSpPr/>
      </dsp:nvSpPr>
      <dsp:spPr>
        <a:xfrm>
          <a:off x="457431" y="1255143"/>
          <a:ext cx="836762" cy="836762"/>
        </a:xfrm>
        <a:prstGeom prst="ellipse">
          <a:avLst/>
        </a:prstGeom>
        <a:solidFill>
          <a:schemeClr val="lt1">
            <a:hueOff val="0"/>
            <a:satOff val="0"/>
            <a:lumOff val="0"/>
            <a:alphaOff val="0"/>
          </a:schemeClr>
        </a:solidFill>
        <a:ln w="19050" cap="flat" cmpd="sng" algn="ctr">
          <a:solidFill>
            <a:schemeClr val="accent2">
              <a:hueOff val="2147871"/>
              <a:satOff val="-6164"/>
              <a:lumOff val="-987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2E7B2F3-8889-4DEE-9530-A15BCB7F1F56}">
      <dsp:nvSpPr>
        <dsp:cNvPr id="0" name=""/>
        <dsp:cNvSpPr/>
      </dsp:nvSpPr>
      <dsp:spPr>
        <a:xfrm>
          <a:off x="875812" y="2343108"/>
          <a:ext cx="9580062" cy="669409"/>
        </a:xfrm>
        <a:prstGeom prst="rect">
          <a:avLst/>
        </a:prstGeom>
        <a:solidFill>
          <a:schemeClr val="accent2">
            <a:hueOff val="4295743"/>
            <a:satOff val="-12329"/>
            <a:lumOff val="-1973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1344" tIns="83820" rIns="83820" bIns="83820" numCol="1" spcCol="1270" anchor="ctr" anchorCtr="0">
          <a:noAutofit/>
        </a:bodyPr>
        <a:lstStyle/>
        <a:p>
          <a:pPr marL="0" lvl="0" indent="0" algn="l" defTabSz="1466850">
            <a:lnSpc>
              <a:spcPct val="90000"/>
            </a:lnSpc>
            <a:spcBef>
              <a:spcPct val="0"/>
            </a:spcBef>
            <a:spcAft>
              <a:spcPct val="35000"/>
            </a:spcAft>
            <a:buNone/>
          </a:pPr>
          <a:r>
            <a:rPr lang="tr-TR" sz="3300" kern="1200" dirty="0">
              <a:latin typeface="Times New Roman" panose="02020603050405020304" pitchFamily="18" charset="0"/>
              <a:cs typeface="Times New Roman" panose="02020603050405020304" pitchFamily="18" charset="0"/>
            </a:rPr>
            <a:t>Ebeveynler kendi aralarında tutarlı ve kararlı olmalı </a:t>
          </a:r>
        </a:p>
      </dsp:txBody>
      <dsp:txXfrm>
        <a:off x="875812" y="2343108"/>
        <a:ext cx="9580062" cy="669409"/>
      </dsp:txXfrm>
    </dsp:sp>
    <dsp:sp modelId="{9F41594A-25A2-4C70-9AAD-76EA09648DC7}">
      <dsp:nvSpPr>
        <dsp:cNvPr id="0" name=""/>
        <dsp:cNvSpPr/>
      </dsp:nvSpPr>
      <dsp:spPr>
        <a:xfrm>
          <a:off x="457431" y="2259432"/>
          <a:ext cx="836762" cy="836762"/>
        </a:xfrm>
        <a:prstGeom prst="ellipse">
          <a:avLst/>
        </a:prstGeom>
        <a:solidFill>
          <a:schemeClr val="lt1">
            <a:hueOff val="0"/>
            <a:satOff val="0"/>
            <a:lumOff val="0"/>
            <a:alphaOff val="0"/>
          </a:schemeClr>
        </a:solidFill>
        <a:ln w="19050" cap="flat" cmpd="sng" algn="ctr">
          <a:solidFill>
            <a:schemeClr val="accent2">
              <a:hueOff val="4295743"/>
              <a:satOff val="-12329"/>
              <a:lumOff val="-19739"/>
              <a:alphaOff val="0"/>
            </a:schemeClr>
          </a:solidFill>
          <a:prstDash val="solid"/>
          <a:miter lim="800000"/>
        </a:ln>
        <a:effectLst/>
      </dsp:spPr>
      <dsp:style>
        <a:lnRef idx="2">
          <a:scrgbClr r="0" g="0" b="0"/>
        </a:lnRef>
        <a:fillRef idx="1">
          <a:scrgbClr r="0" g="0" b="0"/>
        </a:fillRef>
        <a:effectRef idx="0">
          <a:scrgbClr r="0" g="0" b="0"/>
        </a:effectRef>
        <a:fontRef idx="minor"/>
      </dsp:style>
    </dsp:sp>
    <dsp:sp modelId="{4B49C943-094F-4FC9-A3D6-5BDD01ACBFC8}">
      <dsp:nvSpPr>
        <dsp:cNvPr id="0" name=""/>
        <dsp:cNvSpPr/>
      </dsp:nvSpPr>
      <dsp:spPr>
        <a:xfrm>
          <a:off x="492024" y="3347397"/>
          <a:ext cx="9963850" cy="669409"/>
        </a:xfrm>
        <a:prstGeom prst="rect">
          <a:avLst/>
        </a:prstGeom>
        <a:solidFill>
          <a:schemeClr val="accent2">
            <a:hueOff val="6443614"/>
            <a:satOff val="-18493"/>
            <a:lumOff val="-2960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1344" tIns="83820" rIns="83820" bIns="83820" numCol="1" spcCol="1270" anchor="ctr" anchorCtr="0">
          <a:noAutofit/>
        </a:bodyPr>
        <a:lstStyle/>
        <a:p>
          <a:pPr marL="0" lvl="0" indent="0" algn="l" defTabSz="1466850">
            <a:lnSpc>
              <a:spcPct val="90000"/>
            </a:lnSpc>
            <a:spcBef>
              <a:spcPct val="0"/>
            </a:spcBef>
            <a:spcAft>
              <a:spcPct val="35000"/>
            </a:spcAft>
            <a:buNone/>
          </a:pPr>
          <a:r>
            <a:rPr lang="tr-TR" sz="3300" kern="1200" dirty="0">
              <a:latin typeface="Times New Roman" panose="02020603050405020304" pitchFamily="18" charset="0"/>
              <a:cs typeface="Times New Roman" panose="02020603050405020304" pitchFamily="18" charset="0"/>
            </a:rPr>
            <a:t>Sevgi esirgenmemeli</a:t>
          </a:r>
        </a:p>
      </dsp:txBody>
      <dsp:txXfrm>
        <a:off x="492024" y="3347397"/>
        <a:ext cx="9963850" cy="669409"/>
      </dsp:txXfrm>
    </dsp:sp>
    <dsp:sp modelId="{B4F5609C-7A20-420B-9916-821FD1DF03E4}">
      <dsp:nvSpPr>
        <dsp:cNvPr id="0" name=""/>
        <dsp:cNvSpPr/>
      </dsp:nvSpPr>
      <dsp:spPr>
        <a:xfrm>
          <a:off x="73643" y="3263721"/>
          <a:ext cx="836762" cy="836762"/>
        </a:xfrm>
        <a:prstGeom prst="ellipse">
          <a:avLst/>
        </a:prstGeom>
        <a:solidFill>
          <a:schemeClr val="lt1">
            <a:hueOff val="0"/>
            <a:satOff val="0"/>
            <a:lumOff val="0"/>
            <a:alphaOff val="0"/>
          </a:schemeClr>
        </a:solidFill>
        <a:ln w="19050" cap="flat" cmpd="sng" algn="ctr">
          <a:solidFill>
            <a:schemeClr val="accent2">
              <a:hueOff val="6443614"/>
              <a:satOff val="-18493"/>
              <a:lumOff val="-29609"/>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1BEAF0-7945-4867-A47A-2BBAFEFB2F5C}">
      <dsp:nvSpPr>
        <dsp:cNvPr id="0" name=""/>
        <dsp:cNvSpPr/>
      </dsp:nvSpPr>
      <dsp:spPr>
        <a:xfrm>
          <a:off x="-5293520" y="-810702"/>
          <a:ext cx="6303397" cy="6303397"/>
        </a:xfrm>
        <a:prstGeom prst="blockArc">
          <a:avLst>
            <a:gd name="adj1" fmla="val 18900000"/>
            <a:gd name="adj2" fmla="val 2700000"/>
            <a:gd name="adj3" fmla="val 343"/>
          </a:avLst>
        </a:prstGeom>
        <a:noFill/>
        <a:ln w="1905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B77D635-9089-4F51-B16C-1B01375D7974}">
      <dsp:nvSpPr>
        <dsp:cNvPr id="0" name=""/>
        <dsp:cNvSpPr/>
      </dsp:nvSpPr>
      <dsp:spPr>
        <a:xfrm>
          <a:off x="441644" y="292530"/>
          <a:ext cx="11090322" cy="585436"/>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64690" tIns="78740" rIns="78740" bIns="78740" numCol="1" spcCol="1270" anchor="ctr" anchorCtr="0">
          <a:noAutofit/>
        </a:bodyPr>
        <a:lstStyle/>
        <a:p>
          <a:pPr marL="0" lvl="0" indent="0" algn="l" defTabSz="1377950">
            <a:lnSpc>
              <a:spcPct val="90000"/>
            </a:lnSpc>
            <a:spcBef>
              <a:spcPct val="0"/>
            </a:spcBef>
            <a:spcAft>
              <a:spcPct val="35000"/>
            </a:spcAft>
            <a:buNone/>
          </a:pPr>
          <a:r>
            <a:rPr lang="tr-TR" sz="3100" kern="1200" dirty="0">
              <a:latin typeface="Times New Roman" panose="02020603050405020304" pitchFamily="18" charset="0"/>
              <a:cs typeface="Times New Roman" panose="02020603050405020304" pitchFamily="18" charset="0"/>
            </a:rPr>
            <a:t>Çocuğa alternatif seçenekler sunulmalı </a:t>
          </a:r>
        </a:p>
      </dsp:txBody>
      <dsp:txXfrm>
        <a:off x="441644" y="292530"/>
        <a:ext cx="11090322" cy="585436"/>
      </dsp:txXfrm>
    </dsp:sp>
    <dsp:sp modelId="{14CB7133-F300-46A5-B2D4-B26AB87B696E}">
      <dsp:nvSpPr>
        <dsp:cNvPr id="0" name=""/>
        <dsp:cNvSpPr/>
      </dsp:nvSpPr>
      <dsp:spPr>
        <a:xfrm>
          <a:off x="75746" y="219351"/>
          <a:ext cx="731795" cy="731795"/>
        </a:xfrm>
        <a:prstGeom prst="ellipse">
          <a:avLst/>
        </a:prstGeom>
        <a:solidFill>
          <a:schemeClr val="lt1">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5EC518A-28E7-4584-B25B-890EF790CA4C}">
      <dsp:nvSpPr>
        <dsp:cNvPr id="0" name=""/>
        <dsp:cNvSpPr/>
      </dsp:nvSpPr>
      <dsp:spPr>
        <a:xfrm>
          <a:off x="861150" y="1170404"/>
          <a:ext cx="10670815" cy="585436"/>
        </a:xfrm>
        <a:prstGeom prst="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64690" tIns="78740" rIns="78740" bIns="78740" numCol="1" spcCol="1270" anchor="ctr" anchorCtr="0">
          <a:noAutofit/>
        </a:bodyPr>
        <a:lstStyle/>
        <a:p>
          <a:pPr marL="0" lvl="0" indent="0" algn="l" defTabSz="1377950">
            <a:lnSpc>
              <a:spcPct val="90000"/>
            </a:lnSpc>
            <a:spcBef>
              <a:spcPct val="0"/>
            </a:spcBef>
            <a:spcAft>
              <a:spcPct val="35000"/>
            </a:spcAft>
            <a:buNone/>
          </a:pPr>
          <a:r>
            <a:rPr lang="tr-TR" sz="3100" kern="1200" dirty="0">
              <a:latin typeface="Times New Roman" panose="02020603050405020304" pitchFamily="18" charset="0"/>
              <a:cs typeface="Times New Roman" panose="02020603050405020304" pitchFamily="18" charset="0"/>
            </a:rPr>
            <a:t>Esneklik sağlamalı ama gevşek olmamalı </a:t>
          </a:r>
        </a:p>
      </dsp:txBody>
      <dsp:txXfrm>
        <a:off x="861150" y="1170404"/>
        <a:ext cx="10670815" cy="585436"/>
      </dsp:txXfrm>
    </dsp:sp>
    <dsp:sp modelId="{241CEC31-D769-4A03-B7B0-968C16CE2EAC}">
      <dsp:nvSpPr>
        <dsp:cNvPr id="0" name=""/>
        <dsp:cNvSpPr/>
      </dsp:nvSpPr>
      <dsp:spPr>
        <a:xfrm>
          <a:off x="495253" y="1097224"/>
          <a:ext cx="731795" cy="731795"/>
        </a:xfrm>
        <a:prstGeom prst="ellipse">
          <a:avLst/>
        </a:prstGeom>
        <a:solidFill>
          <a:schemeClr val="lt1">
            <a:hueOff val="0"/>
            <a:satOff val="0"/>
            <a:lumOff val="0"/>
            <a:alphaOff val="0"/>
          </a:schemeClr>
        </a:solidFill>
        <a:ln w="1905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9EB397C-F02A-42EA-AF1C-652EDA1CE819}">
      <dsp:nvSpPr>
        <dsp:cNvPr id="0" name=""/>
        <dsp:cNvSpPr/>
      </dsp:nvSpPr>
      <dsp:spPr>
        <a:xfrm>
          <a:off x="989905" y="2048277"/>
          <a:ext cx="10542061" cy="585436"/>
        </a:xfrm>
        <a:prstGeom prst="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64690" tIns="78740" rIns="78740" bIns="78740" numCol="1" spcCol="1270" anchor="ctr" anchorCtr="0">
          <a:noAutofit/>
        </a:bodyPr>
        <a:lstStyle/>
        <a:p>
          <a:pPr marL="0" lvl="0" indent="0" algn="l" defTabSz="1377950">
            <a:lnSpc>
              <a:spcPct val="90000"/>
            </a:lnSpc>
            <a:spcBef>
              <a:spcPct val="0"/>
            </a:spcBef>
            <a:spcAft>
              <a:spcPct val="35000"/>
            </a:spcAft>
            <a:buNone/>
          </a:pPr>
          <a:r>
            <a:rPr lang="tr-TR" sz="3100" kern="1200" dirty="0">
              <a:latin typeface="Times New Roman" panose="02020603050405020304" pitchFamily="18" charset="0"/>
              <a:cs typeface="Times New Roman" panose="02020603050405020304" pitchFamily="18" charset="0"/>
            </a:rPr>
            <a:t>Çerçevesi belli ama çok katı olmamalı </a:t>
          </a:r>
        </a:p>
      </dsp:txBody>
      <dsp:txXfrm>
        <a:off x="989905" y="2048277"/>
        <a:ext cx="10542061" cy="585436"/>
      </dsp:txXfrm>
    </dsp:sp>
    <dsp:sp modelId="{96D3D84E-767A-4ADE-9E86-95FC4F07D7DE}">
      <dsp:nvSpPr>
        <dsp:cNvPr id="0" name=""/>
        <dsp:cNvSpPr/>
      </dsp:nvSpPr>
      <dsp:spPr>
        <a:xfrm>
          <a:off x="624008" y="1975098"/>
          <a:ext cx="731795" cy="731795"/>
        </a:xfrm>
        <a:prstGeom prst="ellipse">
          <a:avLst/>
        </a:prstGeom>
        <a:solidFill>
          <a:schemeClr val="lt1">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D6FE33E-9025-4580-9938-BEC62BB908B3}">
      <dsp:nvSpPr>
        <dsp:cNvPr id="0" name=""/>
        <dsp:cNvSpPr/>
      </dsp:nvSpPr>
      <dsp:spPr>
        <a:xfrm>
          <a:off x="861150" y="2926151"/>
          <a:ext cx="10670815" cy="585436"/>
        </a:xfrm>
        <a:prstGeom prst="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64690" tIns="78740" rIns="78740" bIns="78740" numCol="1" spcCol="1270" anchor="ctr" anchorCtr="0">
          <a:noAutofit/>
        </a:bodyPr>
        <a:lstStyle/>
        <a:p>
          <a:pPr marL="0" lvl="0" indent="0" algn="l" defTabSz="1377950">
            <a:lnSpc>
              <a:spcPct val="90000"/>
            </a:lnSpc>
            <a:spcBef>
              <a:spcPct val="0"/>
            </a:spcBef>
            <a:spcAft>
              <a:spcPct val="35000"/>
            </a:spcAft>
            <a:buNone/>
          </a:pPr>
          <a:r>
            <a:rPr lang="tr-TR" sz="3100" kern="1200" dirty="0">
              <a:latin typeface="Times New Roman" panose="02020603050405020304" pitchFamily="18" charset="0"/>
              <a:cs typeface="Times New Roman" panose="02020603050405020304" pitchFamily="18" charset="0"/>
            </a:rPr>
            <a:t>Çocuğun yaşına göre güncellenmeli ve genişletilmeli</a:t>
          </a:r>
        </a:p>
      </dsp:txBody>
      <dsp:txXfrm>
        <a:off x="861150" y="2926151"/>
        <a:ext cx="10670815" cy="585436"/>
      </dsp:txXfrm>
    </dsp:sp>
    <dsp:sp modelId="{052608D1-20D0-434E-8049-9CE8C53CD75A}">
      <dsp:nvSpPr>
        <dsp:cNvPr id="0" name=""/>
        <dsp:cNvSpPr/>
      </dsp:nvSpPr>
      <dsp:spPr>
        <a:xfrm>
          <a:off x="495253" y="2852971"/>
          <a:ext cx="731795" cy="731795"/>
        </a:xfrm>
        <a:prstGeom prst="ellipse">
          <a:avLst/>
        </a:prstGeom>
        <a:solidFill>
          <a:schemeClr val="lt1">
            <a:hueOff val="0"/>
            <a:satOff val="0"/>
            <a:lumOff val="0"/>
            <a:alphaOff val="0"/>
          </a:schemeClr>
        </a:solidFill>
        <a:ln w="1905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CA8FADA-E01B-4CBB-8975-21BDEBC344A5}">
      <dsp:nvSpPr>
        <dsp:cNvPr id="0" name=""/>
        <dsp:cNvSpPr/>
      </dsp:nvSpPr>
      <dsp:spPr>
        <a:xfrm>
          <a:off x="441644" y="3804024"/>
          <a:ext cx="11090322" cy="585436"/>
        </a:xfrm>
        <a:prstGeom prst="rect">
          <a:avLst/>
        </a:prstGeom>
        <a:solidFill>
          <a:schemeClr val="accent6">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64690" tIns="78740" rIns="78740" bIns="78740" numCol="1" spcCol="1270" anchor="ctr" anchorCtr="0">
          <a:noAutofit/>
        </a:bodyPr>
        <a:lstStyle/>
        <a:p>
          <a:pPr marL="0" lvl="0" indent="0" algn="l" defTabSz="1377950">
            <a:lnSpc>
              <a:spcPct val="90000"/>
            </a:lnSpc>
            <a:spcBef>
              <a:spcPct val="0"/>
            </a:spcBef>
            <a:spcAft>
              <a:spcPct val="35000"/>
            </a:spcAft>
            <a:buNone/>
          </a:pPr>
          <a:r>
            <a:rPr lang="tr-TR" sz="3100" kern="1200" dirty="0">
              <a:latin typeface="Times New Roman" panose="02020603050405020304" pitchFamily="18" charset="0"/>
              <a:cs typeface="Times New Roman" panose="02020603050405020304" pitchFamily="18" charset="0"/>
            </a:rPr>
            <a:t>Çocuğa rol model olunmalı </a:t>
          </a:r>
        </a:p>
      </dsp:txBody>
      <dsp:txXfrm>
        <a:off x="441644" y="3804024"/>
        <a:ext cx="11090322" cy="585436"/>
      </dsp:txXfrm>
    </dsp:sp>
    <dsp:sp modelId="{DDA666BB-F4AC-4AEF-ACE1-0993B9EB9678}">
      <dsp:nvSpPr>
        <dsp:cNvPr id="0" name=""/>
        <dsp:cNvSpPr/>
      </dsp:nvSpPr>
      <dsp:spPr>
        <a:xfrm>
          <a:off x="75746" y="3730845"/>
          <a:ext cx="731795" cy="731795"/>
        </a:xfrm>
        <a:prstGeom prst="ellipse">
          <a:avLst/>
        </a:prstGeom>
        <a:solidFill>
          <a:schemeClr val="lt1">
            <a:hueOff val="0"/>
            <a:satOff val="0"/>
            <a:lumOff val="0"/>
            <a:alphaOff val="0"/>
          </a:schemeClr>
        </a:solidFill>
        <a:ln w="1905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0D9D8B-3A06-40CA-8026-742F5C07A9A2}">
      <dsp:nvSpPr>
        <dsp:cNvPr id="0" name=""/>
        <dsp:cNvSpPr/>
      </dsp:nvSpPr>
      <dsp:spPr>
        <a:xfrm>
          <a:off x="0" y="0"/>
          <a:ext cx="10515600" cy="2071559"/>
        </a:xfrm>
        <a:prstGeom prst="roundRect">
          <a:avLst>
            <a:gd name="adj" fmla="val 10000"/>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l" defTabSz="1778000">
            <a:lnSpc>
              <a:spcPct val="90000"/>
            </a:lnSpc>
            <a:spcBef>
              <a:spcPct val="0"/>
            </a:spcBef>
            <a:spcAft>
              <a:spcPct val="35000"/>
            </a:spcAft>
            <a:buNone/>
          </a:pPr>
          <a:r>
            <a:rPr lang="tr-TR" sz="4000" kern="1200" dirty="0">
              <a:latin typeface="Times New Roman" panose="02020603050405020304" pitchFamily="18" charset="0"/>
              <a:cs typeface="Times New Roman" panose="02020603050405020304" pitchFamily="18" charset="0"/>
            </a:rPr>
            <a:t>Sağlıklı bir aile içi iletişim sağlar.</a:t>
          </a:r>
        </a:p>
      </dsp:txBody>
      <dsp:txXfrm>
        <a:off x="2310275" y="0"/>
        <a:ext cx="8205324" cy="2071559"/>
      </dsp:txXfrm>
    </dsp:sp>
    <dsp:sp modelId="{F815D8C9-E97F-4199-B3A3-9F56761ED9F0}">
      <dsp:nvSpPr>
        <dsp:cNvPr id="0" name=""/>
        <dsp:cNvSpPr/>
      </dsp:nvSpPr>
      <dsp:spPr>
        <a:xfrm>
          <a:off x="207155" y="207155"/>
          <a:ext cx="2103120" cy="1657247"/>
        </a:xfrm>
        <a:prstGeom prst="roundRect">
          <a:avLst>
            <a:gd name="adj" fmla="val 10000"/>
          </a:avLst>
        </a:prstGeom>
        <a:blipFill rotWithShape="1">
          <a:blip xmlns:r="http://schemas.openxmlformats.org/officeDocument/2006/relationships" r:embed="rId1"/>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41188FC-009B-4207-87E2-1ADDFFCA4818}">
      <dsp:nvSpPr>
        <dsp:cNvPr id="0" name=""/>
        <dsp:cNvSpPr/>
      </dsp:nvSpPr>
      <dsp:spPr>
        <a:xfrm>
          <a:off x="0" y="2278715"/>
          <a:ext cx="10515600" cy="2071559"/>
        </a:xfrm>
        <a:prstGeom prst="roundRect">
          <a:avLst>
            <a:gd name="adj" fmla="val 10000"/>
          </a:avLst>
        </a:prstGeom>
        <a:solidFill>
          <a:schemeClr val="accent2">
            <a:hueOff val="6443614"/>
            <a:satOff val="-18493"/>
            <a:lumOff val="-2960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l" defTabSz="1778000">
            <a:lnSpc>
              <a:spcPct val="90000"/>
            </a:lnSpc>
            <a:spcBef>
              <a:spcPct val="0"/>
            </a:spcBef>
            <a:spcAft>
              <a:spcPct val="35000"/>
            </a:spcAft>
            <a:buNone/>
          </a:pPr>
          <a:r>
            <a:rPr lang="tr-TR" sz="4000" kern="1200" dirty="0">
              <a:latin typeface="Times New Roman" panose="02020603050405020304" pitchFamily="18" charset="0"/>
              <a:cs typeface="Times New Roman" panose="02020603050405020304" pitchFamily="18" charset="0"/>
            </a:rPr>
            <a:t>Çocukların araştırma yapması için özgürlük alanı sağlar. </a:t>
          </a:r>
        </a:p>
      </dsp:txBody>
      <dsp:txXfrm>
        <a:off x="2310275" y="2278715"/>
        <a:ext cx="8205324" cy="2071559"/>
      </dsp:txXfrm>
    </dsp:sp>
    <dsp:sp modelId="{F8D52AA9-ED62-42C1-B9FE-E6F92FAD02F6}">
      <dsp:nvSpPr>
        <dsp:cNvPr id="0" name=""/>
        <dsp:cNvSpPr/>
      </dsp:nvSpPr>
      <dsp:spPr>
        <a:xfrm>
          <a:off x="207155" y="2485871"/>
          <a:ext cx="2103120" cy="1657247"/>
        </a:xfrm>
        <a:prstGeom prst="roundRect">
          <a:avLst>
            <a:gd name="adj" fmla="val 10000"/>
          </a:avLst>
        </a:prstGeom>
        <a:blipFill rotWithShape="1">
          <a:blip xmlns:r="http://schemas.openxmlformats.org/officeDocument/2006/relationships" r:embed="rId2"/>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73A401-DCDF-42ED-B089-9882CC7802C0}">
      <dsp:nvSpPr>
        <dsp:cNvPr id="0" name=""/>
        <dsp:cNvSpPr/>
      </dsp:nvSpPr>
      <dsp:spPr>
        <a:xfrm>
          <a:off x="0" y="0"/>
          <a:ext cx="10515600" cy="2071559"/>
        </a:xfrm>
        <a:prstGeom prst="roundRect">
          <a:avLst>
            <a:gd name="adj" fmla="val 10000"/>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l" defTabSz="1778000">
            <a:lnSpc>
              <a:spcPct val="90000"/>
            </a:lnSpc>
            <a:spcBef>
              <a:spcPct val="0"/>
            </a:spcBef>
            <a:spcAft>
              <a:spcPct val="35000"/>
            </a:spcAft>
            <a:buNone/>
          </a:pPr>
          <a:r>
            <a:rPr lang="tr-TR" sz="4000" kern="1200" dirty="0">
              <a:latin typeface="Times New Roman" panose="02020603050405020304" pitchFamily="18" charset="0"/>
              <a:cs typeface="Times New Roman" panose="02020603050405020304" pitchFamily="18" charset="0"/>
            </a:rPr>
            <a:t>Sorumluluk sahibi bir çocuk olmasına yardımcı olur. </a:t>
          </a:r>
        </a:p>
      </dsp:txBody>
      <dsp:txXfrm>
        <a:off x="2310275" y="0"/>
        <a:ext cx="8205324" cy="2071559"/>
      </dsp:txXfrm>
    </dsp:sp>
    <dsp:sp modelId="{22553CAF-6892-4325-91CE-F24EB3C6D1DE}">
      <dsp:nvSpPr>
        <dsp:cNvPr id="0" name=""/>
        <dsp:cNvSpPr/>
      </dsp:nvSpPr>
      <dsp:spPr>
        <a:xfrm>
          <a:off x="207155" y="207155"/>
          <a:ext cx="2103120" cy="1657247"/>
        </a:xfrm>
        <a:prstGeom prst="roundRect">
          <a:avLst>
            <a:gd name="adj" fmla="val 10000"/>
          </a:avLst>
        </a:prstGeom>
        <a:blipFill rotWithShape="1">
          <a:blip xmlns:r="http://schemas.openxmlformats.org/officeDocument/2006/relationships" r:embed="rId1"/>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4E3294C-B027-4CDD-991A-045BC316B2DE}">
      <dsp:nvSpPr>
        <dsp:cNvPr id="0" name=""/>
        <dsp:cNvSpPr/>
      </dsp:nvSpPr>
      <dsp:spPr>
        <a:xfrm>
          <a:off x="0" y="2278715"/>
          <a:ext cx="10515600" cy="2071559"/>
        </a:xfrm>
        <a:prstGeom prst="roundRect">
          <a:avLst>
            <a:gd name="adj" fmla="val 10000"/>
          </a:avLst>
        </a:prstGeom>
        <a:solidFill>
          <a:schemeClr val="accent2">
            <a:hueOff val="6443614"/>
            <a:satOff val="-18493"/>
            <a:lumOff val="-2960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l" defTabSz="1778000">
            <a:lnSpc>
              <a:spcPct val="90000"/>
            </a:lnSpc>
            <a:spcBef>
              <a:spcPct val="0"/>
            </a:spcBef>
            <a:spcAft>
              <a:spcPct val="35000"/>
            </a:spcAft>
            <a:buNone/>
          </a:pPr>
          <a:r>
            <a:rPr lang="tr-TR" sz="4000" kern="1200" dirty="0">
              <a:latin typeface="Times New Roman" panose="02020603050405020304" pitchFamily="18" charset="0"/>
              <a:cs typeface="Times New Roman" panose="02020603050405020304" pitchFamily="18" charset="0"/>
            </a:rPr>
            <a:t>Çocuğun kendisine ve başkalarına saygısı gelişir.</a:t>
          </a:r>
        </a:p>
      </dsp:txBody>
      <dsp:txXfrm>
        <a:off x="2310275" y="2278715"/>
        <a:ext cx="8205324" cy="2071559"/>
      </dsp:txXfrm>
    </dsp:sp>
    <dsp:sp modelId="{3C7AE0CB-06BA-4E65-A1AC-E5665DEB409F}">
      <dsp:nvSpPr>
        <dsp:cNvPr id="0" name=""/>
        <dsp:cNvSpPr/>
      </dsp:nvSpPr>
      <dsp:spPr>
        <a:xfrm>
          <a:off x="207155" y="2485871"/>
          <a:ext cx="2103120" cy="1657247"/>
        </a:xfrm>
        <a:prstGeom prst="roundRect">
          <a:avLst>
            <a:gd name="adj" fmla="val 10000"/>
          </a:avLst>
        </a:prstGeom>
        <a:blipFill rotWithShape="1">
          <a:blip xmlns:r="http://schemas.openxmlformats.org/officeDocument/2006/relationships" r:embed="rId2"/>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59E0E5-5A2A-4601-8578-183388BAC944}">
      <dsp:nvSpPr>
        <dsp:cNvPr id="0" name=""/>
        <dsp:cNvSpPr/>
      </dsp:nvSpPr>
      <dsp:spPr>
        <a:xfrm>
          <a:off x="0" y="22862"/>
          <a:ext cx="10787743" cy="2342448"/>
        </a:xfrm>
        <a:prstGeom prst="roundRect">
          <a:avLst>
            <a:gd name="adj" fmla="val 10000"/>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l" defTabSz="1778000">
            <a:lnSpc>
              <a:spcPct val="90000"/>
            </a:lnSpc>
            <a:spcBef>
              <a:spcPct val="0"/>
            </a:spcBef>
            <a:spcAft>
              <a:spcPct val="35000"/>
            </a:spcAft>
            <a:buNone/>
          </a:pPr>
          <a:r>
            <a:rPr lang="tr-TR" sz="4000" kern="1200" dirty="0">
              <a:latin typeface="Times New Roman" panose="02020603050405020304" pitchFamily="18" charset="0"/>
              <a:cs typeface="Times New Roman" panose="02020603050405020304" pitchFamily="18" charset="0"/>
            </a:rPr>
            <a:t>Bağımsız bireyler olarak yetişmesine zemin hazırlar</a:t>
          </a:r>
          <a:r>
            <a:rPr lang="tr-TR" sz="4900" kern="1200" dirty="0">
              <a:latin typeface="Times New Roman" panose="02020603050405020304" pitchFamily="18" charset="0"/>
              <a:cs typeface="Times New Roman" panose="02020603050405020304" pitchFamily="18" charset="0"/>
            </a:rPr>
            <a:t>.</a:t>
          </a:r>
        </a:p>
      </dsp:txBody>
      <dsp:txXfrm>
        <a:off x="2391793" y="22862"/>
        <a:ext cx="8395949" cy="2342448"/>
      </dsp:txXfrm>
    </dsp:sp>
    <dsp:sp modelId="{6053C28D-122D-4494-9133-AA26FC28FC6A}">
      <dsp:nvSpPr>
        <dsp:cNvPr id="0" name=""/>
        <dsp:cNvSpPr/>
      </dsp:nvSpPr>
      <dsp:spPr>
        <a:xfrm>
          <a:off x="234244" y="234244"/>
          <a:ext cx="2157548" cy="1873958"/>
        </a:xfrm>
        <a:prstGeom prst="roundRect">
          <a:avLst>
            <a:gd name="adj" fmla="val 10000"/>
          </a:avLst>
        </a:prstGeom>
        <a:blipFill rotWithShape="1">
          <a:blip xmlns:r="http://schemas.openxmlformats.org/officeDocument/2006/relationships" r:embed="rId1"/>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949B700-3EA7-47C1-9BB1-70019F78C74D}">
      <dsp:nvSpPr>
        <dsp:cNvPr id="0" name=""/>
        <dsp:cNvSpPr/>
      </dsp:nvSpPr>
      <dsp:spPr>
        <a:xfrm>
          <a:off x="0" y="2576693"/>
          <a:ext cx="10787743" cy="2342448"/>
        </a:xfrm>
        <a:prstGeom prst="roundRect">
          <a:avLst>
            <a:gd name="adj" fmla="val 10000"/>
          </a:avLst>
        </a:prstGeom>
        <a:solidFill>
          <a:schemeClr val="accent2">
            <a:hueOff val="6443614"/>
            <a:satOff val="-18493"/>
            <a:lumOff val="-2960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l" defTabSz="1778000">
            <a:lnSpc>
              <a:spcPct val="90000"/>
            </a:lnSpc>
            <a:spcBef>
              <a:spcPct val="0"/>
            </a:spcBef>
            <a:spcAft>
              <a:spcPct val="35000"/>
            </a:spcAft>
            <a:buNone/>
          </a:pPr>
          <a:r>
            <a:rPr lang="tr-TR" sz="4000" kern="1200" dirty="0">
              <a:latin typeface="Times New Roman" panose="02020603050405020304" pitchFamily="18" charset="0"/>
              <a:cs typeface="Times New Roman" panose="02020603050405020304" pitchFamily="18" charset="0"/>
            </a:rPr>
            <a:t>Toplumsal uyumu için uygun davranışları öğrenmesine yardımcı olur.</a:t>
          </a:r>
        </a:p>
      </dsp:txBody>
      <dsp:txXfrm>
        <a:off x="2391793" y="2576693"/>
        <a:ext cx="8395949" cy="2342448"/>
      </dsp:txXfrm>
    </dsp:sp>
    <dsp:sp modelId="{425CBDB2-C299-4EE0-8A90-7C6A8FC9F154}">
      <dsp:nvSpPr>
        <dsp:cNvPr id="0" name=""/>
        <dsp:cNvSpPr/>
      </dsp:nvSpPr>
      <dsp:spPr>
        <a:xfrm>
          <a:off x="234244" y="2810938"/>
          <a:ext cx="2157548" cy="1873958"/>
        </a:xfrm>
        <a:prstGeom prst="roundRect">
          <a:avLst>
            <a:gd name="adj" fmla="val 10000"/>
          </a:avLst>
        </a:prstGeom>
        <a:blipFill rotWithShape="1">
          <a:blip xmlns:r="http://schemas.openxmlformats.org/officeDocument/2006/relationships" r:embed="rId2"/>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3CE292-F0BB-4A83-B38A-60DBDA0CF531}" type="datetimeFigureOut">
              <a:rPr lang="tr-TR" smtClean="0"/>
              <a:t>9.12.2024</a:t>
            </a:fld>
            <a:endParaRPr lang="tr-TR"/>
          </a:p>
        </p:txBody>
      </p:sp>
      <p:sp>
        <p:nvSpPr>
          <p:cNvPr id="4" name="Slayt Resmi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4F34AF-B2EC-496C-A405-06019EA1BF93}" type="slidenum">
              <a:rPr lang="tr-TR" smtClean="0"/>
              <a:t>‹#›</a:t>
            </a:fld>
            <a:endParaRPr lang="tr-TR"/>
          </a:p>
        </p:txBody>
      </p:sp>
    </p:spTree>
    <p:extLst>
      <p:ext uri="{BB962C8B-B14F-4D97-AF65-F5344CB8AC3E}">
        <p14:creationId xmlns:p14="http://schemas.microsoft.com/office/powerpoint/2010/main" val="14764633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7C4F34AF-B2EC-496C-A405-06019EA1BF93}" type="slidenum">
              <a:rPr lang="tr-TR" smtClean="0"/>
              <a:t>2</a:t>
            </a:fld>
            <a:endParaRPr lang="tr-TR"/>
          </a:p>
        </p:txBody>
      </p:sp>
    </p:spTree>
    <p:extLst>
      <p:ext uri="{BB962C8B-B14F-4D97-AF65-F5344CB8AC3E}">
        <p14:creationId xmlns:p14="http://schemas.microsoft.com/office/powerpoint/2010/main" val="33264636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7C4F34AF-B2EC-496C-A405-06019EA1BF93}" type="slidenum">
              <a:rPr lang="tr-TR" smtClean="0"/>
              <a:t>13</a:t>
            </a:fld>
            <a:endParaRPr lang="tr-TR"/>
          </a:p>
        </p:txBody>
      </p:sp>
    </p:spTree>
    <p:extLst>
      <p:ext uri="{BB962C8B-B14F-4D97-AF65-F5344CB8AC3E}">
        <p14:creationId xmlns:p14="http://schemas.microsoft.com/office/powerpoint/2010/main" val="22980392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7C4F34AF-B2EC-496C-A405-06019EA1BF93}" type="slidenum">
              <a:rPr lang="tr-TR" smtClean="0"/>
              <a:t>18</a:t>
            </a:fld>
            <a:endParaRPr lang="tr-TR"/>
          </a:p>
        </p:txBody>
      </p:sp>
    </p:spTree>
    <p:extLst>
      <p:ext uri="{BB962C8B-B14F-4D97-AF65-F5344CB8AC3E}">
        <p14:creationId xmlns:p14="http://schemas.microsoft.com/office/powerpoint/2010/main" val="11714867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7C4F34AF-B2EC-496C-A405-06019EA1BF93}" type="slidenum">
              <a:rPr lang="tr-TR" smtClean="0"/>
              <a:t>25</a:t>
            </a:fld>
            <a:endParaRPr lang="tr-TR"/>
          </a:p>
        </p:txBody>
      </p:sp>
    </p:spTree>
    <p:extLst>
      <p:ext uri="{BB962C8B-B14F-4D97-AF65-F5344CB8AC3E}">
        <p14:creationId xmlns:p14="http://schemas.microsoft.com/office/powerpoint/2010/main" val="36395737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0AE39059-D8F1-AEE7-751F-E5AE4A6EB30E}"/>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1F5381E8-C519-0F68-1A51-F3B9381E0FD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dirty="0"/>
              <a:t>Asıl alt başlık stilini düzenlemek için tıklayın</a:t>
            </a:r>
          </a:p>
        </p:txBody>
      </p:sp>
      <p:sp>
        <p:nvSpPr>
          <p:cNvPr id="4" name="Veri Yer Tutucusu 3">
            <a:extLst>
              <a:ext uri="{FF2B5EF4-FFF2-40B4-BE49-F238E27FC236}">
                <a16:creationId xmlns:a16="http://schemas.microsoft.com/office/drawing/2014/main" id="{D8E47650-6813-89B6-0220-B145FB058B16}"/>
              </a:ext>
            </a:extLst>
          </p:cNvPr>
          <p:cNvSpPr>
            <a:spLocks noGrp="1"/>
          </p:cNvSpPr>
          <p:nvPr>
            <p:ph type="dt" sz="half" idx="10"/>
          </p:nvPr>
        </p:nvSpPr>
        <p:spPr/>
        <p:txBody>
          <a:bodyPr/>
          <a:lstStyle/>
          <a:p>
            <a:fld id="{9080A8DA-31EC-481E-BC30-24C71CD02F2C}" type="datetime1">
              <a:rPr lang="tr-TR" smtClean="0"/>
              <a:t>9.12.2024</a:t>
            </a:fld>
            <a:endParaRPr lang="tr-TR"/>
          </a:p>
        </p:txBody>
      </p:sp>
      <p:sp>
        <p:nvSpPr>
          <p:cNvPr id="5" name="Alt Bilgi Yer Tutucusu 4">
            <a:extLst>
              <a:ext uri="{FF2B5EF4-FFF2-40B4-BE49-F238E27FC236}">
                <a16:creationId xmlns:a16="http://schemas.microsoft.com/office/drawing/2014/main" id="{1D759E7A-BBEB-6829-4844-A66DC8EE1FC3}"/>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4E401B0B-087A-F396-BCD5-1AF709C69DF2}"/>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17238320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27ECF47-9878-7A9B-055E-37C498E3FF9E}"/>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0A625B3B-0B96-4ACE-A759-A581B77D0F18}"/>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89D9F8A3-B692-F42F-5779-24215338ADD5}"/>
              </a:ext>
            </a:extLst>
          </p:cNvPr>
          <p:cNvSpPr>
            <a:spLocks noGrp="1"/>
          </p:cNvSpPr>
          <p:nvPr>
            <p:ph type="dt" sz="half" idx="10"/>
          </p:nvPr>
        </p:nvSpPr>
        <p:spPr/>
        <p:txBody>
          <a:bodyPr/>
          <a:lstStyle/>
          <a:p>
            <a:fld id="{6B157381-E0C9-4CC1-BDDC-1CA67797A038}" type="datetime1">
              <a:rPr lang="tr-TR" smtClean="0"/>
              <a:t>9.12.2024</a:t>
            </a:fld>
            <a:endParaRPr lang="tr-TR"/>
          </a:p>
        </p:txBody>
      </p:sp>
      <p:sp>
        <p:nvSpPr>
          <p:cNvPr id="5" name="Alt Bilgi Yer Tutucusu 4">
            <a:extLst>
              <a:ext uri="{FF2B5EF4-FFF2-40B4-BE49-F238E27FC236}">
                <a16:creationId xmlns:a16="http://schemas.microsoft.com/office/drawing/2014/main" id="{B586BD47-F3DF-9269-4CA4-1F852F6D6072}"/>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543D7864-73D2-6F93-915F-19195DA624AE}"/>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3612287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24D968A1-7BEB-BBEE-E5D0-B6C031A81F6E}"/>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66205CC9-676D-B103-384F-0E2135B92AE8}"/>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AD2BA35E-9402-84F5-456B-BA9335759135}"/>
              </a:ext>
            </a:extLst>
          </p:cNvPr>
          <p:cNvSpPr>
            <a:spLocks noGrp="1"/>
          </p:cNvSpPr>
          <p:nvPr>
            <p:ph type="dt" sz="half" idx="10"/>
          </p:nvPr>
        </p:nvSpPr>
        <p:spPr/>
        <p:txBody>
          <a:bodyPr/>
          <a:lstStyle/>
          <a:p>
            <a:fld id="{0F74CB74-045E-43C0-AF19-F6F7701D6BC3}" type="datetime1">
              <a:rPr lang="tr-TR" smtClean="0"/>
              <a:t>9.12.2024</a:t>
            </a:fld>
            <a:endParaRPr lang="tr-TR"/>
          </a:p>
        </p:txBody>
      </p:sp>
      <p:sp>
        <p:nvSpPr>
          <p:cNvPr id="5" name="Alt Bilgi Yer Tutucusu 4">
            <a:extLst>
              <a:ext uri="{FF2B5EF4-FFF2-40B4-BE49-F238E27FC236}">
                <a16:creationId xmlns:a16="http://schemas.microsoft.com/office/drawing/2014/main" id="{405EB893-F1A1-6CA3-97DB-44B725EE4DE1}"/>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F6D09135-5D0C-D1CC-78D0-5B2BDC137DE2}"/>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115186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CBC3BB6-1FA2-023A-BD8C-564338867EB7}"/>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4FD01E38-ADE4-6440-2537-7425F79759E4}"/>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FBBE0FAB-88B3-1B23-FDC1-03B8A1FA8403}"/>
              </a:ext>
            </a:extLst>
          </p:cNvPr>
          <p:cNvSpPr>
            <a:spLocks noGrp="1"/>
          </p:cNvSpPr>
          <p:nvPr>
            <p:ph type="dt" sz="half" idx="10"/>
          </p:nvPr>
        </p:nvSpPr>
        <p:spPr/>
        <p:txBody>
          <a:bodyPr/>
          <a:lstStyle/>
          <a:p>
            <a:fld id="{24B5C57D-25F1-4868-9E7F-232951988A77}" type="datetime1">
              <a:rPr lang="tr-TR" smtClean="0"/>
              <a:t>9.12.2024</a:t>
            </a:fld>
            <a:endParaRPr lang="tr-TR"/>
          </a:p>
        </p:txBody>
      </p:sp>
      <p:sp>
        <p:nvSpPr>
          <p:cNvPr id="5" name="Alt Bilgi Yer Tutucusu 4">
            <a:extLst>
              <a:ext uri="{FF2B5EF4-FFF2-40B4-BE49-F238E27FC236}">
                <a16:creationId xmlns:a16="http://schemas.microsoft.com/office/drawing/2014/main" id="{C4F16E73-0570-002B-7CB8-675218646D6D}"/>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8428EF5B-EC32-2FE6-64CB-3E59FBEE1BF0}"/>
              </a:ext>
            </a:extLst>
          </p:cNvPr>
          <p:cNvSpPr>
            <a:spLocks noGrp="1"/>
          </p:cNvSpPr>
          <p:nvPr>
            <p:ph type="sldNum" sz="quarter" idx="12"/>
          </p:nvPr>
        </p:nvSpPr>
        <p:spPr>
          <a:xfrm>
            <a:off x="89647" y="6338794"/>
            <a:ext cx="519953" cy="365125"/>
          </a:xfrm>
        </p:spPr>
        <p:txBody>
          <a:bodyPr/>
          <a:lstStyle>
            <a:lvl1pPr algn="ctr">
              <a:defRPr sz="1800">
                <a:solidFill>
                  <a:schemeClr val="bg1"/>
                </a:solidFill>
                <a:latin typeface="Century" panose="02040604050505020304" pitchFamily="18" charset="0"/>
              </a:defRPr>
            </a:lvl1pPr>
          </a:lstStyle>
          <a:p>
            <a:fld id="{08258AEF-8E39-4A09-9142-8BC0F5FA82E7}" type="slidenum">
              <a:rPr lang="tr-TR" smtClean="0"/>
              <a:pPr/>
              <a:t>‹#›</a:t>
            </a:fld>
            <a:endParaRPr lang="tr-TR" dirty="0"/>
          </a:p>
        </p:txBody>
      </p:sp>
    </p:spTree>
    <p:extLst>
      <p:ext uri="{BB962C8B-B14F-4D97-AF65-F5344CB8AC3E}">
        <p14:creationId xmlns:p14="http://schemas.microsoft.com/office/powerpoint/2010/main" val="27522630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0DDBF9A-DEC1-9195-36D5-C6BB965FAEA7}"/>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FCD7C2C5-5536-E29A-E2F9-94815E0F98D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D7F85641-DD83-2C88-5662-180C5D80D20D}"/>
              </a:ext>
            </a:extLst>
          </p:cNvPr>
          <p:cNvSpPr>
            <a:spLocks noGrp="1"/>
          </p:cNvSpPr>
          <p:nvPr>
            <p:ph type="dt" sz="half" idx="10"/>
          </p:nvPr>
        </p:nvSpPr>
        <p:spPr/>
        <p:txBody>
          <a:bodyPr/>
          <a:lstStyle/>
          <a:p>
            <a:fld id="{0CFF9912-9909-461B-9C65-3F9DBBB64CBD}" type="datetime1">
              <a:rPr lang="tr-TR" smtClean="0"/>
              <a:t>9.12.2024</a:t>
            </a:fld>
            <a:endParaRPr lang="tr-TR"/>
          </a:p>
        </p:txBody>
      </p:sp>
      <p:sp>
        <p:nvSpPr>
          <p:cNvPr id="5" name="Alt Bilgi Yer Tutucusu 4">
            <a:extLst>
              <a:ext uri="{FF2B5EF4-FFF2-40B4-BE49-F238E27FC236}">
                <a16:creationId xmlns:a16="http://schemas.microsoft.com/office/drawing/2014/main" id="{0F272A8C-AA9D-67FA-5B64-F502D6594ACC}"/>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8CDDE6C4-2F4D-EEC7-D246-B1A14E2F3884}"/>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39678449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2E4F7CCF-98B0-B48D-250A-108360CD5E40}"/>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BF57EB08-5DA6-7D7B-91BF-33E4BEC86CE8}"/>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F0F98869-4AC0-B5A7-0EBD-3154F5F1A88A}"/>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98F48E2C-2EB1-3A81-A20E-7A12059BD6D3}"/>
              </a:ext>
            </a:extLst>
          </p:cNvPr>
          <p:cNvSpPr>
            <a:spLocks noGrp="1"/>
          </p:cNvSpPr>
          <p:nvPr>
            <p:ph type="dt" sz="half" idx="10"/>
          </p:nvPr>
        </p:nvSpPr>
        <p:spPr/>
        <p:txBody>
          <a:bodyPr/>
          <a:lstStyle/>
          <a:p>
            <a:fld id="{F14419F3-8EDE-40A8-A7D5-97CC87131050}" type="datetime1">
              <a:rPr lang="tr-TR" smtClean="0"/>
              <a:t>9.12.2024</a:t>
            </a:fld>
            <a:endParaRPr lang="tr-TR"/>
          </a:p>
        </p:txBody>
      </p:sp>
      <p:sp>
        <p:nvSpPr>
          <p:cNvPr id="6" name="Alt Bilgi Yer Tutucusu 5">
            <a:extLst>
              <a:ext uri="{FF2B5EF4-FFF2-40B4-BE49-F238E27FC236}">
                <a16:creationId xmlns:a16="http://schemas.microsoft.com/office/drawing/2014/main" id="{26874B82-4FE8-6E44-39D4-3BE6DE075BAD}"/>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4030394C-8AD9-E52B-3B20-C0E668CB8F0B}"/>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24068434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B4FF48A-4422-2C7F-99DD-52C5A6CCAB38}"/>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36248460-D024-C703-65AF-731609781B0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3CA05617-FB0A-80F2-8087-1D45A8013A5A}"/>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92AC350C-3CD7-2AFA-0F89-9B307461AA7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A277F425-EC18-695D-3C8D-369582D6BDF0}"/>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ACA69513-AB25-708B-3586-34DC889FCA4D}"/>
              </a:ext>
            </a:extLst>
          </p:cNvPr>
          <p:cNvSpPr>
            <a:spLocks noGrp="1"/>
          </p:cNvSpPr>
          <p:nvPr>
            <p:ph type="dt" sz="half" idx="10"/>
          </p:nvPr>
        </p:nvSpPr>
        <p:spPr/>
        <p:txBody>
          <a:bodyPr/>
          <a:lstStyle/>
          <a:p>
            <a:fld id="{DB222781-2DD4-4447-993E-657C6E170C4D}" type="datetime1">
              <a:rPr lang="tr-TR" smtClean="0"/>
              <a:t>9.12.2024</a:t>
            </a:fld>
            <a:endParaRPr lang="tr-TR"/>
          </a:p>
        </p:txBody>
      </p:sp>
      <p:sp>
        <p:nvSpPr>
          <p:cNvPr id="8" name="Alt Bilgi Yer Tutucusu 7">
            <a:extLst>
              <a:ext uri="{FF2B5EF4-FFF2-40B4-BE49-F238E27FC236}">
                <a16:creationId xmlns:a16="http://schemas.microsoft.com/office/drawing/2014/main" id="{9DCB0143-EC6F-325D-C257-970ED50BA8CA}"/>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id="{B0595886-6C01-E13A-0A1F-E875A7A8BF1E}"/>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9920635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5E683738-37B6-A29E-82B8-23E7E813DBC1}"/>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8243DE0C-6531-6EF6-FF3C-EFB0198916BD}"/>
              </a:ext>
            </a:extLst>
          </p:cNvPr>
          <p:cNvSpPr>
            <a:spLocks noGrp="1"/>
          </p:cNvSpPr>
          <p:nvPr>
            <p:ph type="dt" sz="half" idx="10"/>
          </p:nvPr>
        </p:nvSpPr>
        <p:spPr/>
        <p:txBody>
          <a:bodyPr/>
          <a:lstStyle/>
          <a:p>
            <a:fld id="{1E9B03FD-D154-4875-B0C1-E0A7ABBA15B2}" type="datetime1">
              <a:rPr lang="tr-TR" smtClean="0"/>
              <a:t>9.12.2024</a:t>
            </a:fld>
            <a:endParaRPr lang="tr-TR"/>
          </a:p>
        </p:txBody>
      </p:sp>
      <p:sp>
        <p:nvSpPr>
          <p:cNvPr id="4" name="Alt Bilgi Yer Tutucusu 3">
            <a:extLst>
              <a:ext uri="{FF2B5EF4-FFF2-40B4-BE49-F238E27FC236}">
                <a16:creationId xmlns:a16="http://schemas.microsoft.com/office/drawing/2014/main" id="{6CA02DDE-F1B7-C758-FA55-8BAF23F4A43A}"/>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id="{2AFD6C34-691D-1FDA-EBAA-A3E156F1155F}"/>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7775439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B4A4FDC7-50AF-E624-F41E-29923C2EEDF0}"/>
              </a:ext>
            </a:extLst>
          </p:cNvPr>
          <p:cNvSpPr>
            <a:spLocks noGrp="1"/>
          </p:cNvSpPr>
          <p:nvPr>
            <p:ph type="dt" sz="half" idx="10"/>
          </p:nvPr>
        </p:nvSpPr>
        <p:spPr/>
        <p:txBody>
          <a:bodyPr/>
          <a:lstStyle/>
          <a:p>
            <a:fld id="{83866F74-6F83-48F4-B162-BC94E11B084D}" type="datetime1">
              <a:rPr lang="tr-TR" smtClean="0"/>
              <a:t>9.12.2024</a:t>
            </a:fld>
            <a:endParaRPr lang="tr-TR"/>
          </a:p>
        </p:txBody>
      </p:sp>
      <p:sp>
        <p:nvSpPr>
          <p:cNvPr id="3" name="Alt Bilgi Yer Tutucusu 2">
            <a:extLst>
              <a:ext uri="{FF2B5EF4-FFF2-40B4-BE49-F238E27FC236}">
                <a16:creationId xmlns:a16="http://schemas.microsoft.com/office/drawing/2014/main" id="{E9268742-41C0-D0E5-4F7F-247D4CA8DB15}"/>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id="{663DD4D6-2F55-1DE6-8677-F12530C1EF99}"/>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22086223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FFAED36-DB87-8104-0D6F-7173809D636C}"/>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F51C7622-3649-D273-005A-A674C1F1719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F78D0537-0D7A-0AC9-8363-91ED02AC49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13421CF0-556B-4BB0-C4E8-9DB21F5A5299}"/>
              </a:ext>
            </a:extLst>
          </p:cNvPr>
          <p:cNvSpPr>
            <a:spLocks noGrp="1"/>
          </p:cNvSpPr>
          <p:nvPr>
            <p:ph type="dt" sz="half" idx="10"/>
          </p:nvPr>
        </p:nvSpPr>
        <p:spPr/>
        <p:txBody>
          <a:bodyPr/>
          <a:lstStyle/>
          <a:p>
            <a:fld id="{E25F794F-10BE-4869-9946-90EF8A854C4C}" type="datetime1">
              <a:rPr lang="tr-TR" smtClean="0"/>
              <a:t>9.12.2024</a:t>
            </a:fld>
            <a:endParaRPr lang="tr-TR"/>
          </a:p>
        </p:txBody>
      </p:sp>
      <p:sp>
        <p:nvSpPr>
          <p:cNvPr id="6" name="Alt Bilgi Yer Tutucusu 5">
            <a:extLst>
              <a:ext uri="{FF2B5EF4-FFF2-40B4-BE49-F238E27FC236}">
                <a16:creationId xmlns:a16="http://schemas.microsoft.com/office/drawing/2014/main" id="{97DF0F20-26F5-261D-56C3-017A5B529939}"/>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A65A3824-6EBA-E2CD-5756-3D1DFAA34B69}"/>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17051763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50C79CD-AC58-1998-74E7-637110989286}"/>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C003D3C4-CCE8-C692-3430-D379B3D07DB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68E23140-DFBF-7487-D7FB-BA16A787078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47CA9042-C1AD-949C-2785-38AB1545D0F8}"/>
              </a:ext>
            </a:extLst>
          </p:cNvPr>
          <p:cNvSpPr>
            <a:spLocks noGrp="1"/>
          </p:cNvSpPr>
          <p:nvPr>
            <p:ph type="dt" sz="half" idx="10"/>
          </p:nvPr>
        </p:nvSpPr>
        <p:spPr/>
        <p:txBody>
          <a:bodyPr/>
          <a:lstStyle/>
          <a:p>
            <a:fld id="{705691B6-E450-4075-89FB-38FA5129DBC4}" type="datetime1">
              <a:rPr lang="tr-TR" smtClean="0"/>
              <a:t>9.12.2024</a:t>
            </a:fld>
            <a:endParaRPr lang="tr-TR"/>
          </a:p>
        </p:txBody>
      </p:sp>
      <p:sp>
        <p:nvSpPr>
          <p:cNvPr id="6" name="Alt Bilgi Yer Tutucusu 5">
            <a:extLst>
              <a:ext uri="{FF2B5EF4-FFF2-40B4-BE49-F238E27FC236}">
                <a16:creationId xmlns:a16="http://schemas.microsoft.com/office/drawing/2014/main" id="{6C56CADD-6376-4EC6-02F2-B5569BC08B9B}"/>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87772F30-E06D-D72A-6FD9-44E41D211C6D}"/>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39762421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E73848D4-AFC7-C6DE-F686-6723B92BA9D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3BF0B5E9-3909-7D06-AE86-D943D1F30A2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4FE14AF8-8C16-D905-4F5D-51512B3C221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69071AE-ECB8-42AB-8117-7298CE0E7508}" type="datetime1">
              <a:rPr lang="tr-TR" smtClean="0"/>
              <a:t>9.12.2024</a:t>
            </a:fld>
            <a:endParaRPr lang="tr-TR"/>
          </a:p>
        </p:txBody>
      </p:sp>
      <p:sp>
        <p:nvSpPr>
          <p:cNvPr id="5" name="Alt Bilgi Yer Tutucusu 4">
            <a:extLst>
              <a:ext uri="{FF2B5EF4-FFF2-40B4-BE49-F238E27FC236}">
                <a16:creationId xmlns:a16="http://schemas.microsoft.com/office/drawing/2014/main" id="{63E5DF3A-4F32-610E-7942-EAD6D636374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tr-TR"/>
          </a:p>
        </p:txBody>
      </p:sp>
      <p:sp>
        <p:nvSpPr>
          <p:cNvPr id="6" name="Slayt Numarası Yer Tutucusu 5">
            <a:extLst>
              <a:ext uri="{FF2B5EF4-FFF2-40B4-BE49-F238E27FC236}">
                <a16:creationId xmlns:a16="http://schemas.microsoft.com/office/drawing/2014/main" id="{28A260AE-27A4-524E-50C0-D7B256DE9F7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8258AEF-8E39-4A09-9142-8BC0F5FA82E7}" type="slidenum">
              <a:rPr lang="tr-TR" smtClean="0"/>
              <a:t>‹#›</a:t>
            </a:fld>
            <a:endParaRPr lang="tr-TR"/>
          </a:p>
        </p:txBody>
      </p:sp>
    </p:spTree>
    <p:extLst>
      <p:ext uri="{BB962C8B-B14F-4D97-AF65-F5344CB8AC3E}">
        <p14:creationId xmlns:p14="http://schemas.microsoft.com/office/powerpoint/2010/main" val="4958513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a:extLst>
              <a:ext uri="{FF2B5EF4-FFF2-40B4-BE49-F238E27FC236}">
                <a16:creationId xmlns:a16="http://schemas.microsoft.com/office/drawing/2014/main" id="{E1433F3F-1839-4899-80A9-E781D9458B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294346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365125"/>
            <a:ext cx="10252588" cy="1325563"/>
          </a:xfrm>
        </p:spPr>
        <p:txBody>
          <a:bodyPr>
            <a:normAutofit/>
          </a:bodyPr>
          <a:lstStyle/>
          <a:p>
            <a:pPr algn="ctr"/>
            <a:r>
              <a:rPr lang="tr-TR" sz="4000" b="1" dirty="0">
                <a:solidFill>
                  <a:srgbClr val="FF9933"/>
                </a:solidFill>
                <a:latin typeface="Times New Roman" panose="02020603050405020304" pitchFamily="18" charset="0"/>
                <a:cs typeface="Times New Roman" panose="02020603050405020304" pitchFamily="18" charset="0"/>
              </a:rPr>
              <a:t>SINIRLAR KONULURKEN </a:t>
            </a:r>
            <a:br>
              <a:rPr lang="tr-TR" sz="4000" b="1" dirty="0">
                <a:solidFill>
                  <a:srgbClr val="FF9933"/>
                </a:solidFill>
                <a:latin typeface="Times New Roman" panose="02020603050405020304" pitchFamily="18" charset="0"/>
                <a:cs typeface="Times New Roman" panose="02020603050405020304" pitchFamily="18" charset="0"/>
              </a:rPr>
            </a:br>
            <a:r>
              <a:rPr lang="tr-TR" sz="4000" b="1" dirty="0">
                <a:solidFill>
                  <a:srgbClr val="FF9933"/>
                </a:solidFill>
                <a:latin typeface="Times New Roman" panose="02020603050405020304" pitchFamily="18" charset="0"/>
                <a:cs typeface="Times New Roman" panose="02020603050405020304" pitchFamily="18" charset="0"/>
              </a:rPr>
              <a:t>NELERE DİKKAT EDİLMELİ?</a:t>
            </a:r>
          </a:p>
        </p:txBody>
      </p:sp>
      <p:graphicFrame>
        <p:nvGraphicFramePr>
          <p:cNvPr id="5" name="İçerik Yer Tutucusu 4"/>
          <p:cNvGraphicFramePr>
            <a:graphicFrameLocks noGrp="1"/>
          </p:cNvGraphicFramePr>
          <p:nvPr>
            <p:ph idx="1"/>
            <p:extLst>
              <p:ext uri="{D42A27DB-BD31-4B8C-83A1-F6EECF244321}">
                <p14:modId xmlns:p14="http://schemas.microsoft.com/office/powerpoint/2010/main" val="2030268775"/>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Slayt Numarası Yer Tutucusu 2"/>
          <p:cNvSpPr>
            <a:spLocks noGrp="1"/>
          </p:cNvSpPr>
          <p:nvPr>
            <p:ph type="sldNum" sz="quarter" idx="12"/>
          </p:nvPr>
        </p:nvSpPr>
        <p:spPr/>
        <p:txBody>
          <a:bodyPr/>
          <a:lstStyle/>
          <a:p>
            <a:fld id="{08258AEF-8E39-4A09-9142-8BC0F5FA82E7}" type="slidenum">
              <a:rPr lang="tr-TR" smtClean="0">
                <a:latin typeface="Times New Roman" panose="02020603050405020304" pitchFamily="18" charset="0"/>
                <a:cs typeface="Times New Roman" panose="02020603050405020304" pitchFamily="18" charset="0"/>
              </a:rPr>
              <a:pPr/>
              <a:t>10</a:t>
            </a:fld>
            <a:endParaRPr lang="tr-T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559581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546122" y="320880"/>
            <a:ext cx="9441427" cy="1325563"/>
          </a:xfrm>
        </p:spPr>
        <p:txBody>
          <a:bodyPr>
            <a:normAutofit/>
          </a:bodyPr>
          <a:lstStyle/>
          <a:p>
            <a:pPr algn="ctr"/>
            <a:r>
              <a:rPr lang="tr-TR" sz="4000" b="1" dirty="0">
                <a:solidFill>
                  <a:srgbClr val="FF9933"/>
                </a:solidFill>
                <a:latin typeface="Times New Roman" panose="02020603050405020304" pitchFamily="18" charset="0"/>
                <a:cs typeface="Times New Roman" panose="02020603050405020304" pitchFamily="18" charset="0"/>
              </a:rPr>
              <a:t>SINIRLAR KONULURKEN </a:t>
            </a:r>
            <a:br>
              <a:rPr lang="tr-TR" sz="4000" b="1" dirty="0">
                <a:solidFill>
                  <a:srgbClr val="FF9933"/>
                </a:solidFill>
                <a:latin typeface="Times New Roman" panose="02020603050405020304" pitchFamily="18" charset="0"/>
                <a:cs typeface="Times New Roman" panose="02020603050405020304" pitchFamily="18" charset="0"/>
              </a:rPr>
            </a:br>
            <a:r>
              <a:rPr lang="tr-TR" sz="4000" b="1" dirty="0">
                <a:solidFill>
                  <a:srgbClr val="FF9933"/>
                </a:solidFill>
                <a:latin typeface="Times New Roman" panose="02020603050405020304" pitchFamily="18" charset="0"/>
                <a:cs typeface="Times New Roman" panose="02020603050405020304" pitchFamily="18" charset="0"/>
              </a:rPr>
              <a:t>NELERE DİKKAT EDİLMELİ?</a:t>
            </a:r>
          </a:p>
        </p:txBody>
      </p:sp>
      <p:graphicFrame>
        <p:nvGraphicFramePr>
          <p:cNvPr id="4" name="İçerik Yer Tutucusu 3"/>
          <p:cNvGraphicFramePr>
            <a:graphicFrameLocks noGrp="1"/>
          </p:cNvGraphicFramePr>
          <p:nvPr>
            <p:ph idx="1"/>
            <p:extLst>
              <p:ext uri="{D42A27DB-BD31-4B8C-83A1-F6EECF244321}">
                <p14:modId xmlns:p14="http://schemas.microsoft.com/office/powerpoint/2010/main" val="3733881199"/>
              </p:ext>
            </p:extLst>
          </p:nvPr>
        </p:nvGraphicFramePr>
        <p:xfrm>
          <a:off x="333829" y="1494971"/>
          <a:ext cx="11596914" cy="46819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Slayt Numarası Yer Tutucusu 2"/>
          <p:cNvSpPr>
            <a:spLocks noGrp="1"/>
          </p:cNvSpPr>
          <p:nvPr>
            <p:ph type="sldNum" sz="quarter" idx="12"/>
          </p:nvPr>
        </p:nvSpPr>
        <p:spPr/>
        <p:txBody>
          <a:bodyPr/>
          <a:lstStyle/>
          <a:p>
            <a:fld id="{08258AEF-8E39-4A09-9142-8BC0F5FA82E7}" type="slidenum">
              <a:rPr lang="tr-TR" smtClean="0">
                <a:latin typeface="Times New Roman" panose="02020603050405020304" pitchFamily="18" charset="0"/>
                <a:cs typeface="Times New Roman" panose="02020603050405020304" pitchFamily="18" charset="0"/>
              </a:rPr>
              <a:pPr/>
              <a:t>11</a:t>
            </a:fld>
            <a:endParaRPr lang="tr-T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335527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id="{F19EA68E-E886-921A-4A85-19BC5D04D8BA}"/>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Times New Roman" panose="02020603050405020304" pitchFamily="18" charset="0"/>
                <a:cs typeface="Times New Roman" panose="02020603050405020304" pitchFamily="18" charset="0"/>
              </a:rPr>
              <a:pPr algn="ctr"/>
              <a:t>12</a:t>
            </a:fld>
            <a:endParaRPr lang="tr-TR" dirty="0">
              <a:solidFill>
                <a:schemeClr val="bg1"/>
              </a:solidFill>
              <a:latin typeface="Times New Roman" panose="02020603050405020304" pitchFamily="18" charset="0"/>
              <a:cs typeface="Times New Roman" panose="02020603050405020304" pitchFamily="18" charset="0"/>
            </a:endParaRPr>
          </a:p>
        </p:txBody>
      </p:sp>
      <p:sp>
        <p:nvSpPr>
          <p:cNvPr id="6" name="Metin kutusu 5">
            <a:extLst>
              <a:ext uri="{FF2B5EF4-FFF2-40B4-BE49-F238E27FC236}">
                <a16:creationId xmlns:a16="http://schemas.microsoft.com/office/drawing/2014/main" id="{6864793A-73EB-44DC-BD6C-3424A67BF871}"/>
              </a:ext>
            </a:extLst>
          </p:cNvPr>
          <p:cNvSpPr txBox="1"/>
          <p:nvPr/>
        </p:nvSpPr>
        <p:spPr>
          <a:xfrm>
            <a:off x="429064" y="2382544"/>
            <a:ext cx="6879858" cy="2795958"/>
          </a:xfrm>
          <a:prstGeom prst="rect">
            <a:avLst/>
          </a:prstGeom>
          <a:noFill/>
        </p:spPr>
        <p:txBody>
          <a:bodyPr wrap="square">
            <a:spAutoFit/>
          </a:bodyPr>
          <a:lstStyle/>
          <a:p>
            <a:pPr>
              <a:lnSpc>
                <a:spcPct val="150000"/>
              </a:lnSpc>
              <a:spcBef>
                <a:spcPts val="1000"/>
              </a:spcBef>
            </a:pPr>
            <a:r>
              <a:rPr lang="en-US" altLang="tr-TR" sz="2400" dirty="0">
                <a:latin typeface="Times New Roman" panose="02020603050405020304" pitchFamily="18" charset="0"/>
                <a:cs typeface="Times New Roman" panose="02020603050405020304" pitchFamily="18" charset="0"/>
              </a:rPr>
              <a:t>Çocuklara verilmek istenen değerler öncelikle anne ve baba tarafından uygulanırsa değerlerin çocuk tarafından içselleştirilmesi daha kolay olacaktır. Çocuklar baktıklarını düşünmediğiniz zamanlarda bile davranışlarınızı gözlemler ve kendilerine mod</a:t>
            </a:r>
            <a:r>
              <a:rPr lang="tr-TR" altLang="tr-TR" sz="2400" dirty="0">
                <a:latin typeface="Times New Roman" panose="02020603050405020304" pitchFamily="18" charset="0"/>
                <a:cs typeface="Times New Roman" panose="02020603050405020304" pitchFamily="18" charset="0"/>
              </a:rPr>
              <a:t>el alırlar.</a:t>
            </a:r>
            <a:r>
              <a:rPr lang="en-US" altLang="tr-TR" sz="2400" dirty="0">
                <a:latin typeface="Times New Roman" panose="02020603050405020304" pitchFamily="18" charset="0"/>
                <a:cs typeface="Times New Roman" panose="02020603050405020304" pitchFamily="18" charset="0"/>
              </a:rPr>
              <a:t> </a:t>
            </a:r>
          </a:p>
        </p:txBody>
      </p:sp>
      <p:pic>
        <p:nvPicPr>
          <p:cNvPr id="4" name="Resim 3">
            <a:extLst>
              <a:ext uri="{FF2B5EF4-FFF2-40B4-BE49-F238E27FC236}">
                <a16:creationId xmlns:a16="http://schemas.microsoft.com/office/drawing/2014/main" id="{9D69EB57-9B3D-4936-9E58-913AD4393F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08922" y="1924873"/>
            <a:ext cx="4047335" cy="3301553"/>
          </a:xfrm>
          <a:prstGeom prst="rect">
            <a:avLst/>
          </a:prstGeom>
        </p:spPr>
      </p:pic>
      <p:sp>
        <p:nvSpPr>
          <p:cNvPr id="2" name="Metin kutusu 1">
            <a:extLst>
              <a:ext uri="{FF2B5EF4-FFF2-40B4-BE49-F238E27FC236}">
                <a16:creationId xmlns:a16="http://schemas.microsoft.com/office/drawing/2014/main" id="{0EA18BB9-7833-22E6-0684-2E14D67176C0}"/>
              </a:ext>
            </a:extLst>
          </p:cNvPr>
          <p:cNvSpPr txBox="1"/>
          <p:nvPr/>
        </p:nvSpPr>
        <p:spPr>
          <a:xfrm>
            <a:off x="135311" y="830269"/>
            <a:ext cx="11592232" cy="1323439"/>
          </a:xfrm>
          <a:prstGeom prst="rect">
            <a:avLst/>
          </a:prstGeom>
          <a:noFill/>
        </p:spPr>
        <p:txBody>
          <a:bodyPr wrap="square">
            <a:spAutoFit/>
          </a:bodyPr>
          <a:lstStyle/>
          <a:p>
            <a:pPr algn="ctr"/>
            <a:r>
              <a:rPr lang="tr-TR" sz="4000" b="1" dirty="0">
                <a:solidFill>
                  <a:srgbClr val="FF9933"/>
                </a:solidFill>
                <a:latin typeface="Times New Roman" panose="02020603050405020304" pitchFamily="18" charset="0"/>
                <a:cs typeface="Times New Roman" panose="02020603050405020304" pitchFamily="18" charset="0"/>
              </a:rPr>
              <a:t>Ebeveynler Sınırları Belirlerken</a:t>
            </a:r>
          </a:p>
          <a:p>
            <a:pPr algn="ctr"/>
            <a:r>
              <a:rPr lang="tr-TR" sz="4000" b="1" dirty="0">
                <a:solidFill>
                  <a:srgbClr val="FF9933"/>
                </a:solidFill>
                <a:latin typeface="Times New Roman" panose="02020603050405020304" pitchFamily="18" charset="0"/>
                <a:cs typeface="Times New Roman" panose="02020603050405020304" pitchFamily="18" charset="0"/>
              </a:rPr>
              <a:t>Çocuğa Rol Model Olmalı </a:t>
            </a:r>
          </a:p>
        </p:txBody>
      </p:sp>
    </p:spTree>
    <p:extLst>
      <p:ext uri="{BB962C8B-B14F-4D97-AF65-F5344CB8AC3E}">
        <p14:creationId xmlns:p14="http://schemas.microsoft.com/office/powerpoint/2010/main" val="3750516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pPr algn="ctr"/>
            <a:r>
              <a:rPr lang="tr-TR" sz="4000" b="1" dirty="0">
                <a:solidFill>
                  <a:srgbClr val="FF9933"/>
                </a:solidFill>
                <a:latin typeface="Times New Roman" panose="02020603050405020304" pitchFamily="18" charset="0"/>
                <a:cs typeface="Times New Roman" panose="02020603050405020304" pitchFamily="18" charset="0"/>
              </a:rPr>
              <a:t>SINIR KOYMANIN ÖNEMİ</a:t>
            </a:r>
            <a:endParaRPr lang="tr-TR" sz="4000" dirty="0">
              <a:latin typeface="Times New Roman" panose="02020603050405020304" pitchFamily="18" charset="0"/>
              <a:cs typeface="Times New Roman" panose="02020603050405020304" pitchFamily="18" charset="0"/>
            </a:endParaRPr>
          </a:p>
        </p:txBody>
      </p:sp>
      <p:graphicFrame>
        <p:nvGraphicFramePr>
          <p:cNvPr id="4" name="İçerik Yer Tutucusu 3"/>
          <p:cNvGraphicFramePr>
            <a:graphicFrameLocks noGrp="1"/>
          </p:cNvGraphicFramePr>
          <p:nvPr>
            <p:ph idx="1"/>
            <p:extLst>
              <p:ext uri="{D42A27DB-BD31-4B8C-83A1-F6EECF244321}">
                <p14:modId xmlns:p14="http://schemas.microsoft.com/office/powerpoint/2010/main" val="3138799582"/>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Slayt Numarası Yer Tutucusu 2"/>
          <p:cNvSpPr>
            <a:spLocks noGrp="1"/>
          </p:cNvSpPr>
          <p:nvPr>
            <p:ph type="sldNum" sz="quarter" idx="12"/>
          </p:nvPr>
        </p:nvSpPr>
        <p:spPr/>
        <p:txBody>
          <a:bodyPr/>
          <a:lstStyle/>
          <a:p>
            <a:fld id="{08258AEF-8E39-4A09-9142-8BC0F5FA82E7}" type="slidenum">
              <a:rPr lang="tr-TR" smtClean="0">
                <a:latin typeface="Times New Roman" panose="02020603050405020304" pitchFamily="18" charset="0"/>
                <a:cs typeface="Times New Roman" panose="02020603050405020304" pitchFamily="18" charset="0"/>
              </a:rPr>
              <a:pPr/>
              <a:t>13</a:t>
            </a:fld>
            <a:endParaRPr lang="tr-T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313451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929640" y="365125"/>
            <a:ext cx="10515600" cy="1325563"/>
          </a:xfrm>
        </p:spPr>
        <p:txBody>
          <a:bodyPr>
            <a:normAutofit/>
          </a:bodyPr>
          <a:lstStyle/>
          <a:p>
            <a:pPr algn="ctr"/>
            <a:r>
              <a:rPr lang="tr-TR" sz="4000" b="1" dirty="0">
                <a:solidFill>
                  <a:srgbClr val="FF9933"/>
                </a:solidFill>
                <a:latin typeface="Times New Roman" panose="02020603050405020304" pitchFamily="18" charset="0"/>
                <a:cs typeface="Times New Roman" panose="02020603050405020304" pitchFamily="18" charset="0"/>
              </a:rPr>
              <a:t>SINIR KOYMANIN ÖNEMİ</a:t>
            </a:r>
            <a:endParaRPr lang="tr-TR" sz="4000" dirty="0">
              <a:latin typeface="Times New Roman" panose="02020603050405020304" pitchFamily="18" charset="0"/>
              <a:cs typeface="Times New Roman" panose="02020603050405020304" pitchFamily="18" charset="0"/>
            </a:endParaRPr>
          </a:p>
        </p:txBody>
      </p:sp>
      <p:graphicFrame>
        <p:nvGraphicFramePr>
          <p:cNvPr id="4" name="İçerik Yer Tutucusu 3"/>
          <p:cNvGraphicFramePr>
            <a:graphicFrameLocks noGrp="1"/>
          </p:cNvGraphicFramePr>
          <p:nvPr>
            <p:ph idx="1"/>
            <p:extLst>
              <p:ext uri="{D42A27DB-BD31-4B8C-83A1-F6EECF244321}">
                <p14:modId xmlns:p14="http://schemas.microsoft.com/office/powerpoint/2010/main" val="595485031"/>
              </p:ext>
            </p:extLst>
          </p:nvPr>
        </p:nvGraphicFramePr>
        <p:xfrm>
          <a:off x="92964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Slayt Numarası Yer Tutucusu 2"/>
          <p:cNvSpPr>
            <a:spLocks noGrp="1"/>
          </p:cNvSpPr>
          <p:nvPr>
            <p:ph type="sldNum" sz="quarter" idx="12"/>
          </p:nvPr>
        </p:nvSpPr>
        <p:spPr>
          <a:xfrm>
            <a:off x="181087" y="6338794"/>
            <a:ext cx="519953" cy="365125"/>
          </a:xfrm>
        </p:spPr>
        <p:txBody>
          <a:bodyPr/>
          <a:lstStyle/>
          <a:p>
            <a:fld id="{08258AEF-8E39-4A09-9142-8BC0F5FA82E7}" type="slidenum">
              <a:rPr lang="tr-TR" smtClean="0">
                <a:latin typeface="Times New Roman" panose="02020603050405020304" pitchFamily="18" charset="0"/>
                <a:cs typeface="Times New Roman" panose="02020603050405020304" pitchFamily="18" charset="0"/>
              </a:rPr>
              <a:pPr/>
              <a:t>14</a:t>
            </a:fld>
            <a:endParaRPr lang="tr-T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88084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pPr algn="ctr"/>
            <a:r>
              <a:rPr lang="tr-TR" sz="4000" b="1" dirty="0">
                <a:solidFill>
                  <a:srgbClr val="FF9933"/>
                </a:solidFill>
                <a:latin typeface="Times New Roman" panose="02020603050405020304" pitchFamily="18" charset="0"/>
                <a:cs typeface="Times New Roman" panose="02020603050405020304" pitchFamily="18" charset="0"/>
              </a:rPr>
              <a:t>SINIR KOYMANIN ÖNEMİ</a:t>
            </a:r>
            <a:endParaRPr lang="tr-TR" sz="4000" dirty="0">
              <a:latin typeface="Times New Roman" panose="02020603050405020304" pitchFamily="18" charset="0"/>
              <a:cs typeface="Times New Roman" panose="02020603050405020304" pitchFamily="18" charset="0"/>
            </a:endParaRPr>
          </a:p>
        </p:txBody>
      </p:sp>
      <p:graphicFrame>
        <p:nvGraphicFramePr>
          <p:cNvPr id="4" name="İçerik Yer Tutucusu 3"/>
          <p:cNvGraphicFramePr>
            <a:graphicFrameLocks noGrp="1"/>
          </p:cNvGraphicFramePr>
          <p:nvPr>
            <p:ph idx="1"/>
            <p:extLst>
              <p:ext uri="{D42A27DB-BD31-4B8C-83A1-F6EECF244321}">
                <p14:modId xmlns:p14="http://schemas.microsoft.com/office/powerpoint/2010/main" val="3332537630"/>
              </p:ext>
            </p:extLst>
          </p:nvPr>
        </p:nvGraphicFramePr>
        <p:xfrm>
          <a:off x="838199" y="1393370"/>
          <a:ext cx="10787743" cy="49203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Slayt Numarası Yer Tutucusu 2"/>
          <p:cNvSpPr>
            <a:spLocks noGrp="1"/>
          </p:cNvSpPr>
          <p:nvPr>
            <p:ph type="sldNum" sz="quarter" idx="12"/>
          </p:nvPr>
        </p:nvSpPr>
        <p:spPr/>
        <p:txBody>
          <a:bodyPr/>
          <a:lstStyle/>
          <a:p>
            <a:fld id="{08258AEF-8E39-4A09-9142-8BC0F5FA82E7}" type="slidenum">
              <a:rPr lang="tr-TR" smtClean="0"/>
              <a:pPr/>
              <a:t>15</a:t>
            </a:fld>
            <a:endParaRPr lang="tr-TR" dirty="0"/>
          </a:p>
        </p:txBody>
      </p:sp>
    </p:spTree>
    <p:extLst>
      <p:ext uri="{BB962C8B-B14F-4D97-AF65-F5344CB8AC3E}">
        <p14:creationId xmlns:p14="http://schemas.microsoft.com/office/powerpoint/2010/main" val="31592713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id="{1C5038D6-D1B7-6D19-FEC4-57325255DE52}"/>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Times New Roman" panose="02020603050405020304" pitchFamily="18" charset="0"/>
                <a:cs typeface="Times New Roman" panose="02020603050405020304" pitchFamily="18" charset="0"/>
              </a:rPr>
              <a:pPr algn="ctr"/>
              <a:t>16</a:t>
            </a:fld>
            <a:endParaRPr lang="tr-TR" dirty="0">
              <a:solidFill>
                <a:schemeClr val="bg1"/>
              </a:solidFill>
              <a:latin typeface="Times New Roman" panose="02020603050405020304" pitchFamily="18" charset="0"/>
              <a:cs typeface="Times New Roman" panose="02020603050405020304" pitchFamily="18" charset="0"/>
            </a:endParaRPr>
          </a:p>
        </p:txBody>
      </p:sp>
      <p:sp>
        <p:nvSpPr>
          <p:cNvPr id="6" name="Metin kutusu 5">
            <a:extLst>
              <a:ext uri="{FF2B5EF4-FFF2-40B4-BE49-F238E27FC236}">
                <a16:creationId xmlns:a16="http://schemas.microsoft.com/office/drawing/2014/main" id="{FFB14631-8A58-4A25-978E-1C1E20C79139}"/>
              </a:ext>
            </a:extLst>
          </p:cNvPr>
          <p:cNvSpPr txBox="1"/>
          <p:nvPr/>
        </p:nvSpPr>
        <p:spPr>
          <a:xfrm>
            <a:off x="599768" y="2379319"/>
            <a:ext cx="5684918" cy="2195794"/>
          </a:xfrm>
          <a:prstGeom prst="rect">
            <a:avLst/>
          </a:prstGeom>
          <a:noFill/>
        </p:spPr>
        <p:txBody>
          <a:bodyPr wrap="square">
            <a:spAutoFit/>
          </a:bodyPr>
          <a:lstStyle/>
          <a:p>
            <a:pPr>
              <a:lnSpc>
                <a:spcPct val="200000"/>
              </a:lnSpc>
            </a:pPr>
            <a:r>
              <a:rPr lang="tr-TR" sz="2400" dirty="0">
                <a:latin typeface="Times New Roman" panose="02020603050405020304" pitchFamily="18" charset="0"/>
                <a:cs typeface="Times New Roman" panose="02020603050405020304" pitchFamily="18" charset="0"/>
              </a:rPr>
              <a:t>Sınır konulmayan ailede yetişen çocuklar, kendi davranışlarını düzenleme ve kontrol etmekte zorlanabilmektedir.</a:t>
            </a:r>
          </a:p>
        </p:txBody>
      </p:sp>
      <p:pic>
        <p:nvPicPr>
          <p:cNvPr id="4" name="Resim 3">
            <a:extLst>
              <a:ext uri="{FF2B5EF4-FFF2-40B4-BE49-F238E27FC236}">
                <a16:creationId xmlns:a16="http://schemas.microsoft.com/office/drawing/2014/main" id="{0AFAD8E5-6ACD-4FF4-BE08-B5DB7FFBD07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66359" y="2081937"/>
            <a:ext cx="3735016" cy="373501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 name="Metin kutusu 1">
            <a:extLst>
              <a:ext uri="{FF2B5EF4-FFF2-40B4-BE49-F238E27FC236}">
                <a16:creationId xmlns:a16="http://schemas.microsoft.com/office/drawing/2014/main" id="{56E0BFAD-CEE7-60C9-6182-E540C7C1F6A4}"/>
              </a:ext>
            </a:extLst>
          </p:cNvPr>
          <p:cNvSpPr txBox="1"/>
          <p:nvPr/>
        </p:nvSpPr>
        <p:spPr>
          <a:xfrm>
            <a:off x="1371601" y="890381"/>
            <a:ext cx="8977084" cy="1323439"/>
          </a:xfrm>
          <a:prstGeom prst="rect">
            <a:avLst/>
          </a:prstGeom>
          <a:noFill/>
        </p:spPr>
        <p:txBody>
          <a:bodyPr wrap="square">
            <a:spAutoFit/>
          </a:bodyPr>
          <a:lstStyle/>
          <a:p>
            <a:pPr algn="ctr"/>
            <a:r>
              <a:rPr lang="tr-TR" sz="4000" b="1" dirty="0">
                <a:solidFill>
                  <a:srgbClr val="FF9933"/>
                </a:solidFill>
                <a:latin typeface="Times New Roman" panose="02020603050405020304" pitchFamily="18" charset="0"/>
                <a:cs typeface="Times New Roman" panose="02020603050405020304" pitchFamily="18" charset="0"/>
              </a:rPr>
              <a:t>SINIR KOYMANIN OLMADIĞI DURUMLARDA…</a:t>
            </a:r>
          </a:p>
        </p:txBody>
      </p:sp>
    </p:spTree>
    <p:extLst>
      <p:ext uri="{BB962C8B-B14F-4D97-AF65-F5344CB8AC3E}">
        <p14:creationId xmlns:p14="http://schemas.microsoft.com/office/powerpoint/2010/main" val="41236469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id="{1C5038D6-D1B7-6D19-FEC4-57325255DE52}"/>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Times New Roman" panose="02020603050405020304" pitchFamily="18" charset="0"/>
                <a:cs typeface="Times New Roman" panose="02020603050405020304" pitchFamily="18" charset="0"/>
              </a:rPr>
              <a:pPr algn="ctr"/>
              <a:t>17</a:t>
            </a:fld>
            <a:endParaRPr lang="tr-TR" dirty="0">
              <a:solidFill>
                <a:schemeClr val="bg1"/>
              </a:solidFill>
              <a:latin typeface="Times New Roman" panose="02020603050405020304" pitchFamily="18" charset="0"/>
              <a:cs typeface="Times New Roman" panose="02020603050405020304" pitchFamily="18" charset="0"/>
            </a:endParaRPr>
          </a:p>
        </p:txBody>
      </p:sp>
      <p:sp>
        <p:nvSpPr>
          <p:cNvPr id="8" name="Metin kutusu 7">
            <a:extLst>
              <a:ext uri="{FF2B5EF4-FFF2-40B4-BE49-F238E27FC236}">
                <a16:creationId xmlns:a16="http://schemas.microsoft.com/office/drawing/2014/main" id="{A3D4F521-859D-4A9A-9C35-9888DA7FA77C}"/>
              </a:ext>
            </a:extLst>
          </p:cNvPr>
          <p:cNvSpPr txBox="1"/>
          <p:nvPr/>
        </p:nvSpPr>
        <p:spPr>
          <a:xfrm>
            <a:off x="299884" y="2376178"/>
            <a:ext cx="7881257" cy="3347840"/>
          </a:xfrm>
          <a:prstGeom prst="rect">
            <a:avLst/>
          </a:prstGeom>
          <a:noFill/>
        </p:spPr>
        <p:txBody>
          <a:bodyPr wrap="square">
            <a:spAutoFit/>
          </a:bodyPr>
          <a:lstStyle/>
          <a:p>
            <a:pPr marL="342900" indent="-342900">
              <a:lnSpc>
                <a:spcPct val="150000"/>
              </a:lnSpc>
              <a:buFont typeface="Arial" panose="020B0604020202020204" pitchFamily="34" charset="0"/>
              <a:buChar char="•"/>
            </a:pPr>
            <a:r>
              <a:rPr lang="tr-TR" sz="2400" dirty="0">
                <a:latin typeface="Times New Roman" panose="02020603050405020304" pitchFamily="18" charset="0"/>
                <a:cs typeface="Times New Roman" panose="02020603050405020304" pitchFamily="18" charset="0"/>
              </a:rPr>
              <a:t>Çok katı sınırlar; çocukların yeni keşif ve öğrenmelerine engel olabilir.</a:t>
            </a:r>
          </a:p>
          <a:p>
            <a:pPr marL="342900" indent="-342900">
              <a:lnSpc>
                <a:spcPct val="150000"/>
              </a:lnSpc>
              <a:buFont typeface="Arial" panose="020B0604020202020204" pitchFamily="34" charset="0"/>
              <a:buChar char="•"/>
            </a:pPr>
            <a:r>
              <a:rPr lang="tr-TR" sz="2400" dirty="0">
                <a:latin typeface="Times New Roman" panose="02020603050405020304" pitchFamily="18" charset="0"/>
                <a:cs typeface="Times New Roman" panose="02020603050405020304" pitchFamily="18" charset="0"/>
              </a:rPr>
              <a:t>Özgüven ile özsaygı eksikliğine ve öz yeterlilik sorunlarına sebep olabilir.</a:t>
            </a:r>
          </a:p>
          <a:p>
            <a:pPr marL="342900" indent="-342900">
              <a:lnSpc>
                <a:spcPct val="150000"/>
              </a:lnSpc>
              <a:buFont typeface="Arial" panose="020B0604020202020204" pitchFamily="34" charset="0"/>
              <a:buChar char="•"/>
            </a:pPr>
            <a:r>
              <a:rPr lang="tr-TR" sz="2400" dirty="0">
                <a:latin typeface="Times New Roman" panose="02020603050405020304" pitchFamily="18" charset="0"/>
                <a:cs typeface="Times New Roman" panose="02020603050405020304" pitchFamily="18" charset="0"/>
              </a:rPr>
              <a:t>Umutsuzca pes edip kendileri için herhangi bir hedef ve amaç belirleyemeyebilirler.</a:t>
            </a:r>
          </a:p>
        </p:txBody>
      </p:sp>
      <p:pic>
        <p:nvPicPr>
          <p:cNvPr id="4" name="Resim 3">
            <a:extLst>
              <a:ext uri="{FF2B5EF4-FFF2-40B4-BE49-F238E27FC236}">
                <a16:creationId xmlns:a16="http://schemas.microsoft.com/office/drawing/2014/main" id="{7C82EA81-F5C1-47E7-8BB2-00FC0A91FB5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93851" y="2737038"/>
            <a:ext cx="2626121" cy="262612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 name="Metin kutusu 1">
            <a:extLst>
              <a:ext uri="{FF2B5EF4-FFF2-40B4-BE49-F238E27FC236}">
                <a16:creationId xmlns:a16="http://schemas.microsoft.com/office/drawing/2014/main" id="{0D9C920B-3234-1FDA-323D-16A6DD7DD4C4}"/>
              </a:ext>
            </a:extLst>
          </p:cNvPr>
          <p:cNvSpPr txBox="1"/>
          <p:nvPr/>
        </p:nvSpPr>
        <p:spPr>
          <a:xfrm>
            <a:off x="236164" y="1021009"/>
            <a:ext cx="11955836" cy="1323439"/>
          </a:xfrm>
          <a:prstGeom prst="rect">
            <a:avLst/>
          </a:prstGeom>
          <a:noFill/>
        </p:spPr>
        <p:txBody>
          <a:bodyPr wrap="square">
            <a:spAutoFit/>
          </a:bodyPr>
          <a:lstStyle/>
          <a:p>
            <a:pPr algn="ctr"/>
            <a:r>
              <a:rPr lang="tr-TR" sz="4000" b="1" dirty="0">
                <a:solidFill>
                  <a:srgbClr val="FF9933"/>
                </a:solidFill>
                <a:latin typeface="Times New Roman" panose="02020603050405020304" pitchFamily="18" charset="0"/>
                <a:cs typeface="Times New Roman" panose="02020603050405020304" pitchFamily="18" charset="0"/>
              </a:rPr>
              <a:t>SINIRLARIN ÇOK KATI OLDUĞU </a:t>
            </a:r>
          </a:p>
          <a:p>
            <a:pPr algn="ctr"/>
            <a:r>
              <a:rPr lang="tr-TR" sz="4000" b="1" dirty="0">
                <a:solidFill>
                  <a:srgbClr val="FF9933"/>
                </a:solidFill>
                <a:latin typeface="Times New Roman" panose="02020603050405020304" pitchFamily="18" charset="0"/>
                <a:cs typeface="Times New Roman" panose="02020603050405020304" pitchFamily="18" charset="0"/>
              </a:rPr>
              <a:t>DURUMLARDA…</a:t>
            </a:r>
          </a:p>
        </p:txBody>
      </p:sp>
    </p:spTree>
    <p:extLst>
      <p:ext uri="{BB962C8B-B14F-4D97-AF65-F5344CB8AC3E}">
        <p14:creationId xmlns:p14="http://schemas.microsoft.com/office/powerpoint/2010/main" val="14351786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id="{72684C7E-99F7-4BF4-97AE-DFD264EC8A77}"/>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Times New Roman" panose="02020603050405020304" pitchFamily="18" charset="0"/>
                <a:cs typeface="Times New Roman" panose="02020603050405020304" pitchFamily="18" charset="0"/>
              </a:rPr>
              <a:pPr algn="ctr"/>
              <a:t>18</a:t>
            </a:fld>
            <a:endParaRPr lang="tr-TR" dirty="0">
              <a:solidFill>
                <a:schemeClr val="bg1"/>
              </a:solidFill>
              <a:latin typeface="Times New Roman" panose="02020603050405020304" pitchFamily="18" charset="0"/>
              <a:cs typeface="Times New Roman" panose="02020603050405020304" pitchFamily="18" charset="0"/>
            </a:endParaRPr>
          </a:p>
        </p:txBody>
      </p:sp>
      <p:sp>
        <p:nvSpPr>
          <p:cNvPr id="8" name="Metin kutusu 7">
            <a:extLst>
              <a:ext uri="{FF2B5EF4-FFF2-40B4-BE49-F238E27FC236}">
                <a16:creationId xmlns:a16="http://schemas.microsoft.com/office/drawing/2014/main" id="{46288B78-DF9D-4299-8185-556541076005}"/>
              </a:ext>
            </a:extLst>
          </p:cNvPr>
          <p:cNvSpPr txBox="1"/>
          <p:nvPr/>
        </p:nvSpPr>
        <p:spPr>
          <a:xfrm>
            <a:off x="672625" y="2902664"/>
            <a:ext cx="7629545" cy="2239844"/>
          </a:xfrm>
          <a:prstGeom prst="rect">
            <a:avLst/>
          </a:prstGeom>
          <a:noFill/>
        </p:spPr>
        <p:txBody>
          <a:bodyPr wrap="square">
            <a:spAutoFit/>
          </a:bodyPr>
          <a:lstStyle/>
          <a:p>
            <a:pPr marL="457200" indent="-457200">
              <a:lnSpc>
                <a:spcPct val="150000"/>
              </a:lnSpc>
              <a:buFont typeface="Arial" panose="020B0604020202020204" pitchFamily="34" charset="0"/>
              <a:buChar char="•"/>
            </a:pPr>
            <a:r>
              <a:rPr lang="tr-TR" sz="2400" dirty="0">
                <a:latin typeface="Times New Roman" panose="02020603050405020304" pitchFamily="18" charset="0"/>
                <a:cs typeface="Times New Roman" panose="02020603050405020304" pitchFamily="18" charset="0"/>
              </a:rPr>
              <a:t>Kızgın ya da yalvarır dil kullanmak. </a:t>
            </a:r>
          </a:p>
          <a:p>
            <a:pPr marL="457200" indent="-457200">
              <a:lnSpc>
                <a:spcPct val="150000"/>
              </a:lnSpc>
              <a:buFont typeface="Arial" panose="020B0604020202020204" pitchFamily="34" charset="0"/>
              <a:buChar char="•"/>
            </a:pPr>
            <a:r>
              <a:rPr lang="tr-TR" sz="2400" dirty="0">
                <a:latin typeface="Times New Roman" panose="02020603050405020304" pitchFamily="18" charset="0"/>
                <a:cs typeface="Times New Roman" panose="02020603050405020304" pitchFamily="18" charset="0"/>
              </a:rPr>
              <a:t>Önce evet sonra hayır demek.</a:t>
            </a:r>
          </a:p>
          <a:p>
            <a:pPr marL="457200" indent="-457200">
              <a:lnSpc>
                <a:spcPct val="150000"/>
              </a:lnSpc>
              <a:buFont typeface="Arial" panose="020B0604020202020204" pitchFamily="34" charset="0"/>
              <a:buChar char="•"/>
            </a:pPr>
            <a:r>
              <a:rPr lang="tr-TR" sz="2400" dirty="0">
                <a:latin typeface="Times New Roman" panose="02020603050405020304" pitchFamily="18" charset="0"/>
                <a:cs typeface="Times New Roman" panose="02020603050405020304" pitchFamily="18" charset="0"/>
              </a:rPr>
              <a:t>Anne-babanın davranışlarında tutarsız olması.</a:t>
            </a:r>
          </a:p>
          <a:p>
            <a:pPr marL="457200" indent="-457200">
              <a:lnSpc>
                <a:spcPct val="150000"/>
              </a:lnSpc>
              <a:buFont typeface="Arial" panose="020B0604020202020204" pitchFamily="34" charset="0"/>
              <a:buChar char="•"/>
            </a:pPr>
            <a:r>
              <a:rPr lang="tr-TR" sz="2400" dirty="0">
                <a:latin typeface="Times New Roman" panose="02020603050405020304" pitchFamily="18" charset="0"/>
                <a:cs typeface="Times New Roman" panose="02020603050405020304" pitchFamily="18" charset="0"/>
              </a:rPr>
              <a:t>Uzun nasihat ve söylemlerde bulunmak.</a:t>
            </a:r>
          </a:p>
        </p:txBody>
      </p:sp>
      <p:pic>
        <p:nvPicPr>
          <p:cNvPr id="4" name="Resim 3">
            <a:extLst>
              <a:ext uri="{FF2B5EF4-FFF2-40B4-BE49-F238E27FC236}">
                <a16:creationId xmlns:a16="http://schemas.microsoft.com/office/drawing/2014/main" id="{75A9BCD4-3F11-491B-8479-812AE61798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23807" y="2000867"/>
            <a:ext cx="1583050" cy="2240625"/>
          </a:xfrm>
          <a:prstGeom prst="rect">
            <a:avLst/>
          </a:prstGeom>
        </p:spPr>
      </p:pic>
      <p:pic>
        <p:nvPicPr>
          <p:cNvPr id="10" name="Resim 9">
            <a:extLst>
              <a:ext uri="{FF2B5EF4-FFF2-40B4-BE49-F238E27FC236}">
                <a16:creationId xmlns:a16="http://schemas.microsoft.com/office/drawing/2014/main" id="{C7433891-FEFB-4563-A940-31BDC9CFE0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06857" y="3503443"/>
            <a:ext cx="1820685" cy="2121068"/>
          </a:xfrm>
          <a:prstGeom prst="rect">
            <a:avLst/>
          </a:prstGeom>
        </p:spPr>
      </p:pic>
      <p:pic>
        <p:nvPicPr>
          <p:cNvPr id="12" name="Resim 11">
            <a:extLst>
              <a:ext uri="{FF2B5EF4-FFF2-40B4-BE49-F238E27FC236}">
                <a16:creationId xmlns:a16="http://schemas.microsoft.com/office/drawing/2014/main" id="{FE7BADB7-07C3-4D9C-B0A3-6CC219D976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6787816">
            <a:off x="7829485" y="4752249"/>
            <a:ext cx="1354134" cy="1430783"/>
          </a:xfrm>
          <a:prstGeom prst="rect">
            <a:avLst/>
          </a:prstGeom>
        </p:spPr>
      </p:pic>
      <p:sp>
        <p:nvSpPr>
          <p:cNvPr id="2" name="Metin kutusu 1">
            <a:extLst>
              <a:ext uri="{FF2B5EF4-FFF2-40B4-BE49-F238E27FC236}">
                <a16:creationId xmlns:a16="http://schemas.microsoft.com/office/drawing/2014/main" id="{1ECFA27C-120D-78FD-AE07-CC55541BE28D}"/>
              </a:ext>
            </a:extLst>
          </p:cNvPr>
          <p:cNvSpPr txBox="1"/>
          <p:nvPr/>
        </p:nvSpPr>
        <p:spPr>
          <a:xfrm>
            <a:off x="947363" y="1050038"/>
            <a:ext cx="10780179" cy="1323439"/>
          </a:xfrm>
          <a:prstGeom prst="rect">
            <a:avLst/>
          </a:prstGeom>
          <a:noFill/>
        </p:spPr>
        <p:txBody>
          <a:bodyPr wrap="square">
            <a:spAutoFit/>
          </a:bodyPr>
          <a:lstStyle/>
          <a:p>
            <a:pPr algn="ctr"/>
            <a:r>
              <a:rPr lang="tr-TR" sz="4000" b="1" dirty="0">
                <a:solidFill>
                  <a:srgbClr val="FF9933"/>
                </a:solidFill>
                <a:latin typeface="Times New Roman" panose="02020603050405020304" pitchFamily="18" charset="0"/>
                <a:cs typeface="Times New Roman" panose="02020603050405020304" pitchFamily="18" charset="0"/>
              </a:rPr>
              <a:t>EBEVEYNLERCE SINIR KOYARKEN YAPILAN YANLIŞLAR </a:t>
            </a:r>
          </a:p>
        </p:txBody>
      </p:sp>
    </p:spTree>
    <p:extLst>
      <p:ext uri="{BB962C8B-B14F-4D97-AF65-F5344CB8AC3E}">
        <p14:creationId xmlns:p14="http://schemas.microsoft.com/office/powerpoint/2010/main" val="16645092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id="{F19EA68E-E886-921A-4A85-19BC5D04D8BA}"/>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19</a:t>
            </a:fld>
            <a:endParaRPr lang="tr-TR" dirty="0">
              <a:solidFill>
                <a:schemeClr val="bg1"/>
              </a:solidFill>
              <a:latin typeface="Century Gothic" panose="020B0502020202020204" pitchFamily="34" charset="0"/>
            </a:endParaRPr>
          </a:p>
        </p:txBody>
      </p:sp>
      <p:sp>
        <p:nvSpPr>
          <p:cNvPr id="6" name="Metin kutusu 5">
            <a:extLst>
              <a:ext uri="{FF2B5EF4-FFF2-40B4-BE49-F238E27FC236}">
                <a16:creationId xmlns:a16="http://schemas.microsoft.com/office/drawing/2014/main" id="{17015BD7-3333-47D6-9265-DB72A58893F2}"/>
              </a:ext>
            </a:extLst>
          </p:cNvPr>
          <p:cNvSpPr txBox="1"/>
          <p:nvPr/>
        </p:nvSpPr>
        <p:spPr>
          <a:xfrm>
            <a:off x="299883" y="2124046"/>
            <a:ext cx="9788013" cy="577850"/>
          </a:xfrm>
          <a:prstGeom prst="rect">
            <a:avLst/>
          </a:prstGeom>
          <a:noFill/>
        </p:spPr>
        <p:txBody>
          <a:bodyPr wrap="square">
            <a:spAutoFit/>
          </a:bodyPr>
          <a:lstStyle/>
          <a:p>
            <a:pPr marL="1587" hangingPunct="1">
              <a:lnSpc>
                <a:spcPct val="150000"/>
              </a:lnSpc>
              <a:spcBef>
                <a:spcPts val="1000"/>
              </a:spcBef>
            </a:pPr>
            <a:r>
              <a:rPr lang="tr-TR" altLang="tr-TR" sz="2400" dirty="0"/>
              <a:t>Çocuğunuza yeniden koyduğunuz kuralı hatırlatabilirsiniz.</a:t>
            </a:r>
          </a:p>
        </p:txBody>
      </p:sp>
      <p:pic>
        <p:nvPicPr>
          <p:cNvPr id="4" name="Resim 3">
            <a:extLst>
              <a:ext uri="{FF2B5EF4-FFF2-40B4-BE49-F238E27FC236}">
                <a16:creationId xmlns:a16="http://schemas.microsoft.com/office/drawing/2014/main" id="{D6800735-FF51-4A38-8176-31F0467D3C3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15947" y="2102046"/>
            <a:ext cx="3893650" cy="3893650"/>
          </a:xfrm>
          <a:prstGeom prst="rect">
            <a:avLst/>
          </a:prstGeom>
        </p:spPr>
      </p:pic>
      <p:sp>
        <p:nvSpPr>
          <p:cNvPr id="7" name="Metin kutusu 6">
            <a:extLst>
              <a:ext uri="{FF2B5EF4-FFF2-40B4-BE49-F238E27FC236}">
                <a16:creationId xmlns:a16="http://schemas.microsoft.com/office/drawing/2014/main" id="{DE0C8CAE-31B9-32D7-B3AC-F25D5F791DCE}"/>
              </a:ext>
            </a:extLst>
          </p:cNvPr>
          <p:cNvSpPr txBox="1"/>
          <p:nvPr/>
        </p:nvSpPr>
        <p:spPr>
          <a:xfrm>
            <a:off x="599768" y="803817"/>
            <a:ext cx="11509829" cy="707886"/>
          </a:xfrm>
          <a:prstGeom prst="rect">
            <a:avLst/>
          </a:prstGeom>
          <a:noFill/>
        </p:spPr>
        <p:txBody>
          <a:bodyPr wrap="square">
            <a:spAutoFit/>
          </a:bodyPr>
          <a:lstStyle/>
          <a:p>
            <a:pPr algn="ctr"/>
            <a:r>
              <a:rPr lang="tr-TR" sz="4000" b="1" dirty="0">
                <a:solidFill>
                  <a:srgbClr val="FF9933"/>
                </a:solidFill>
              </a:rPr>
              <a:t>ÇOCUĞUNUZ KURALLARA UYMUYORSA…</a:t>
            </a:r>
          </a:p>
        </p:txBody>
      </p:sp>
      <p:sp>
        <p:nvSpPr>
          <p:cNvPr id="8" name="Dikdörtgen 7"/>
          <p:cNvSpPr/>
          <p:nvPr/>
        </p:nvSpPr>
        <p:spPr>
          <a:xfrm>
            <a:off x="299883" y="3784189"/>
            <a:ext cx="7453947" cy="1685846"/>
          </a:xfrm>
          <a:prstGeom prst="rect">
            <a:avLst/>
          </a:prstGeom>
        </p:spPr>
        <p:txBody>
          <a:bodyPr wrap="square">
            <a:spAutoFit/>
          </a:bodyPr>
          <a:lstStyle/>
          <a:p>
            <a:pPr marL="1587" lvl="0">
              <a:lnSpc>
                <a:spcPct val="150000"/>
              </a:lnSpc>
              <a:spcBef>
                <a:spcPts val="1000"/>
              </a:spcBef>
            </a:pPr>
            <a:r>
              <a:rPr lang="en-US" altLang="tr-TR" sz="2400" dirty="0" err="1">
                <a:solidFill>
                  <a:prstClr val="black"/>
                </a:solidFill>
              </a:rPr>
              <a:t>Kuralı</a:t>
            </a:r>
            <a:r>
              <a:rPr lang="en-US" altLang="tr-TR" sz="2400" dirty="0">
                <a:solidFill>
                  <a:prstClr val="black"/>
                </a:solidFill>
              </a:rPr>
              <a:t> </a:t>
            </a:r>
            <a:r>
              <a:rPr lang="en-US" altLang="tr-TR" sz="2400" dirty="0" err="1">
                <a:solidFill>
                  <a:prstClr val="black"/>
                </a:solidFill>
              </a:rPr>
              <a:t>tekrarlarken</a:t>
            </a:r>
            <a:r>
              <a:rPr lang="en-US" altLang="tr-TR" sz="2400" dirty="0">
                <a:solidFill>
                  <a:prstClr val="black"/>
                </a:solidFill>
              </a:rPr>
              <a:t>, “</a:t>
            </a:r>
            <a:r>
              <a:rPr lang="en-US" altLang="tr-TR" sz="2400" dirty="0" err="1">
                <a:solidFill>
                  <a:prstClr val="black"/>
                </a:solidFill>
              </a:rPr>
              <a:t>lütfen</a:t>
            </a:r>
            <a:r>
              <a:rPr lang="en-US" altLang="tr-TR" sz="2400" dirty="0">
                <a:solidFill>
                  <a:prstClr val="black"/>
                </a:solidFill>
              </a:rPr>
              <a:t>, </a:t>
            </a:r>
            <a:r>
              <a:rPr lang="en-US" altLang="tr-TR" sz="2400" dirty="0" err="1">
                <a:solidFill>
                  <a:prstClr val="black"/>
                </a:solidFill>
              </a:rPr>
              <a:t>rica</a:t>
            </a:r>
            <a:r>
              <a:rPr lang="en-US" altLang="tr-TR" sz="2400" dirty="0">
                <a:solidFill>
                  <a:prstClr val="black"/>
                </a:solidFill>
              </a:rPr>
              <a:t> </a:t>
            </a:r>
            <a:r>
              <a:rPr lang="en-US" altLang="tr-TR" sz="2400" dirty="0" err="1">
                <a:solidFill>
                  <a:prstClr val="black"/>
                </a:solidFill>
              </a:rPr>
              <a:t>etsem</a:t>
            </a:r>
            <a:r>
              <a:rPr lang="en-US" altLang="tr-TR" sz="2400" dirty="0">
                <a:solidFill>
                  <a:prstClr val="black"/>
                </a:solidFill>
              </a:rPr>
              <a:t>, </a:t>
            </a:r>
            <a:r>
              <a:rPr lang="en-US" altLang="tr-TR" sz="2400" dirty="0" err="1">
                <a:solidFill>
                  <a:prstClr val="black"/>
                </a:solidFill>
              </a:rPr>
              <a:t>yalvarırım</a:t>
            </a:r>
            <a:r>
              <a:rPr lang="en-US" altLang="tr-TR" sz="2400" dirty="0">
                <a:solidFill>
                  <a:prstClr val="black"/>
                </a:solidFill>
              </a:rPr>
              <a:t>” </a:t>
            </a:r>
            <a:r>
              <a:rPr lang="en-US" altLang="tr-TR" sz="2400" dirty="0" err="1">
                <a:solidFill>
                  <a:prstClr val="black"/>
                </a:solidFill>
              </a:rPr>
              <a:t>gibi</a:t>
            </a:r>
            <a:r>
              <a:rPr lang="en-US" altLang="tr-TR" sz="2400" dirty="0">
                <a:solidFill>
                  <a:prstClr val="black"/>
                </a:solidFill>
              </a:rPr>
              <a:t> </a:t>
            </a:r>
            <a:r>
              <a:rPr lang="en-US" altLang="tr-TR" sz="2400" dirty="0" err="1">
                <a:solidFill>
                  <a:prstClr val="black"/>
                </a:solidFill>
              </a:rPr>
              <a:t>sözcükler</a:t>
            </a:r>
            <a:r>
              <a:rPr lang="en-US" altLang="tr-TR" sz="2400" dirty="0">
                <a:solidFill>
                  <a:prstClr val="black"/>
                </a:solidFill>
              </a:rPr>
              <a:t> </a:t>
            </a:r>
            <a:r>
              <a:rPr lang="en-US" altLang="tr-TR" sz="2400" dirty="0" err="1">
                <a:solidFill>
                  <a:prstClr val="black"/>
                </a:solidFill>
              </a:rPr>
              <a:t>yerine</a:t>
            </a:r>
            <a:r>
              <a:rPr lang="en-US" altLang="tr-TR" sz="2400" dirty="0">
                <a:solidFill>
                  <a:prstClr val="black"/>
                </a:solidFill>
              </a:rPr>
              <a:t>, </a:t>
            </a:r>
            <a:r>
              <a:rPr lang="en-US" altLang="tr-TR" sz="2400" dirty="0" err="1">
                <a:solidFill>
                  <a:prstClr val="black"/>
                </a:solidFill>
              </a:rPr>
              <a:t>kararlı</a:t>
            </a:r>
            <a:r>
              <a:rPr lang="en-US" altLang="tr-TR" sz="2400" dirty="0">
                <a:solidFill>
                  <a:prstClr val="black"/>
                </a:solidFill>
              </a:rPr>
              <a:t> </a:t>
            </a:r>
            <a:r>
              <a:rPr lang="en-US" altLang="tr-TR" sz="2400" dirty="0" err="1">
                <a:solidFill>
                  <a:prstClr val="black"/>
                </a:solidFill>
              </a:rPr>
              <a:t>ancak</a:t>
            </a:r>
            <a:r>
              <a:rPr lang="en-US" altLang="tr-TR" sz="2400" dirty="0">
                <a:solidFill>
                  <a:prstClr val="black"/>
                </a:solidFill>
              </a:rPr>
              <a:t> </a:t>
            </a:r>
            <a:r>
              <a:rPr lang="en-US" altLang="tr-TR" sz="2400" dirty="0" err="1">
                <a:solidFill>
                  <a:prstClr val="black"/>
                </a:solidFill>
              </a:rPr>
              <a:t>sert</a:t>
            </a:r>
            <a:r>
              <a:rPr lang="en-US" altLang="tr-TR" sz="2400" dirty="0">
                <a:solidFill>
                  <a:prstClr val="black"/>
                </a:solidFill>
              </a:rPr>
              <a:t> </a:t>
            </a:r>
            <a:r>
              <a:rPr lang="en-US" altLang="tr-TR" sz="2400" dirty="0" err="1">
                <a:solidFill>
                  <a:prstClr val="black"/>
                </a:solidFill>
              </a:rPr>
              <a:t>olmayan</a:t>
            </a:r>
            <a:r>
              <a:rPr lang="en-US" altLang="tr-TR" sz="2400" dirty="0">
                <a:solidFill>
                  <a:prstClr val="black"/>
                </a:solidFill>
              </a:rPr>
              <a:t> </a:t>
            </a:r>
            <a:r>
              <a:rPr lang="en-US" altLang="tr-TR" sz="2400" dirty="0" err="1">
                <a:solidFill>
                  <a:prstClr val="black"/>
                </a:solidFill>
              </a:rPr>
              <a:t>bir</a:t>
            </a:r>
            <a:r>
              <a:rPr lang="en-US" altLang="tr-TR" sz="2400" dirty="0">
                <a:solidFill>
                  <a:prstClr val="black"/>
                </a:solidFill>
              </a:rPr>
              <a:t> </a:t>
            </a:r>
            <a:r>
              <a:rPr lang="en-US" altLang="tr-TR" sz="2400" dirty="0" err="1">
                <a:solidFill>
                  <a:prstClr val="black"/>
                </a:solidFill>
              </a:rPr>
              <a:t>ses</a:t>
            </a:r>
            <a:r>
              <a:rPr lang="en-US" altLang="tr-TR" sz="2400" dirty="0">
                <a:solidFill>
                  <a:prstClr val="black"/>
                </a:solidFill>
              </a:rPr>
              <a:t> </a:t>
            </a:r>
            <a:r>
              <a:rPr lang="en-US" altLang="tr-TR" sz="2400" dirty="0" err="1">
                <a:solidFill>
                  <a:prstClr val="black"/>
                </a:solidFill>
              </a:rPr>
              <a:t>tonu</a:t>
            </a:r>
            <a:r>
              <a:rPr lang="en-US" altLang="tr-TR" sz="2400" dirty="0">
                <a:solidFill>
                  <a:prstClr val="black"/>
                </a:solidFill>
              </a:rPr>
              <a:t> </a:t>
            </a:r>
            <a:r>
              <a:rPr lang="en-US" altLang="tr-TR" sz="2400" dirty="0" err="1">
                <a:solidFill>
                  <a:prstClr val="black"/>
                </a:solidFill>
              </a:rPr>
              <a:t>ile</a:t>
            </a:r>
            <a:r>
              <a:rPr lang="en-US" altLang="tr-TR" sz="2400" dirty="0">
                <a:solidFill>
                  <a:prstClr val="black"/>
                </a:solidFill>
              </a:rPr>
              <a:t>, “.......</a:t>
            </a:r>
            <a:r>
              <a:rPr lang="en-US" altLang="tr-TR" sz="2400" dirty="0" err="1">
                <a:solidFill>
                  <a:prstClr val="black"/>
                </a:solidFill>
              </a:rPr>
              <a:t>yapmanı</a:t>
            </a:r>
            <a:r>
              <a:rPr lang="en-US" altLang="tr-TR" sz="2400" dirty="0">
                <a:solidFill>
                  <a:prstClr val="black"/>
                </a:solidFill>
              </a:rPr>
              <a:t> </a:t>
            </a:r>
            <a:r>
              <a:rPr lang="en-US" altLang="tr-TR" sz="2400" dirty="0" err="1">
                <a:solidFill>
                  <a:prstClr val="black"/>
                </a:solidFill>
              </a:rPr>
              <a:t>bekliyorum</a:t>
            </a:r>
            <a:r>
              <a:rPr lang="en-US" altLang="tr-TR" sz="2400" dirty="0">
                <a:solidFill>
                  <a:prstClr val="black"/>
                </a:solidFill>
              </a:rPr>
              <a:t>” </a:t>
            </a:r>
            <a:r>
              <a:rPr lang="en-US" altLang="tr-TR" sz="2400" dirty="0" err="1">
                <a:solidFill>
                  <a:prstClr val="black"/>
                </a:solidFill>
              </a:rPr>
              <a:t>demeyi</a:t>
            </a:r>
            <a:r>
              <a:rPr lang="en-US" altLang="tr-TR" sz="2400" dirty="0">
                <a:solidFill>
                  <a:prstClr val="black"/>
                </a:solidFill>
              </a:rPr>
              <a:t> </a:t>
            </a:r>
            <a:r>
              <a:rPr lang="en-US" altLang="tr-TR" sz="2400" dirty="0" err="1">
                <a:solidFill>
                  <a:prstClr val="black"/>
                </a:solidFill>
              </a:rPr>
              <a:t>deneyin</a:t>
            </a:r>
            <a:r>
              <a:rPr lang="en-US" altLang="tr-TR" sz="2400" dirty="0">
                <a:solidFill>
                  <a:prstClr val="black"/>
                </a:solidFill>
              </a:rPr>
              <a:t>.</a:t>
            </a:r>
            <a:endParaRPr lang="tr-TR" altLang="tr-TR" sz="2400" dirty="0">
              <a:solidFill>
                <a:prstClr val="black"/>
              </a:solidFill>
            </a:endParaRPr>
          </a:p>
        </p:txBody>
      </p:sp>
    </p:spTree>
    <p:extLst>
      <p:ext uri="{BB962C8B-B14F-4D97-AF65-F5344CB8AC3E}">
        <p14:creationId xmlns:p14="http://schemas.microsoft.com/office/powerpoint/2010/main" val="11288473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a:extLst>
              <a:ext uri="{FF2B5EF4-FFF2-40B4-BE49-F238E27FC236}">
                <a16:creationId xmlns:a16="http://schemas.microsoft.com/office/drawing/2014/main" id="{91E8E24D-F243-0EA7-F5B4-826C94D97F51}"/>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2</a:t>
            </a:fld>
            <a:endParaRPr lang="tr-TR" dirty="0">
              <a:solidFill>
                <a:schemeClr val="bg1"/>
              </a:solidFill>
              <a:latin typeface="Century Gothic" panose="020B0502020202020204" pitchFamily="34" charset="0"/>
            </a:endParaRPr>
          </a:p>
        </p:txBody>
      </p:sp>
      <p:sp>
        <p:nvSpPr>
          <p:cNvPr id="6" name="Metin kutusu 5">
            <a:extLst>
              <a:ext uri="{FF2B5EF4-FFF2-40B4-BE49-F238E27FC236}">
                <a16:creationId xmlns:a16="http://schemas.microsoft.com/office/drawing/2014/main" id="{6C5F817F-8BF2-F574-2259-FE9026CA662F}"/>
              </a:ext>
            </a:extLst>
          </p:cNvPr>
          <p:cNvSpPr txBox="1"/>
          <p:nvPr/>
        </p:nvSpPr>
        <p:spPr>
          <a:xfrm>
            <a:off x="5117690" y="3290193"/>
            <a:ext cx="6192215" cy="2585323"/>
          </a:xfrm>
          <a:prstGeom prst="rect">
            <a:avLst/>
          </a:prstGeom>
          <a:noFill/>
        </p:spPr>
        <p:txBody>
          <a:bodyPr wrap="square">
            <a:spAutoFit/>
          </a:bodyPr>
          <a:lstStyle/>
          <a:p>
            <a:pPr algn="ctr"/>
            <a:r>
              <a:rPr lang="tr-TR" sz="5400" b="1" dirty="0">
                <a:solidFill>
                  <a:srgbClr val="FF9933"/>
                </a:solidFill>
                <a:latin typeface="Times New Roman" panose="02020603050405020304" pitchFamily="18" charset="0"/>
                <a:cs typeface="Times New Roman" panose="02020603050405020304" pitchFamily="18" charset="0"/>
              </a:rPr>
              <a:t>DİSİPLİN </a:t>
            </a:r>
          </a:p>
          <a:p>
            <a:pPr algn="ctr"/>
            <a:r>
              <a:rPr lang="tr-TR" sz="5400" b="1" dirty="0">
                <a:solidFill>
                  <a:srgbClr val="FF9933"/>
                </a:solidFill>
                <a:latin typeface="Times New Roman" panose="02020603050405020304" pitchFamily="18" charset="0"/>
                <a:cs typeface="Times New Roman" panose="02020603050405020304" pitchFamily="18" charset="0"/>
              </a:rPr>
              <a:t>VE </a:t>
            </a:r>
          </a:p>
          <a:p>
            <a:pPr algn="ctr"/>
            <a:r>
              <a:rPr lang="tr-TR" sz="5400" b="1" dirty="0">
                <a:solidFill>
                  <a:srgbClr val="FF9933"/>
                </a:solidFill>
                <a:latin typeface="Times New Roman" panose="02020603050405020304" pitchFamily="18" charset="0"/>
                <a:cs typeface="Times New Roman" panose="02020603050405020304" pitchFamily="18" charset="0"/>
              </a:rPr>
              <a:t>SINIR KOYMA</a:t>
            </a:r>
          </a:p>
        </p:txBody>
      </p:sp>
      <p:pic>
        <p:nvPicPr>
          <p:cNvPr id="4" name="Resim 3"/>
          <p:cNvPicPr>
            <a:picLocks noChangeAspect="1"/>
          </p:cNvPicPr>
          <p:nvPr/>
        </p:nvPicPr>
        <p:blipFill>
          <a:blip r:embed="rId3"/>
          <a:stretch>
            <a:fillRect/>
          </a:stretch>
        </p:blipFill>
        <p:spPr>
          <a:xfrm>
            <a:off x="1521849" y="1022862"/>
            <a:ext cx="3268919" cy="326891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1082830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id="{F19EA68E-E886-921A-4A85-19BC5D04D8BA}"/>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20</a:t>
            </a:fld>
            <a:endParaRPr lang="tr-TR" dirty="0">
              <a:solidFill>
                <a:schemeClr val="bg1"/>
              </a:solidFill>
              <a:latin typeface="Century Gothic" panose="020B0502020202020204" pitchFamily="34" charset="0"/>
            </a:endParaRPr>
          </a:p>
        </p:txBody>
      </p:sp>
      <p:sp>
        <p:nvSpPr>
          <p:cNvPr id="6" name="Metin kutusu 5">
            <a:extLst>
              <a:ext uri="{FF2B5EF4-FFF2-40B4-BE49-F238E27FC236}">
                <a16:creationId xmlns:a16="http://schemas.microsoft.com/office/drawing/2014/main" id="{17015BD7-3333-47D6-9265-DB72A58893F2}"/>
              </a:ext>
            </a:extLst>
          </p:cNvPr>
          <p:cNvSpPr txBox="1"/>
          <p:nvPr/>
        </p:nvSpPr>
        <p:spPr>
          <a:xfrm>
            <a:off x="599768" y="2310684"/>
            <a:ext cx="7376890" cy="2239844"/>
          </a:xfrm>
          <a:prstGeom prst="rect">
            <a:avLst/>
          </a:prstGeom>
          <a:noFill/>
        </p:spPr>
        <p:txBody>
          <a:bodyPr wrap="square">
            <a:spAutoFit/>
          </a:bodyPr>
          <a:lstStyle/>
          <a:p>
            <a:pPr marL="1587">
              <a:lnSpc>
                <a:spcPct val="150000"/>
              </a:lnSpc>
              <a:spcBef>
                <a:spcPts val="1000"/>
              </a:spcBef>
            </a:pPr>
            <a:r>
              <a:rPr lang="tr-TR" altLang="tr-TR" sz="2400" dirty="0"/>
              <a:t>Yeniden çocuğunuz ile birlikte ortak bir karara varabilirsiniz. Hatta kuralınızı bir kağıda yazıp altına çocuğunuz da dahil olmak üzere imzalarınızı atabilirsiniz</a:t>
            </a:r>
          </a:p>
        </p:txBody>
      </p:sp>
      <p:pic>
        <p:nvPicPr>
          <p:cNvPr id="7" name="Resim 6">
            <a:extLst>
              <a:ext uri="{FF2B5EF4-FFF2-40B4-BE49-F238E27FC236}">
                <a16:creationId xmlns:a16="http://schemas.microsoft.com/office/drawing/2014/main" id="{22AE5EC9-18CB-464C-8640-5CB2EDD59A2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15529" y="1829374"/>
            <a:ext cx="3429627" cy="3429627"/>
          </a:xfrm>
          <a:prstGeom prst="rect">
            <a:avLst/>
          </a:prstGeom>
        </p:spPr>
      </p:pic>
      <p:sp>
        <p:nvSpPr>
          <p:cNvPr id="2" name="Metin kutusu 1">
            <a:extLst>
              <a:ext uri="{FF2B5EF4-FFF2-40B4-BE49-F238E27FC236}">
                <a16:creationId xmlns:a16="http://schemas.microsoft.com/office/drawing/2014/main" id="{DE0C8CAE-31B9-32D7-B3AC-F25D5F791DCE}"/>
              </a:ext>
            </a:extLst>
          </p:cNvPr>
          <p:cNvSpPr txBox="1"/>
          <p:nvPr/>
        </p:nvSpPr>
        <p:spPr>
          <a:xfrm>
            <a:off x="435427" y="814412"/>
            <a:ext cx="11509829" cy="707886"/>
          </a:xfrm>
          <a:prstGeom prst="rect">
            <a:avLst/>
          </a:prstGeom>
          <a:noFill/>
        </p:spPr>
        <p:txBody>
          <a:bodyPr wrap="square">
            <a:spAutoFit/>
          </a:bodyPr>
          <a:lstStyle/>
          <a:p>
            <a:pPr algn="ctr"/>
            <a:r>
              <a:rPr lang="tr-TR" sz="4000" b="1" dirty="0">
                <a:solidFill>
                  <a:srgbClr val="FF9933"/>
                </a:solidFill>
              </a:rPr>
              <a:t>ÇOCUĞUNUZ KURALLARA UYMUYORSA…</a:t>
            </a:r>
          </a:p>
        </p:txBody>
      </p:sp>
    </p:spTree>
    <p:extLst>
      <p:ext uri="{BB962C8B-B14F-4D97-AF65-F5344CB8AC3E}">
        <p14:creationId xmlns:p14="http://schemas.microsoft.com/office/powerpoint/2010/main" val="9065211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id="{F19EA68E-E886-921A-4A85-19BC5D04D8BA}"/>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Times New Roman" panose="02020603050405020304" pitchFamily="18" charset="0"/>
                <a:cs typeface="Times New Roman" panose="02020603050405020304" pitchFamily="18" charset="0"/>
              </a:rPr>
              <a:pPr algn="ctr"/>
              <a:t>21</a:t>
            </a:fld>
            <a:endParaRPr lang="tr-TR" dirty="0">
              <a:solidFill>
                <a:schemeClr val="bg1"/>
              </a:solidFill>
              <a:latin typeface="Times New Roman" panose="02020603050405020304" pitchFamily="18" charset="0"/>
              <a:cs typeface="Times New Roman" panose="02020603050405020304" pitchFamily="18" charset="0"/>
            </a:endParaRPr>
          </a:p>
        </p:txBody>
      </p:sp>
      <p:sp>
        <p:nvSpPr>
          <p:cNvPr id="6" name="Metin kutusu 5">
            <a:extLst>
              <a:ext uri="{FF2B5EF4-FFF2-40B4-BE49-F238E27FC236}">
                <a16:creationId xmlns:a16="http://schemas.microsoft.com/office/drawing/2014/main" id="{17015BD7-3333-47D6-9265-DB72A58893F2}"/>
              </a:ext>
            </a:extLst>
          </p:cNvPr>
          <p:cNvSpPr txBox="1"/>
          <p:nvPr/>
        </p:nvSpPr>
        <p:spPr>
          <a:xfrm>
            <a:off x="491613" y="2573587"/>
            <a:ext cx="8095036" cy="2564805"/>
          </a:xfrm>
          <a:prstGeom prst="rect">
            <a:avLst/>
          </a:prstGeom>
          <a:noFill/>
        </p:spPr>
        <p:txBody>
          <a:bodyPr wrap="square">
            <a:spAutoFit/>
          </a:bodyPr>
          <a:lstStyle/>
          <a:p>
            <a:pPr marL="1587">
              <a:lnSpc>
                <a:spcPct val="150000"/>
              </a:lnSpc>
              <a:spcBef>
                <a:spcPts val="1000"/>
              </a:spcBef>
            </a:pPr>
            <a:r>
              <a:rPr lang="tr-TR" altLang="tr-TR" sz="2400" dirty="0">
                <a:latin typeface="Times New Roman" panose="02020603050405020304" pitchFamily="18" charset="0"/>
                <a:cs typeface="Times New Roman" panose="02020603050405020304" pitchFamily="18" charset="0"/>
              </a:rPr>
              <a:t>Konulan kuralı kendiniz için değil, onun için olduğunu vurgulayabilirsiniz.</a:t>
            </a:r>
          </a:p>
          <a:p>
            <a:pPr marL="1587">
              <a:lnSpc>
                <a:spcPct val="150000"/>
              </a:lnSpc>
              <a:spcBef>
                <a:spcPts val="1000"/>
              </a:spcBef>
            </a:pPr>
            <a:endParaRPr lang="tr-TR" altLang="tr-TR" sz="2400" dirty="0">
              <a:latin typeface="Times New Roman" panose="02020603050405020304" pitchFamily="18" charset="0"/>
              <a:cs typeface="Times New Roman" panose="02020603050405020304" pitchFamily="18" charset="0"/>
            </a:endParaRPr>
          </a:p>
          <a:p>
            <a:pPr marL="1587">
              <a:lnSpc>
                <a:spcPct val="150000"/>
              </a:lnSpc>
              <a:spcBef>
                <a:spcPts val="1000"/>
              </a:spcBef>
            </a:pPr>
            <a:r>
              <a:rPr lang="tr-TR" altLang="tr-TR" sz="2400" dirty="0">
                <a:latin typeface="Times New Roman" panose="02020603050405020304" pitchFamily="18" charset="0"/>
                <a:cs typeface="Times New Roman" panose="02020603050405020304" pitchFamily="18" charset="0"/>
              </a:rPr>
              <a:t>Koyduğunuz kuralın amacını anlatabilirsiniz.</a:t>
            </a:r>
          </a:p>
        </p:txBody>
      </p:sp>
      <p:pic>
        <p:nvPicPr>
          <p:cNvPr id="4" name="Resim 3">
            <a:extLst>
              <a:ext uri="{FF2B5EF4-FFF2-40B4-BE49-F238E27FC236}">
                <a16:creationId xmlns:a16="http://schemas.microsoft.com/office/drawing/2014/main" id="{D6800735-FF51-4A38-8176-31F0467D3C3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15947" y="2102046"/>
            <a:ext cx="3893650" cy="3893650"/>
          </a:xfrm>
          <a:prstGeom prst="rect">
            <a:avLst/>
          </a:prstGeom>
        </p:spPr>
      </p:pic>
      <p:sp>
        <p:nvSpPr>
          <p:cNvPr id="7" name="Metin kutusu 6">
            <a:extLst>
              <a:ext uri="{FF2B5EF4-FFF2-40B4-BE49-F238E27FC236}">
                <a16:creationId xmlns:a16="http://schemas.microsoft.com/office/drawing/2014/main" id="{DE0C8CAE-31B9-32D7-B3AC-F25D5F791DCE}"/>
              </a:ext>
            </a:extLst>
          </p:cNvPr>
          <p:cNvSpPr txBox="1"/>
          <p:nvPr/>
        </p:nvSpPr>
        <p:spPr>
          <a:xfrm>
            <a:off x="599768" y="803817"/>
            <a:ext cx="11509829" cy="707886"/>
          </a:xfrm>
          <a:prstGeom prst="rect">
            <a:avLst/>
          </a:prstGeom>
          <a:noFill/>
        </p:spPr>
        <p:txBody>
          <a:bodyPr wrap="square">
            <a:spAutoFit/>
          </a:bodyPr>
          <a:lstStyle/>
          <a:p>
            <a:pPr algn="ctr"/>
            <a:r>
              <a:rPr lang="tr-TR" sz="4000" b="1" dirty="0">
                <a:solidFill>
                  <a:srgbClr val="FF9933"/>
                </a:solidFill>
                <a:latin typeface="Times New Roman" panose="02020603050405020304" pitchFamily="18" charset="0"/>
                <a:cs typeface="Times New Roman" panose="02020603050405020304" pitchFamily="18" charset="0"/>
              </a:rPr>
              <a:t>ÇOCUĞUNUZ KURALLARA UYMUYORSA…</a:t>
            </a:r>
          </a:p>
        </p:txBody>
      </p:sp>
    </p:spTree>
    <p:extLst>
      <p:ext uri="{BB962C8B-B14F-4D97-AF65-F5344CB8AC3E}">
        <p14:creationId xmlns:p14="http://schemas.microsoft.com/office/powerpoint/2010/main" val="21300771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id="{F19EA68E-E886-921A-4A85-19BC5D04D8BA}"/>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Times New Roman" panose="02020603050405020304" pitchFamily="18" charset="0"/>
                <a:cs typeface="Times New Roman" panose="02020603050405020304" pitchFamily="18" charset="0"/>
              </a:rPr>
              <a:pPr algn="ctr"/>
              <a:t>22</a:t>
            </a:fld>
            <a:endParaRPr lang="tr-TR" dirty="0">
              <a:solidFill>
                <a:schemeClr val="bg1"/>
              </a:solidFill>
              <a:latin typeface="Times New Roman" panose="02020603050405020304" pitchFamily="18" charset="0"/>
              <a:cs typeface="Times New Roman" panose="02020603050405020304" pitchFamily="18" charset="0"/>
            </a:endParaRPr>
          </a:p>
        </p:txBody>
      </p:sp>
      <p:sp>
        <p:nvSpPr>
          <p:cNvPr id="6" name="Metin kutusu 5">
            <a:extLst>
              <a:ext uri="{FF2B5EF4-FFF2-40B4-BE49-F238E27FC236}">
                <a16:creationId xmlns:a16="http://schemas.microsoft.com/office/drawing/2014/main" id="{17015BD7-3333-47D6-9265-DB72A58893F2}"/>
              </a:ext>
            </a:extLst>
          </p:cNvPr>
          <p:cNvSpPr txBox="1"/>
          <p:nvPr/>
        </p:nvSpPr>
        <p:spPr>
          <a:xfrm>
            <a:off x="2905432" y="1674399"/>
            <a:ext cx="8509820" cy="1754326"/>
          </a:xfrm>
          <a:prstGeom prst="rect">
            <a:avLst/>
          </a:prstGeom>
          <a:noFill/>
        </p:spPr>
        <p:txBody>
          <a:bodyPr wrap="square">
            <a:spAutoFit/>
          </a:bodyPr>
          <a:lstStyle/>
          <a:p>
            <a:pPr marL="1587">
              <a:lnSpc>
                <a:spcPct val="150000"/>
              </a:lnSpc>
              <a:spcBef>
                <a:spcPts val="1000"/>
              </a:spcBef>
            </a:pPr>
            <a:r>
              <a:rPr lang="tr-TR" altLang="tr-TR" sz="2400" dirty="0">
                <a:latin typeface="Times New Roman" panose="02020603050405020304" pitchFamily="18" charset="0"/>
                <a:cs typeface="Times New Roman" panose="02020603050405020304" pitchFamily="18" charset="0"/>
              </a:rPr>
              <a:t>Eğer çocuğunuz hala kurala uymayı reddediyorsa; davranışının sonucunu yaşamasına izin vermelisiniz. Onun yerine getiremediği görevleri onun yerine getirmemelisiniz.</a:t>
            </a:r>
          </a:p>
        </p:txBody>
      </p:sp>
      <p:sp>
        <p:nvSpPr>
          <p:cNvPr id="2" name="Metin kutusu 1">
            <a:extLst>
              <a:ext uri="{FF2B5EF4-FFF2-40B4-BE49-F238E27FC236}">
                <a16:creationId xmlns:a16="http://schemas.microsoft.com/office/drawing/2014/main" id="{DE0C8CAE-31B9-32D7-B3AC-F25D5F791DCE}"/>
              </a:ext>
            </a:extLst>
          </p:cNvPr>
          <p:cNvSpPr txBox="1"/>
          <p:nvPr/>
        </p:nvSpPr>
        <p:spPr>
          <a:xfrm>
            <a:off x="435427" y="814412"/>
            <a:ext cx="11509829" cy="707886"/>
          </a:xfrm>
          <a:prstGeom prst="rect">
            <a:avLst/>
          </a:prstGeom>
          <a:noFill/>
        </p:spPr>
        <p:txBody>
          <a:bodyPr wrap="square">
            <a:spAutoFit/>
          </a:bodyPr>
          <a:lstStyle/>
          <a:p>
            <a:pPr algn="ctr"/>
            <a:r>
              <a:rPr lang="tr-TR" sz="4000" b="1" dirty="0">
                <a:solidFill>
                  <a:srgbClr val="FF9933"/>
                </a:solidFill>
                <a:latin typeface="Times New Roman" panose="02020603050405020304" pitchFamily="18" charset="0"/>
                <a:cs typeface="Times New Roman" panose="02020603050405020304" pitchFamily="18" charset="0"/>
              </a:rPr>
              <a:t>ÇOCUĞUNUZ KURALLARA UYMUYORSA…</a:t>
            </a:r>
          </a:p>
        </p:txBody>
      </p:sp>
      <p:sp>
        <p:nvSpPr>
          <p:cNvPr id="3" name="Dikdörtgen 2"/>
          <p:cNvSpPr/>
          <p:nvPr/>
        </p:nvSpPr>
        <p:spPr>
          <a:xfrm>
            <a:off x="599768" y="3927938"/>
            <a:ext cx="6892413" cy="1687963"/>
          </a:xfrm>
          <a:prstGeom prst="rect">
            <a:avLst/>
          </a:prstGeom>
        </p:spPr>
        <p:txBody>
          <a:bodyPr wrap="square">
            <a:spAutoFit/>
          </a:bodyPr>
          <a:lstStyle/>
          <a:p>
            <a:pPr>
              <a:lnSpc>
                <a:spcPct val="150000"/>
              </a:lnSpc>
            </a:pPr>
            <a:r>
              <a:rPr lang="tr-TR" sz="2400" dirty="0">
                <a:solidFill>
                  <a:prstClr val="black"/>
                </a:solidFill>
                <a:latin typeface="Times New Roman" panose="02020603050405020304" pitchFamily="18" charset="0"/>
                <a:cs typeface="Times New Roman" panose="02020603050405020304" pitchFamily="18" charset="0"/>
              </a:rPr>
              <a:t>Bir çocuğun ailesinden göreceği sevgi, ilgi ve anlayış çocuğun gelişimi için ne kadar önemliyse, ebeveynler tarafından konulacak sınırlar da o kadar önemlidir. </a:t>
            </a:r>
            <a:endParaRPr lang="tr-TR" sz="1600" dirty="0">
              <a:latin typeface="Times New Roman" panose="02020603050405020304" pitchFamily="18" charset="0"/>
              <a:cs typeface="Times New Roman" panose="02020603050405020304" pitchFamily="18" charset="0"/>
            </a:endParaRPr>
          </a:p>
        </p:txBody>
      </p:sp>
      <p:pic>
        <p:nvPicPr>
          <p:cNvPr id="8" name="Resim 7">
            <a:extLst>
              <a:ext uri="{FF2B5EF4-FFF2-40B4-BE49-F238E27FC236}">
                <a16:creationId xmlns:a16="http://schemas.microsoft.com/office/drawing/2014/main" id="{E2B5A717-8888-4405-8961-AF79336B79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5568" y="4182291"/>
            <a:ext cx="2138536" cy="2090777"/>
          </a:xfrm>
          <a:prstGeom prst="rect">
            <a:avLst/>
          </a:prstGeom>
        </p:spPr>
      </p:pic>
    </p:spTree>
    <p:extLst>
      <p:ext uri="{BB962C8B-B14F-4D97-AF65-F5344CB8AC3E}">
        <p14:creationId xmlns:p14="http://schemas.microsoft.com/office/powerpoint/2010/main" val="6305008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id="{F19EA68E-E886-921A-4A85-19BC5D04D8BA}"/>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Times New Roman" panose="02020603050405020304" pitchFamily="18" charset="0"/>
                <a:cs typeface="Times New Roman" panose="02020603050405020304" pitchFamily="18" charset="0"/>
              </a:rPr>
              <a:pPr algn="ctr"/>
              <a:t>23</a:t>
            </a:fld>
            <a:endParaRPr lang="tr-TR" dirty="0">
              <a:solidFill>
                <a:schemeClr val="bg1"/>
              </a:solidFill>
              <a:latin typeface="Times New Roman" panose="02020603050405020304" pitchFamily="18" charset="0"/>
              <a:cs typeface="Times New Roman" panose="02020603050405020304" pitchFamily="18" charset="0"/>
            </a:endParaRPr>
          </a:p>
        </p:txBody>
      </p:sp>
      <p:sp>
        <p:nvSpPr>
          <p:cNvPr id="4" name="Metin kutusu 3">
            <a:extLst>
              <a:ext uri="{FF2B5EF4-FFF2-40B4-BE49-F238E27FC236}">
                <a16:creationId xmlns:a16="http://schemas.microsoft.com/office/drawing/2014/main" id="{8FA57FB9-D15F-44BE-82C1-65ABF3EB1621}"/>
              </a:ext>
            </a:extLst>
          </p:cNvPr>
          <p:cNvSpPr txBox="1"/>
          <p:nvPr/>
        </p:nvSpPr>
        <p:spPr>
          <a:xfrm>
            <a:off x="514350" y="912142"/>
            <a:ext cx="6718605" cy="4714432"/>
          </a:xfrm>
          <a:prstGeom prst="rect">
            <a:avLst/>
          </a:prstGeom>
          <a:noFill/>
        </p:spPr>
        <p:txBody>
          <a:bodyPr wrap="square">
            <a:spAutoFit/>
          </a:bodyPr>
          <a:lstStyle/>
          <a:p>
            <a:pPr marL="1587">
              <a:lnSpc>
                <a:spcPct val="150000"/>
              </a:lnSpc>
              <a:spcBef>
                <a:spcPts val="1000"/>
              </a:spcBef>
            </a:pPr>
            <a:r>
              <a:rPr lang="tr-TR" altLang="tr-TR" sz="2400" dirty="0">
                <a:latin typeface="Times New Roman" panose="02020603050405020304" pitchFamily="18" charset="0"/>
                <a:cs typeface="Times New Roman" panose="02020603050405020304" pitchFamily="18" charset="0"/>
              </a:rPr>
              <a:t>Bütün çocuklar dünyalarını sınama ve keşfetme ihtiyacı hissederler. </a:t>
            </a:r>
          </a:p>
          <a:p>
            <a:pPr marL="1587">
              <a:lnSpc>
                <a:spcPct val="150000"/>
              </a:lnSpc>
              <a:spcBef>
                <a:spcPts val="1000"/>
              </a:spcBef>
            </a:pPr>
            <a:r>
              <a:rPr lang="tr-TR" altLang="tr-TR" sz="2400" dirty="0">
                <a:latin typeface="Times New Roman" panose="02020603050405020304" pitchFamily="18" charset="0"/>
                <a:cs typeface="Times New Roman" panose="02020603050405020304" pitchFamily="18" charset="0"/>
              </a:rPr>
              <a:t>Eğer siz ebeveynleri olarak; çocuğunuza anlaşılır ve net sınırlar çizerseniz çocuklar için bu sınırları anlamak ve izlemek oldukça kolay olacaktır.</a:t>
            </a:r>
          </a:p>
          <a:p>
            <a:pPr marL="1587">
              <a:lnSpc>
                <a:spcPct val="150000"/>
              </a:lnSpc>
              <a:spcBef>
                <a:spcPts val="1000"/>
              </a:spcBef>
            </a:pPr>
            <a:r>
              <a:rPr lang="tr-TR" altLang="tr-TR" sz="2400" dirty="0">
                <a:latin typeface="Times New Roman" panose="02020603050405020304" pitchFamily="18" charset="0"/>
                <a:cs typeface="Times New Roman" panose="02020603050405020304" pitchFamily="18" charset="0"/>
              </a:rPr>
              <a:t>Böylelikle sınırlarını bilen, başka birinin sınırlarına girmesine izin vermeyen kendine güvenen çocuklar yetiştirmiş olursunuz.</a:t>
            </a:r>
          </a:p>
        </p:txBody>
      </p:sp>
      <p:pic>
        <p:nvPicPr>
          <p:cNvPr id="3" name="Resim 2">
            <a:extLst>
              <a:ext uri="{FF2B5EF4-FFF2-40B4-BE49-F238E27FC236}">
                <a16:creationId xmlns:a16="http://schemas.microsoft.com/office/drawing/2014/main" id="{AB213F34-2063-4A90-914A-73A09A79013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32955" y="1513298"/>
            <a:ext cx="4064000" cy="40640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3809736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rot="19677648">
            <a:off x="220473" y="2192909"/>
            <a:ext cx="6312642" cy="1325563"/>
          </a:xfrm>
        </p:spPr>
        <p:txBody>
          <a:bodyPr/>
          <a:lstStyle/>
          <a:p>
            <a:pPr algn="ctr"/>
            <a:r>
              <a:rPr lang="tr-TR" b="1" dirty="0">
                <a:solidFill>
                  <a:srgbClr val="FF9933"/>
                </a:solidFill>
                <a:latin typeface="Arial Black" panose="020B0A04020102020204" pitchFamily="34" charset="0"/>
              </a:rPr>
              <a:t>KATILIMINIZ İÇİN</a:t>
            </a:r>
          </a:p>
        </p:txBody>
      </p:sp>
      <p:pic>
        <p:nvPicPr>
          <p:cNvPr id="1026" name="Picture 2" descr="Pin page"/>
          <p:cNvPicPr>
            <a:picLocks noGrp="1" noChangeAspect="1" noChangeArrowheads="1" noCro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750204" y="1003284"/>
            <a:ext cx="5067497" cy="4883892"/>
          </a:xfrm>
          <a:prstGeom prst="rect">
            <a:avLst/>
          </a:prstGeom>
          <a:noFill/>
          <a:extLst>
            <a:ext uri="{909E8E84-426E-40DD-AFC4-6F175D3DCCD1}">
              <a14:hiddenFill xmlns:a14="http://schemas.microsoft.com/office/drawing/2010/main">
                <a:solidFill>
                  <a:srgbClr val="FFFFFF"/>
                </a:solidFill>
              </a14:hiddenFill>
            </a:ext>
          </a:extLst>
        </p:spPr>
      </p:pic>
      <p:sp>
        <p:nvSpPr>
          <p:cNvPr id="3" name="Slayt Numarası Yer Tutucusu 2"/>
          <p:cNvSpPr>
            <a:spLocks noGrp="1"/>
          </p:cNvSpPr>
          <p:nvPr>
            <p:ph type="sldNum" sz="quarter" idx="12"/>
          </p:nvPr>
        </p:nvSpPr>
        <p:spPr/>
        <p:txBody>
          <a:bodyPr/>
          <a:lstStyle/>
          <a:p>
            <a:fld id="{08258AEF-8E39-4A09-9142-8BC0F5FA82E7}" type="slidenum">
              <a:rPr lang="tr-TR" smtClean="0"/>
              <a:pPr/>
              <a:t>24</a:t>
            </a:fld>
            <a:endParaRPr lang="tr-TR" dirty="0"/>
          </a:p>
        </p:txBody>
      </p:sp>
    </p:spTree>
    <p:extLst>
      <p:ext uri="{BB962C8B-B14F-4D97-AF65-F5344CB8AC3E}">
        <p14:creationId xmlns:p14="http://schemas.microsoft.com/office/powerpoint/2010/main" val="15806223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id="{F19EA68E-E886-921A-4A85-19BC5D04D8BA}"/>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Times New Roman" panose="02020603050405020304" pitchFamily="18" charset="0"/>
                <a:cs typeface="Times New Roman" panose="02020603050405020304" pitchFamily="18" charset="0"/>
              </a:rPr>
              <a:pPr algn="ctr"/>
              <a:t>25</a:t>
            </a:fld>
            <a:endParaRPr lang="tr-TR" dirty="0">
              <a:solidFill>
                <a:schemeClr val="bg1"/>
              </a:solidFill>
              <a:latin typeface="Times New Roman" panose="02020603050405020304" pitchFamily="18" charset="0"/>
              <a:cs typeface="Times New Roman" panose="02020603050405020304" pitchFamily="18" charset="0"/>
            </a:endParaRPr>
          </a:p>
        </p:txBody>
      </p:sp>
      <p:sp>
        <p:nvSpPr>
          <p:cNvPr id="4" name="Metin kutusu 3">
            <a:extLst>
              <a:ext uri="{FF2B5EF4-FFF2-40B4-BE49-F238E27FC236}">
                <a16:creationId xmlns:a16="http://schemas.microsoft.com/office/drawing/2014/main" id="{8FA57FB9-D15F-44BE-82C1-65ABF3EB1621}"/>
              </a:ext>
            </a:extLst>
          </p:cNvPr>
          <p:cNvSpPr txBox="1"/>
          <p:nvPr/>
        </p:nvSpPr>
        <p:spPr>
          <a:xfrm>
            <a:off x="1635986" y="1244558"/>
            <a:ext cx="4195402" cy="749757"/>
          </a:xfrm>
          <a:prstGeom prst="rect">
            <a:avLst/>
          </a:prstGeom>
          <a:noFill/>
        </p:spPr>
        <p:txBody>
          <a:bodyPr wrap="square">
            <a:spAutoFit/>
          </a:bodyPr>
          <a:lstStyle/>
          <a:p>
            <a:pPr marL="1587">
              <a:lnSpc>
                <a:spcPct val="90000"/>
              </a:lnSpc>
              <a:spcBef>
                <a:spcPts val="1000"/>
              </a:spcBef>
            </a:pPr>
            <a:endParaRPr lang="tr-TR" altLang="tr-TR" sz="2000" dirty="0">
              <a:latin typeface="Times New Roman" panose="02020603050405020304" pitchFamily="18" charset="0"/>
              <a:cs typeface="Times New Roman" panose="02020603050405020304" pitchFamily="18" charset="0"/>
            </a:endParaRPr>
          </a:p>
          <a:p>
            <a:pPr marL="1587" hangingPunct="1">
              <a:lnSpc>
                <a:spcPct val="90000"/>
              </a:lnSpc>
              <a:spcBef>
                <a:spcPts val="1000"/>
              </a:spcBef>
            </a:pPr>
            <a:endParaRPr lang="en-US" altLang="tr-TR" sz="1800" dirty="0">
              <a:latin typeface="Times New Roman" panose="02020603050405020304" pitchFamily="18" charset="0"/>
              <a:cs typeface="Times New Roman" panose="02020603050405020304" pitchFamily="18" charset="0"/>
            </a:endParaRPr>
          </a:p>
        </p:txBody>
      </p:sp>
      <p:sp>
        <p:nvSpPr>
          <p:cNvPr id="7" name="Metin kutusu 6">
            <a:extLst>
              <a:ext uri="{FF2B5EF4-FFF2-40B4-BE49-F238E27FC236}">
                <a16:creationId xmlns:a16="http://schemas.microsoft.com/office/drawing/2014/main" id="{FD14EC13-7539-43E9-8BAD-EC34D3296C09}"/>
              </a:ext>
            </a:extLst>
          </p:cNvPr>
          <p:cNvSpPr txBox="1"/>
          <p:nvPr/>
        </p:nvSpPr>
        <p:spPr>
          <a:xfrm>
            <a:off x="599768" y="2060846"/>
            <a:ext cx="10756489" cy="3730317"/>
          </a:xfrm>
          <a:prstGeom prst="rect">
            <a:avLst/>
          </a:prstGeom>
          <a:noFill/>
        </p:spPr>
        <p:txBody>
          <a:bodyPr wrap="square">
            <a:spAutoFit/>
          </a:bodyPr>
          <a:lstStyle/>
          <a:p>
            <a:pPr marL="285750" indent="-285750">
              <a:lnSpc>
                <a:spcPct val="150000"/>
              </a:lnSpc>
              <a:buFont typeface="Wingdings" panose="05000000000000000000" pitchFamily="2" charset="2"/>
              <a:buChar char="v"/>
            </a:pPr>
            <a:r>
              <a:rPr lang="tr-TR" sz="2000" dirty="0">
                <a:latin typeface="Times New Roman" panose="02020603050405020304" pitchFamily="18" charset="0"/>
                <a:cs typeface="Times New Roman" panose="02020603050405020304" pitchFamily="18" charset="0"/>
              </a:rPr>
              <a:t>R.J. MACKENZIE, “Çocuğunuza Sınır Koyma” Ankara 2010, HYB Yayıncılık</a:t>
            </a:r>
          </a:p>
          <a:p>
            <a:pPr marL="285750" indent="-285750">
              <a:lnSpc>
                <a:spcPct val="150000"/>
              </a:lnSpc>
              <a:buFont typeface="Wingdings" panose="05000000000000000000" pitchFamily="2" charset="2"/>
              <a:buChar char="v"/>
            </a:pPr>
            <a:r>
              <a:rPr lang="tr-TR" sz="2000" dirty="0">
                <a:latin typeface="Times New Roman" panose="02020603050405020304" pitchFamily="18" charset="0"/>
                <a:cs typeface="Times New Roman" panose="02020603050405020304" pitchFamily="18" charset="0"/>
              </a:rPr>
              <a:t>Pozitif Disiplin Tekniği, Prof. Dr. Çağlayan Dinçer ders notları</a:t>
            </a:r>
          </a:p>
          <a:p>
            <a:pPr marL="285750" indent="-285750">
              <a:lnSpc>
                <a:spcPct val="150000"/>
              </a:lnSpc>
              <a:buFont typeface="Wingdings" panose="05000000000000000000" pitchFamily="2" charset="2"/>
              <a:buChar char="v"/>
            </a:pPr>
            <a:r>
              <a:rPr lang="tr-TR" sz="2000" dirty="0">
                <a:latin typeface="Times New Roman" panose="02020603050405020304" pitchFamily="18" charset="0"/>
                <a:cs typeface="Times New Roman" panose="02020603050405020304" pitchFamily="18" charset="0"/>
              </a:rPr>
              <a:t>https://okul.com.tr/aileler-icin/makaleleri/cocugunuza-sinir-koymak-ve-saglikli-sinirlar-605</a:t>
            </a:r>
          </a:p>
          <a:p>
            <a:pPr marL="285750" indent="-285750">
              <a:lnSpc>
                <a:spcPct val="150000"/>
              </a:lnSpc>
              <a:buFont typeface="Wingdings" panose="05000000000000000000" pitchFamily="2" charset="2"/>
              <a:buChar char="v"/>
            </a:pPr>
            <a:r>
              <a:rPr lang="tr-TR" sz="2000" dirty="0">
                <a:latin typeface="Times New Roman" panose="02020603050405020304" pitchFamily="18" charset="0"/>
                <a:cs typeface="Times New Roman" panose="02020603050405020304" pitchFamily="18" charset="0"/>
              </a:rPr>
              <a:t>Ankara Üniversitesi https://acikders.ankara.edu.tr/mod/resource/view.php?id=9333 </a:t>
            </a:r>
          </a:p>
          <a:p>
            <a:pPr marL="285750" indent="-285750">
              <a:lnSpc>
                <a:spcPct val="150000"/>
              </a:lnSpc>
              <a:buFont typeface="Wingdings" panose="05000000000000000000" pitchFamily="2" charset="2"/>
              <a:buChar char="v"/>
            </a:pPr>
            <a:r>
              <a:rPr lang="tr-TR" sz="2000" dirty="0" err="1">
                <a:latin typeface="Times New Roman" panose="02020603050405020304" pitchFamily="18" charset="0"/>
                <a:cs typeface="Times New Roman" panose="02020603050405020304" pitchFamily="18" charset="0"/>
              </a:rPr>
              <a:t>Köçer</a:t>
            </a:r>
            <a:r>
              <a:rPr lang="tr-TR" sz="2000" dirty="0">
                <a:latin typeface="Times New Roman" panose="02020603050405020304" pitchFamily="18" charset="0"/>
                <a:cs typeface="Times New Roman" panose="02020603050405020304" pitchFamily="18" charset="0"/>
              </a:rPr>
              <a:t>, G., &amp; Çınar, F. (2021). ÖDÜL VE CEZA OLMADAN ÇOCUK DİSİPLİNİ MÜMKÜN MÜ?. Erzincan Üniversitesi Sosyal Bilimler Enstitüsü Dergisi, 14(2), 410-429.</a:t>
            </a:r>
          </a:p>
          <a:p>
            <a:pPr marL="285750" indent="-285750">
              <a:lnSpc>
                <a:spcPct val="150000"/>
              </a:lnSpc>
              <a:buFont typeface="Wingdings" panose="05000000000000000000" pitchFamily="2" charset="2"/>
              <a:buChar char="v"/>
            </a:pPr>
            <a:r>
              <a:rPr lang="tr-TR" sz="2000" dirty="0" err="1">
                <a:latin typeface="Times New Roman" panose="02020603050405020304" pitchFamily="18" charset="0"/>
                <a:cs typeface="Times New Roman" panose="02020603050405020304" pitchFamily="18" charset="0"/>
              </a:rPr>
              <a:t>Tazeoğlu</a:t>
            </a:r>
            <a:r>
              <a:rPr lang="tr-TR" sz="2000" dirty="0">
                <a:latin typeface="Times New Roman" panose="02020603050405020304" pitchFamily="18" charset="0"/>
                <a:cs typeface="Times New Roman" panose="02020603050405020304" pitchFamily="18" charset="0"/>
              </a:rPr>
              <a:t>, S. (2019). Çocukların benlik algıları davranış sorunları ve ana-babaların </a:t>
            </a:r>
            <a:r>
              <a:rPr lang="tr-TR" sz="2000" dirty="0" err="1">
                <a:latin typeface="Times New Roman" panose="02020603050405020304" pitchFamily="18" charset="0"/>
                <a:cs typeface="Times New Roman" panose="02020603050405020304" pitchFamily="18" charset="0"/>
              </a:rPr>
              <a:t>kullandıları</a:t>
            </a:r>
            <a:r>
              <a:rPr lang="tr-TR" sz="2000" dirty="0">
                <a:latin typeface="Times New Roman" panose="02020603050405020304" pitchFamily="18" charset="0"/>
                <a:cs typeface="Times New Roman" panose="02020603050405020304" pitchFamily="18" charset="0"/>
              </a:rPr>
              <a:t> disiplin yöntemleri arasındaki </a:t>
            </a:r>
            <a:r>
              <a:rPr lang="tr-TR" sz="2000" dirty="0" err="1">
                <a:latin typeface="Times New Roman" panose="02020603050405020304" pitchFamily="18" charset="0"/>
                <a:cs typeface="Times New Roman" panose="02020603050405020304" pitchFamily="18" charset="0"/>
              </a:rPr>
              <a:t>ılişkinin</a:t>
            </a:r>
            <a:r>
              <a:rPr lang="tr-TR" sz="2000" dirty="0">
                <a:latin typeface="Times New Roman" panose="02020603050405020304" pitchFamily="18" charset="0"/>
                <a:cs typeface="Times New Roman" panose="02020603050405020304" pitchFamily="18" charset="0"/>
              </a:rPr>
              <a:t> </a:t>
            </a:r>
            <a:r>
              <a:rPr lang="tr-TR" sz="2000" dirty="0" err="1">
                <a:latin typeface="Times New Roman" panose="02020603050405020304" pitchFamily="18" charset="0"/>
                <a:cs typeface="Times New Roman" panose="02020603050405020304" pitchFamily="18" charset="0"/>
              </a:rPr>
              <a:t>Incelenmesi</a:t>
            </a:r>
            <a:r>
              <a:rPr lang="tr-TR" sz="2000" dirty="0">
                <a:latin typeface="Times New Roman" panose="02020603050405020304" pitchFamily="18" charset="0"/>
                <a:cs typeface="Times New Roman" panose="02020603050405020304" pitchFamily="18" charset="0"/>
              </a:rPr>
              <a:t> (</a:t>
            </a:r>
            <a:r>
              <a:rPr lang="tr-TR" sz="2000" dirty="0" err="1">
                <a:latin typeface="Times New Roman" panose="02020603050405020304" pitchFamily="18" charset="0"/>
                <a:cs typeface="Times New Roman" panose="02020603050405020304" pitchFamily="18" charset="0"/>
              </a:rPr>
              <a:t>Master's</a:t>
            </a:r>
            <a:r>
              <a:rPr lang="tr-TR" sz="2000" dirty="0">
                <a:latin typeface="Times New Roman" panose="02020603050405020304" pitchFamily="18" charset="0"/>
                <a:cs typeface="Times New Roman" panose="02020603050405020304" pitchFamily="18" charset="0"/>
              </a:rPr>
              <a:t> </a:t>
            </a:r>
            <a:r>
              <a:rPr lang="tr-TR" sz="2000" dirty="0" err="1">
                <a:latin typeface="Times New Roman" panose="02020603050405020304" pitchFamily="18" charset="0"/>
                <a:cs typeface="Times New Roman" panose="02020603050405020304" pitchFamily="18" charset="0"/>
              </a:rPr>
              <a:t>thesis</a:t>
            </a:r>
            <a:r>
              <a:rPr lang="tr-TR" sz="2000" dirty="0">
                <a:latin typeface="Times New Roman" panose="02020603050405020304" pitchFamily="18" charset="0"/>
                <a:cs typeface="Times New Roman" panose="02020603050405020304" pitchFamily="18" charset="0"/>
              </a:rPr>
              <a:t>, Ankara </a:t>
            </a:r>
            <a:r>
              <a:rPr lang="tr-TR" sz="2000" dirty="0" err="1">
                <a:latin typeface="Times New Roman" panose="02020603050405020304" pitchFamily="18" charset="0"/>
                <a:cs typeface="Times New Roman" panose="02020603050405020304" pitchFamily="18" charset="0"/>
              </a:rPr>
              <a:t>Universitesi</a:t>
            </a:r>
            <a:r>
              <a:rPr lang="tr-TR" sz="2000" dirty="0">
                <a:latin typeface="Times New Roman" panose="02020603050405020304" pitchFamily="18" charset="0"/>
                <a:cs typeface="Times New Roman" panose="02020603050405020304" pitchFamily="18" charset="0"/>
              </a:rPr>
              <a:t> (</a:t>
            </a:r>
            <a:r>
              <a:rPr lang="tr-TR" sz="2000" dirty="0" err="1">
                <a:latin typeface="Times New Roman" panose="02020603050405020304" pitchFamily="18" charset="0"/>
                <a:cs typeface="Times New Roman" panose="02020603050405020304" pitchFamily="18" charset="0"/>
              </a:rPr>
              <a:t>Turkey</a:t>
            </a:r>
            <a:r>
              <a:rPr lang="tr-TR" sz="2000" dirty="0">
                <a:latin typeface="Times New Roman" panose="02020603050405020304" pitchFamily="18" charset="0"/>
                <a:cs typeface="Times New Roman" panose="02020603050405020304" pitchFamily="18" charset="0"/>
              </a:rPr>
              <a:t>)).</a:t>
            </a:r>
          </a:p>
        </p:txBody>
      </p:sp>
      <p:sp>
        <p:nvSpPr>
          <p:cNvPr id="3" name="Metin kutusu 2">
            <a:extLst>
              <a:ext uri="{FF2B5EF4-FFF2-40B4-BE49-F238E27FC236}">
                <a16:creationId xmlns:a16="http://schemas.microsoft.com/office/drawing/2014/main" id="{97A2939B-A824-0AC4-6E29-7CFABC965EF0}"/>
              </a:ext>
            </a:extLst>
          </p:cNvPr>
          <p:cNvSpPr txBox="1"/>
          <p:nvPr/>
        </p:nvSpPr>
        <p:spPr>
          <a:xfrm>
            <a:off x="2430913" y="1163322"/>
            <a:ext cx="6096000" cy="584775"/>
          </a:xfrm>
          <a:prstGeom prst="rect">
            <a:avLst/>
          </a:prstGeom>
          <a:noFill/>
        </p:spPr>
        <p:txBody>
          <a:bodyPr wrap="square">
            <a:spAutoFit/>
          </a:bodyPr>
          <a:lstStyle/>
          <a:p>
            <a:pPr algn="ctr"/>
            <a:r>
              <a:rPr lang="tr-TR" sz="3200" b="1" dirty="0">
                <a:solidFill>
                  <a:srgbClr val="FF9933"/>
                </a:solidFill>
                <a:latin typeface="Times New Roman" panose="02020603050405020304" pitchFamily="18" charset="0"/>
                <a:cs typeface="Times New Roman" panose="02020603050405020304" pitchFamily="18" charset="0"/>
              </a:rPr>
              <a:t>KAYNAKÇA</a:t>
            </a:r>
          </a:p>
        </p:txBody>
      </p:sp>
    </p:spTree>
    <p:extLst>
      <p:ext uri="{BB962C8B-B14F-4D97-AF65-F5344CB8AC3E}">
        <p14:creationId xmlns:p14="http://schemas.microsoft.com/office/powerpoint/2010/main" val="2367331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4C9134-091B-DC65-6862-F0A84E86D2EE}"/>
            </a:ext>
          </a:extLst>
        </p:cNvPr>
        <p:cNvGrpSpPr/>
        <p:nvPr/>
      </p:nvGrpSpPr>
      <p:grpSpPr>
        <a:xfrm>
          <a:off x="0" y="0"/>
          <a:ext cx="0" cy="0"/>
          <a:chOff x="0" y="0"/>
          <a:chExt cx="0" cy="0"/>
        </a:xfrm>
      </p:grpSpPr>
      <p:sp>
        <p:nvSpPr>
          <p:cNvPr id="2" name="TextBox 7">
            <a:extLst>
              <a:ext uri="{FF2B5EF4-FFF2-40B4-BE49-F238E27FC236}">
                <a16:creationId xmlns:a16="http://schemas.microsoft.com/office/drawing/2014/main" id="{71D24AEA-877C-C1E7-8608-9C8A76419EBC}"/>
              </a:ext>
            </a:extLst>
          </p:cNvPr>
          <p:cNvSpPr txBox="1"/>
          <p:nvPr/>
        </p:nvSpPr>
        <p:spPr>
          <a:xfrm>
            <a:off x="0" y="1406587"/>
            <a:ext cx="12192000" cy="436017"/>
          </a:xfrm>
          <a:prstGeom prst="rect">
            <a:avLst/>
          </a:prstGeom>
        </p:spPr>
        <p:txBody>
          <a:bodyPr wrap="square" lIns="0" tIns="0" rIns="0" bIns="0" rtlCol="0" anchor="t">
            <a:spAutoFit/>
          </a:bodyPr>
          <a:lstStyle/>
          <a:p>
            <a:pPr algn="ctr">
              <a:lnSpc>
                <a:spcPts val="3360"/>
              </a:lnSpc>
            </a:pPr>
            <a:r>
              <a:rPr lang="en-US" sz="3200" b="1" dirty="0">
                <a:solidFill>
                  <a:srgbClr val="FF9933"/>
                </a:solidFill>
                <a:sym typeface="Evolventa"/>
              </a:rPr>
              <a:t>SOSYAL MEDYA HESAPLARIMIZ</a:t>
            </a:r>
          </a:p>
        </p:txBody>
      </p:sp>
      <p:grpSp>
        <p:nvGrpSpPr>
          <p:cNvPr id="20" name="Grup 19">
            <a:extLst>
              <a:ext uri="{FF2B5EF4-FFF2-40B4-BE49-F238E27FC236}">
                <a16:creationId xmlns:a16="http://schemas.microsoft.com/office/drawing/2014/main" id="{41233521-0295-DA9F-8706-4AA30AD697CA}"/>
              </a:ext>
            </a:extLst>
          </p:cNvPr>
          <p:cNvGrpSpPr/>
          <p:nvPr/>
        </p:nvGrpSpPr>
        <p:grpSpPr>
          <a:xfrm>
            <a:off x="1320800" y="2565401"/>
            <a:ext cx="5000025" cy="1125886"/>
            <a:chOff x="609601" y="2845071"/>
            <a:chExt cx="4965313" cy="1688830"/>
          </a:xfrm>
        </p:grpSpPr>
        <p:sp>
          <p:nvSpPr>
            <p:cNvPr id="12" name="TextBox 12">
              <a:extLst>
                <a:ext uri="{FF2B5EF4-FFF2-40B4-BE49-F238E27FC236}">
                  <a16:creationId xmlns:a16="http://schemas.microsoft.com/office/drawing/2014/main" id="{BEDAC84B-18D4-A86F-BC85-699E061D99CC}"/>
                </a:ext>
              </a:extLst>
            </p:cNvPr>
            <p:cNvSpPr txBox="1"/>
            <p:nvPr/>
          </p:nvSpPr>
          <p:spPr>
            <a:xfrm>
              <a:off x="2666999" y="3475742"/>
              <a:ext cx="2907915" cy="935738"/>
            </a:xfrm>
            <a:prstGeom prst="rect">
              <a:avLst/>
            </a:prstGeom>
          </p:spPr>
          <p:txBody>
            <a:bodyPr lIns="0" tIns="0" rIns="0" bIns="0" rtlCol="0" anchor="t">
              <a:spAutoFit/>
            </a:bodyPr>
            <a:lstStyle/>
            <a:p>
              <a:pPr>
                <a:lnSpc>
                  <a:spcPts val="2400"/>
                </a:lnSpc>
              </a:pPr>
              <a:r>
                <a:rPr lang="en-US" sz="2400" b="1" dirty="0" err="1"/>
                <a:t>gaziantep.ilmem</a:t>
              </a:r>
              <a:endParaRPr lang="en-US" sz="2400" b="1" dirty="0"/>
            </a:p>
          </p:txBody>
        </p:sp>
        <p:pic>
          <p:nvPicPr>
            <p:cNvPr id="8" name="Resim 7" descr="simge, sembol, logo, grafik, yazı tipi içeren bir resim&#10;&#10;Açıklama otomatik olarak oluşturuldu">
              <a:extLst>
                <a:ext uri="{FF2B5EF4-FFF2-40B4-BE49-F238E27FC236}">
                  <a16:creationId xmlns:a16="http://schemas.microsoft.com/office/drawing/2014/main" id="{52B7F70B-D879-FF6C-C796-41CDFCFCE18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1" y="2845071"/>
              <a:ext cx="1688830" cy="1688830"/>
            </a:xfrm>
            <a:prstGeom prst="rect">
              <a:avLst/>
            </a:prstGeom>
          </p:spPr>
        </p:pic>
      </p:grpSp>
      <p:grpSp>
        <p:nvGrpSpPr>
          <p:cNvPr id="19" name="Grup 18">
            <a:extLst>
              <a:ext uri="{FF2B5EF4-FFF2-40B4-BE49-F238E27FC236}">
                <a16:creationId xmlns:a16="http://schemas.microsoft.com/office/drawing/2014/main" id="{7CB43D33-C049-09DB-9330-9E9C392C9E65}"/>
              </a:ext>
            </a:extLst>
          </p:cNvPr>
          <p:cNvGrpSpPr/>
          <p:nvPr/>
        </p:nvGrpSpPr>
        <p:grpSpPr>
          <a:xfrm>
            <a:off x="6430297" y="2565401"/>
            <a:ext cx="4622517" cy="1098920"/>
            <a:chOff x="490277" y="5022388"/>
            <a:chExt cx="4730438" cy="1648380"/>
          </a:xfrm>
        </p:grpSpPr>
        <p:pic>
          <p:nvPicPr>
            <p:cNvPr id="16" name="Resim 15" descr="daire, renklilik, grafik, grafik tasarım içeren bir resim&#10;&#10;Açıklama otomatik olarak oluşturuldu">
              <a:extLst>
                <a:ext uri="{FF2B5EF4-FFF2-40B4-BE49-F238E27FC236}">
                  <a16:creationId xmlns:a16="http://schemas.microsoft.com/office/drawing/2014/main" id="{F8F6D5C0-A1E5-A207-9010-AAB9140E2A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0277" y="5022388"/>
              <a:ext cx="1648380" cy="1648380"/>
            </a:xfrm>
            <a:prstGeom prst="rect">
              <a:avLst/>
            </a:prstGeom>
          </p:spPr>
        </p:pic>
        <p:sp>
          <p:nvSpPr>
            <p:cNvPr id="17" name="TextBox 12">
              <a:extLst>
                <a:ext uri="{FF2B5EF4-FFF2-40B4-BE49-F238E27FC236}">
                  <a16:creationId xmlns:a16="http://schemas.microsoft.com/office/drawing/2014/main" id="{FE8AB288-81B8-6A17-97AD-D3CCFB00C089}"/>
                </a:ext>
              </a:extLst>
            </p:cNvPr>
            <p:cNvSpPr txBox="1"/>
            <p:nvPr/>
          </p:nvSpPr>
          <p:spPr>
            <a:xfrm>
              <a:off x="2312803" y="5626071"/>
              <a:ext cx="2907912" cy="935738"/>
            </a:xfrm>
            <a:prstGeom prst="rect">
              <a:avLst/>
            </a:prstGeom>
          </p:spPr>
          <p:txBody>
            <a:bodyPr lIns="0" tIns="0" rIns="0" bIns="0" rtlCol="0" anchor="t">
              <a:spAutoFit/>
            </a:bodyPr>
            <a:lstStyle/>
            <a:p>
              <a:pPr>
                <a:lnSpc>
                  <a:spcPts val="2400"/>
                </a:lnSpc>
              </a:pPr>
              <a:r>
                <a:rPr lang="en-US" sz="2400" b="1" dirty="0"/>
                <a:t>Gaziantep</a:t>
              </a:r>
              <a:r>
                <a:rPr lang="tr-TR" sz="2400" b="1" dirty="0"/>
                <a:t>_</a:t>
              </a:r>
              <a:r>
                <a:rPr lang="tr-TR" sz="2400" b="1" dirty="0" err="1"/>
                <a:t>İl_mem</a:t>
              </a:r>
              <a:endParaRPr lang="en-US" sz="2400" b="1" dirty="0"/>
            </a:p>
          </p:txBody>
        </p:sp>
      </p:grpSp>
      <p:grpSp>
        <p:nvGrpSpPr>
          <p:cNvPr id="21" name="Grup 20">
            <a:extLst>
              <a:ext uri="{FF2B5EF4-FFF2-40B4-BE49-F238E27FC236}">
                <a16:creationId xmlns:a16="http://schemas.microsoft.com/office/drawing/2014/main" id="{CDFD7E7F-CA15-5237-1E2C-1AA0D28D5B6F}"/>
              </a:ext>
            </a:extLst>
          </p:cNvPr>
          <p:cNvGrpSpPr/>
          <p:nvPr/>
        </p:nvGrpSpPr>
        <p:grpSpPr>
          <a:xfrm>
            <a:off x="3141283" y="4410906"/>
            <a:ext cx="5477832" cy="1583627"/>
            <a:chOff x="-218027" y="6656660"/>
            <a:chExt cx="5792939" cy="2375441"/>
          </a:xfrm>
        </p:grpSpPr>
        <p:pic>
          <p:nvPicPr>
            <p:cNvPr id="5" name="Resim 4" descr="simge, sembol, grafik, daire, yazı tipi içeren bir resim&#10;&#10;Açıklama otomatik olarak oluşturuldu">
              <a:extLst>
                <a:ext uri="{FF2B5EF4-FFF2-40B4-BE49-F238E27FC236}">
                  <a16:creationId xmlns:a16="http://schemas.microsoft.com/office/drawing/2014/main" id="{F287C264-8145-DEF7-4A56-D25EFB96A5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027" y="6656660"/>
              <a:ext cx="3251941" cy="2375441"/>
            </a:xfrm>
            <a:prstGeom prst="rect">
              <a:avLst/>
            </a:prstGeom>
          </p:spPr>
        </p:pic>
        <p:sp>
          <p:nvSpPr>
            <p:cNvPr id="18" name="TextBox 12">
              <a:extLst>
                <a:ext uri="{FF2B5EF4-FFF2-40B4-BE49-F238E27FC236}">
                  <a16:creationId xmlns:a16="http://schemas.microsoft.com/office/drawing/2014/main" id="{71DA8E6D-C296-242C-5D7B-F3238A43A93B}"/>
                </a:ext>
              </a:extLst>
            </p:cNvPr>
            <p:cNvSpPr txBox="1"/>
            <p:nvPr/>
          </p:nvSpPr>
          <p:spPr>
            <a:xfrm>
              <a:off x="2667000" y="7674716"/>
              <a:ext cx="2907912" cy="935738"/>
            </a:xfrm>
            <a:prstGeom prst="rect">
              <a:avLst/>
            </a:prstGeom>
          </p:spPr>
          <p:txBody>
            <a:bodyPr lIns="0" tIns="0" rIns="0" bIns="0" rtlCol="0" anchor="t">
              <a:spAutoFit/>
            </a:bodyPr>
            <a:lstStyle/>
            <a:p>
              <a:pPr>
                <a:lnSpc>
                  <a:spcPts val="2400"/>
                </a:lnSpc>
              </a:pPr>
              <a:r>
                <a:rPr lang="tr-TR" sz="2400" b="1" dirty="0" err="1"/>
                <a:t>Gaziantep_MEM</a:t>
              </a:r>
              <a:endParaRPr lang="en-US" sz="2400" b="1" dirty="0"/>
            </a:p>
          </p:txBody>
        </p:sp>
      </p:grpSp>
      <p:cxnSp>
        <p:nvCxnSpPr>
          <p:cNvPr id="23" name="Düz Bağlayıcı 22">
            <a:extLst>
              <a:ext uri="{FF2B5EF4-FFF2-40B4-BE49-F238E27FC236}">
                <a16:creationId xmlns:a16="http://schemas.microsoft.com/office/drawing/2014/main" id="{13613062-4365-A501-5933-AF1B64DE8A16}"/>
              </a:ext>
            </a:extLst>
          </p:cNvPr>
          <p:cNvCxnSpPr/>
          <p:nvPr/>
        </p:nvCxnSpPr>
        <p:spPr>
          <a:xfrm>
            <a:off x="60960" y="1809657"/>
            <a:ext cx="12131040" cy="32947"/>
          </a:xfrm>
          <a:prstGeom prst="line">
            <a:avLst/>
          </a:prstGeom>
          <a:ln w="28575">
            <a:solidFill>
              <a:srgbClr val="FF9933"/>
            </a:solidFill>
          </a:ln>
        </p:spPr>
        <p:style>
          <a:lnRef idx="1">
            <a:schemeClr val="accent1"/>
          </a:lnRef>
          <a:fillRef idx="0">
            <a:schemeClr val="accent1"/>
          </a:fillRef>
          <a:effectRef idx="0">
            <a:schemeClr val="accent1"/>
          </a:effectRef>
          <a:fontRef idx="minor">
            <a:schemeClr val="tx1"/>
          </a:fontRef>
        </p:style>
      </p:cxnSp>
      <p:sp>
        <p:nvSpPr>
          <p:cNvPr id="6" name="Dikdörtgen 5"/>
          <p:cNvSpPr/>
          <p:nvPr/>
        </p:nvSpPr>
        <p:spPr>
          <a:xfrm>
            <a:off x="68224" y="6356350"/>
            <a:ext cx="441146" cy="369332"/>
          </a:xfrm>
          <a:prstGeom prst="rect">
            <a:avLst/>
          </a:prstGeom>
        </p:spPr>
        <p:txBody>
          <a:bodyPr wrap="none">
            <a:spAutoFit/>
          </a:bodyPr>
          <a:lstStyle/>
          <a:p>
            <a:r>
              <a:rPr lang="tr-TR" dirty="0">
                <a:solidFill>
                  <a:schemeClr val="bg1"/>
                </a:solidFill>
              </a:rPr>
              <a:t>26</a:t>
            </a:r>
          </a:p>
        </p:txBody>
      </p:sp>
    </p:spTree>
    <p:extLst>
      <p:ext uri="{BB962C8B-B14F-4D97-AF65-F5344CB8AC3E}">
        <p14:creationId xmlns:p14="http://schemas.microsoft.com/office/powerpoint/2010/main" val="4548730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rotWithShape="1">
          <a:blip r:embed="rId2"/>
          <a:srcRect l="10342" t="7298" r="72344" b="9731"/>
          <a:stretch/>
        </p:blipFill>
        <p:spPr>
          <a:xfrm>
            <a:off x="958647" y="1239428"/>
            <a:ext cx="1032387" cy="4792662"/>
          </a:xfrm>
          <a:prstGeom prst="rect">
            <a:avLst/>
          </a:prstGeom>
        </p:spPr>
      </p:pic>
      <p:sp>
        <p:nvSpPr>
          <p:cNvPr id="2" name="Unvan 1"/>
          <p:cNvSpPr>
            <a:spLocks noGrp="1"/>
          </p:cNvSpPr>
          <p:nvPr>
            <p:ph type="title"/>
          </p:nvPr>
        </p:nvSpPr>
        <p:spPr>
          <a:xfrm>
            <a:off x="838200" y="365126"/>
            <a:ext cx="10515600" cy="1035972"/>
          </a:xfrm>
        </p:spPr>
        <p:txBody>
          <a:bodyPr>
            <a:normAutofit/>
          </a:bodyPr>
          <a:lstStyle/>
          <a:p>
            <a:pPr algn="ctr"/>
            <a:r>
              <a:rPr lang="tr-TR" sz="4000" b="1" dirty="0">
                <a:solidFill>
                  <a:srgbClr val="FF9933"/>
                </a:solidFill>
                <a:latin typeface="Times New Roman" panose="02020603050405020304" pitchFamily="18" charset="0"/>
                <a:cs typeface="Times New Roman" panose="02020603050405020304" pitchFamily="18" charset="0"/>
              </a:rPr>
              <a:t>SUNUMUN İÇERİĞİ</a:t>
            </a:r>
          </a:p>
        </p:txBody>
      </p:sp>
      <p:sp>
        <p:nvSpPr>
          <p:cNvPr id="3" name="İçerik Yer Tutucusu 2"/>
          <p:cNvSpPr>
            <a:spLocks noGrp="1"/>
          </p:cNvSpPr>
          <p:nvPr>
            <p:ph idx="1"/>
          </p:nvPr>
        </p:nvSpPr>
        <p:spPr>
          <a:xfrm>
            <a:off x="1732935" y="1540925"/>
            <a:ext cx="7961671" cy="4351338"/>
          </a:xfrm>
        </p:spPr>
        <p:txBody>
          <a:bodyPr>
            <a:normAutofit lnSpcReduction="10000"/>
          </a:bodyPr>
          <a:lstStyle/>
          <a:p>
            <a:r>
              <a:rPr lang="tr-TR" dirty="0">
                <a:latin typeface="Times New Roman" panose="02020603050405020304" pitchFamily="18" charset="0"/>
                <a:cs typeface="Times New Roman" panose="02020603050405020304" pitchFamily="18" charset="0"/>
              </a:rPr>
              <a:t>Disiplin Nedir?</a:t>
            </a:r>
          </a:p>
          <a:p>
            <a:r>
              <a:rPr lang="tr-TR" dirty="0">
                <a:latin typeface="Times New Roman" panose="02020603050405020304" pitchFamily="18" charset="0"/>
                <a:cs typeface="Times New Roman" panose="02020603050405020304" pitchFamily="18" charset="0"/>
              </a:rPr>
              <a:t>Sınır Koyma Nedir?</a:t>
            </a:r>
          </a:p>
          <a:p>
            <a:r>
              <a:rPr lang="tr-TR" dirty="0">
                <a:latin typeface="Times New Roman" panose="02020603050405020304" pitchFamily="18" charset="0"/>
                <a:cs typeface="Times New Roman" panose="02020603050405020304" pitchFamily="18" charset="0"/>
              </a:rPr>
              <a:t>Sınırlar Neden Gereklidir?</a:t>
            </a:r>
          </a:p>
          <a:p>
            <a:r>
              <a:rPr lang="tr-TR" dirty="0">
                <a:latin typeface="Times New Roman" panose="02020603050405020304" pitchFamily="18" charset="0"/>
                <a:cs typeface="Times New Roman" panose="02020603050405020304" pitchFamily="18" charset="0"/>
              </a:rPr>
              <a:t>Sınır Koyarken Nelere Dikkat Edilmelidir?</a:t>
            </a:r>
          </a:p>
          <a:p>
            <a:r>
              <a:rPr lang="tr-TR" dirty="0">
                <a:latin typeface="Times New Roman" panose="02020603050405020304" pitchFamily="18" charset="0"/>
                <a:cs typeface="Times New Roman" panose="02020603050405020304" pitchFamily="18" charset="0"/>
              </a:rPr>
              <a:t>Sınır Koymanın Önemi</a:t>
            </a:r>
          </a:p>
          <a:p>
            <a:r>
              <a:rPr lang="tr-TR" dirty="0">
                <a:latin typeface="Times New Roman" panose="02020603050405020304" pitchFamily="18" charset="0"/>
                <a:cs typeface="Times New Roman" panose="02020603050405020304" pitchFamily="18" charset="0"/>
              </a:rPr>
              <a:t>Sınır Koymanın Olmadığı Durumlar</a:t>
            </a:r>
          </a:p>
          <a:p>
            <a:r>
              <a:rPr lang="tr-TR" dirty="0">
                <a:latin typeface="Times New Roman" panose="02020603050405020304" pitchFamily="18" charset="0"/>
                <a:cs typeface="Times New Roman" panose="02020603050405020304" pitchFamily="18" charset="0"/>
              </a:rPr>
              <a:t>Sınırların Çok Katı Olduğu Durumlar</a:t>
            </a:r>
          </a:p>
          <a:p>
            <a:r>
              <a:rPr lang="tr-TR" dirty="0">
                <a:latin typeface="Times New Roman" panose="02020603050405020304" pitchFamily="18" charset="0"/>
                <a:cs typeface="Times New Roman" panose="02020603050405020304" pitchFamily="18" charset="0"/>
              </a:rPr>
              <a:t>Ebeveynlerin Sınır Koyarken Yaptığı Yanlışlar</a:t>
            </a:r>
          </a:p>
          <a:p>
            <a:r>
              <a:rPr lang="tr-TR" dirty="0">
                <a:latin typeface="Times New Roman" panose="02020603050405020304" pitchFamily="18" charset="0"/>
                <a:cs typeface="Times New Roman" panose="02020603050405020304" pitchFamily="18" charset="0"/>
              </a:rPr>
              <a:t>Çocuğunuz Kurallara Uymuyorsa Neler Yapılabilir? </a:t>
            </a:r>
          </a:p>
        </p:txBody>
      </p:sp>
      <p:sp>
        <p:nvSpPr>
          <p:cNvPr id="5" name="Slayt Numarası Yer Tutucusu 4"/>
          <p:cNvSpPr>
            <a:spLocks noGrp="1"/>
          </p:cNvSpPr>
          <p:nvPr>
            <p:ph type="sldNum" sz="quarter" idx="12"/>
          </p:nvPr>
        </p:nvSpPr>
        <p:spPr/>
        <p:txBody>
          <a:bodyPr/>
          <a:lstStyle/>
          <a:p>
            <a:fld id="{08258AEF-8E39-4A09-9142-8BC0F5FA82E7}" type="slidenum">
              <a:rPr lang="tr-TR" smtClean="0">
                <a:latin typeface="Times New Roman" panose="02020603050405020304" pitchFamily="18" charset="0"/>
                <a:cs typeface="Times New Roman" panose="02020603050405020304" pitchFamily="18" charset="0"/>
              </a:rPr>
              <a:pPr/>
              <a:t>3</a:t>
            </a:fld>
            <a:endParaRPr lang="tr-T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815228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611261" y="611699"/>
            <a:ext cx="8969477" cy="1019022"/>
          </a:xfrm>
        </p:spPr>
        <p:txBody>
          <a:bodyPr>
            <a:normAutofit/>
          </a:bodyPr>
          <a:lstStyle/>
          <a:p>
            <a:pPr algn="ctr"/>
            <a:r>
              <a:rPr lang="tr-TR" sz="4000" b="1" dirty="0">
                <a:solidFill>
                  <a:srgbClr val="FF9933"/>
                </a:solidFill>
                <a:latin typeface="Times New Roman" panose="02020603050405020304" pitchFamily="18" charset="0"/>
                <a:cs typeface="Times New Roman" panose="02020603050405020304" pitchFamily="18" charset="0"/>
              </a:rPr>
              <a:t>DİSİPLİN NEDİR?</a:t>
            </a:r>
          </a:p>
        </p:txBody>
      </p:sp>
      <p:sp>
        <p:nvSpPr>
          <p:cNvPr id="3" name="İçerik Yer Tutucusu 2"/>
          <p:cNvSpPr>
            <a:spLocks noGrp="1"/>
          </p:cNvSpPr>
          <p:nvPr>
            <p:ph idx="1"/>
          </p:nvPr>
        </p:nvSpPr>
        <p:spPr>
          <a:xfrm>
            <a:off x="349623" y="2040061"/>
            <a:ext cx="11452859" cy="4206240"/>
          </a:xfrm>
        </p:spPr>
        <p:txBody>
          <a:bodyPr>
            <a:noAutofit/>
          </a:bodyPr>
          <a:lstStyle/>
          <a:p>
            <a:pPr marL="0" indent="0">
              <a:lnSpc>
                <a:spcPct val="100000"/>
              </a:lnSpc>
              <a:buNone/>
            </a:pPr>
            <a:r>
              <a:rPr lang="tr-TR" sz="2400" dirty="0">
                <a:latin typeface="Times New Roman" panose="02020603050405020304" pitchFamily="18" charset="0"/>
                <a:cs typeface="Times New Roman" panose="02020603050405020304" pitchFamily="18" charset="0"/>
              </a:rPr>
              <a:t>Disiplin, çocuğa belirli davranış kalıplarını benimsetmek üzere izlenen yol ve yöntemdir.</a:t>
            </a:r>
          </a:p>
          <a:p>
            <a:pPr marL="0" indent="0">
              <a:lnSpc>
                <a:spcPct val="100000"/>
              </a:lnSpc>
              <a:buNone/>
            </a:pPr>
            <a:r>
              <a:rPr lang="tr-TR" sz="2400" dirty="0">
                <a:latin typeface="Times New Roman" panose="02020603050405020304" pitchFamily="18" charset="0"/>
                <a:cs typeface="Times New Roman" panose="02020603050405020304" pitchFamily="18" charset="0"/>
              </a:rPr>
              <a:t> </a:t>
            </a:r>
          </a:p>
          <a:p>
            <a:pPr marL="0" indent="0">
              <a:lnSpc>
                <a:spcPct val="100000"/>
              </a:lnSpc>
              <a:buNone/>
            </a:pPr>
            <a:r>
              <a:rPr lang="tr-TR" sz="2400" dirty="0">
                <a:latin typeface="Times New Roman" panose="02020603050405020304" pitchFamily="18" charset="0"/>
                <a:cs typeface="Times New Roman" panose="02020603050405020304" pitchFamily="18" charset="0"/>
              </a:rPr>
              <a:t>Disiplin, çocuğun topluma uyumunu sağlar. İlerideki sosyal hayatını sağlıklı bir biçimde oluşturmaya yoğunlaşarak davranışı yönlendirmeyi amaçlamaktadır.</a:t>
            </a:r>
          </a:p>
          <a:p>
            <a:pPr marL="0" indent="0">
              <a:lnSpc>
                <a:spcPct val="100000"/>
              </a:lnSpc>
              <a:buNone/>
            </a:pPr>
            <a:endParaRPr lang="tr-TR" sz="2400" dirty="0">
              <a:latin typeface="Times New Roman" panose="02020603050405020304" pitchFamily="18" charset="0"/>
              <a:cs typeface="Times New Roman" panose="02020603050405020304" pitchFamily="18" charset="0"/>
            </a:endParaRPr>
          </a:p>
          <a:p>
            <a:pPr marL="0" indent="0">
              <a:lnSpc>
                <a:spcPct val="100000"/>
              </a:lnSpc>
              <a:buNone/>
            </a:pPr>
            <a:r>
              <a:rPr lang="tr-TR" sz="2400" dirty="0">
                <a:latin typeface="Times New Roman" panose="02020603050405020304" pitchFamily="18" charset="0"/>
                <a:cs typeface="Times New Roman" panose="02020603050405020304" pitchFamily="18" charset="0"/>
              </a:rPr>
              <a:t>Disiplin, kızgınlık ya da sertlik içermez;  kararlılık, düzen ve belirlenmiş kurallara işaret eder.</a:t>
            </a:r>
          </a:p>
        </p:txBody>
      </p:sp>
      <p:pic>
        <p:nvPicPr>
          <p:cNvPr id="6" name="Resim 5"/>
          <p:cNvPicPr>
            <a:picLocks noChangeAspect="1"/>
          </p:cNvPicPr>
          <p:nvPr/>
        </p:nvPicPr>
        <p:blipFill>
          <a:blip r:embed="rId2"/>
          <a:stretch>
            <a:fillRect/>
          </a:stretch>
        </p:blipFill>
        <p:spPr>
          <a:xfrm>
            <a:off x="6959702" y="5604388"/>
            <a:ext cx="3762375" cy="9308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Slayt Numarası Yer Tutucusu 3"/>
          <p:cNvSpPr>
            <a:spLocks noGrp="1"/>
          </p:cNvSpPr>
          <p:nvPr>
            <p:ph type="sldNum" sz="quarter" idx="12"/>
          </p:nvPr>
        </p:nvSpPr>
        <p:spPr/>
        <p:txBody>
          <a:bodyPr/>
          <a:lstStyle/>
          <a:p>
            <a:fld id="{08258AEF-8E39-4A09-9142-8BC0F5FA82E7}" type="slidenum">
              <a:rPr lang="tr-TR" smtClean="0">
                <a:latin typeface="Times New Roman" panose="02020603050405020304" pitchFamily="18" charset="0"/>
                <a:cs typeface="Times New Roman" panose="02020603050405020304" pitchFamily="18" charset="0"/>
              </a:rPr>
              <a:pPr/>
              <a:t>4</a:t>
            </a:fld>
            <a:endParaRPr lang="tr-T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94639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a:extLst>
              <a:ext uri="{FF2B5EF4-FFF2-40B4-BE49-F238E27FC236}">
                <a16:creationId xmlns:a16="http://schemas.microsoft.com/office/drawing/2014/main" id="{C373CAA8-F4E9-CE96-2966-E28245C3CAC4}"/>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Times New Roman" panose="02020603050405020304" pitchFamily="18" charset="0"/>
                <a:cs typeface="Times New Roman" panose="02020603050405020304" pitchFamily="18" charset="0"/>
              </a:rPr>
              <a:pPr algn="ctr"/>
              <a:t>5</a:t>
            </a:fld>
            <a:endParaRPr lang="tr-TR" dirty="0">
              <a:solidFill>
                <a:schemeClr val="bg1"/>
              </a:solidFill>
              <a:latin typeface="Times New Roman" panose="02020603050405020304" pitchFamily="18" charset="0"/>
              <a:cs typeface="Times New Roman" panose="02020603050405020304" pitchFamily="18" charset="0"/>
            </a:endParaRPr>
          </a:p>
        </p:txBody>
      </p:sp>
      <p:sp>
        <p:nvSpPr>
          <p:cNvPr id="5" name="Metin kutusu 4">
            <a:extLst>
              <a:ext uri="{FF2B5EF4-FFF2-40B4-BE49-F238E27FC236}">
                <a16:creationId xmlns:a16="http://schemas.microsoft.com/office/drawing/2014/main" id="{FDFD84A9-2FD6-4CA0-96E7-D2D6A01D60E9}"/>
              </a:ext>
            </a:extLst>
          </p:cNvPr>
          <p:cNvSpPr txBox="1"/>
          <p:nvPr/>
        </p:nvSpPr>
        <p:spPr>
          <a:xfrm>
            <a:off x="555121" y="1428518"/>
            <a:ext cx="6880485" cy="4524315"/>
          </a:xfrm>
          <a:prstGeom prst="rect">
            <a:avLst/>
          </a:prstGeom>
          <a:noFill/>
        </p:spPr>
        <p:txBody>
          <a:bodyPr wrap="square">
            <a:spAutoFit/>
          </a:bodyPr>
          <a:lstStyle/>
          <a:p>
            <a:pPr>
              <a:lnSpc>
                <a:spcPct val="150000"/>
              </a:lnSpc>
            </a:pPr>
            <a:r>
              <a:rPr lang="tr-TR" sz="2400" dirty="0">
                <a:latin typeface="Times New Roman" panose="02020603050405020304" pitchFamily="18" charset="0"/>
                <a:cs typeface="Times New Roman" panose="02020603050405020304" pitchFamily="18" charset="0"/>
              </a:rPr>
              <a:t>Sınır koyma, ebeveynlerin çocuklarına istenilen davranışla ilgili kural ve beklentilerini öğretmek için kullandıkları süreçtir. </a:t>
            </a:r>
          </a:p>
          <a:p>
            <a:pPr>
              <a:lnSpc>
                <a:spcPct val="150000"/>
              </a:lnSpc>
            </a:pPr>
            <a:endParaRPr lang="tr-TR" sz="2400" dirty="0">
              <a:latin typeface="Times New Roman" panose="02020603050405020304" pitchFamily="18" charset="0"/>
              <a:cs typeface="Times New Roman" panose="02020603050405020304" pitchFamily="18" charset="0"/>
            </a:endParaRPr>
          </a:p>
          <a:p>
            <a:pPr>
              <a:lnSpc>
                <a:spcPct val="150000"/>
              </a:lnSpc>
            </a:pPr>
            <a:r>
              <a:rPr lang="tr-TR" sz="2400" dirty="0">
                <a:latin typeface="Times New Roman" panose="02020603050405020304" pitchFamily="18" charset="0"/>
                <a:cs typeface="Times New Roman" panose="02020603050405020304" pitchFamily="18" charset="0"/>
              </a:rPr>
              <a:t>Sınır koyma, çocuklarda istenilmeyen davranışları önleme ve aile kurallarını en net ve anlaşılır şekilde çocuğa öğretme aşamasında ihtiyaç duyulan yöntemler bütünüdür. </a:t>
            </a:r>
          </a:p>
        </p:txBody>
      </p:sp>
      <p:pic>
        <p:nvPicPr>
          <p:cNvPr id="4" name="Resim 3">
            <a:extLst>
              <a:ext uri="{FF2B5EF4-FFF2-40B4-BE49-F238E27FC236}">
                <a16:creationId xmlns:a16="http://schemas.microsoft.com/office/drawing/2014/main" id="{E56E46DA-7432-4950-9825-EC43D44919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35606" y="1757389"/>
            <a:ext cx="4413956" cy="4195444"/>
          </a:xfrm>
          <a:prstGeom prst="rect">
            <a:avLst/>
          </a:prstGeom>
        </p:spPr>
      </p:pic>
      <p:sp>
        <p:nvSpPr>
          <p:cNvPr id="3" name="Metin kutusu 2">
            <a:extLst>
              <a:ext uri="{FF2B5EF4-FFF2-40B4-BE49-F238E27FC236}">
                <a16:creationId xmlns:a16="http://schemas.microsoft.com/office/drawing/2014/main" id="{3507C9A8-2409-1251-5D67-5FFA83AE3B58}"/>
              </a:ext>
            </a:extLst>
          </p:cNvPr>
          <p:cNvSpPr txBox="1"/>
          <p:nvPr/>
        </p:nvSpPr>
        <p:spPr>
          <a:xfrm>
            <a:off x="3546584" y="450431"/>
            <a:ext cx="6096000" cy="707886"/>
          </a:xfrm>
          <a:prstGeom prst="rect">
            <a:avLst/>
          </a:prstGeom>
          <a:noFill/>
        </p:spPr>
        <p:txBody>
          <a:bodyPr wrap="square">
            <a:spAutoFit/>
          </a:bodyPr>
          <a:lstStyle/>
          <a:p>
            <a:r>
              <a:rPr lang="tr-TR" sz="4000" b="1" dirty="0">
                <a:solidFill>
                  <a:srgbClr val="FF9933"/>
                </a:solidFill>
                <a:latin typeface="Times New Roman" panose="02020603050405020304" pitchFamily="18" charset="0"/>
                <a:cs typeface="Times New Roman" panose="02020603050405020304" pitchFamily="18" charset="0"/>
              </a:rPr>
              <a:t>SINIR KOYMA NEDİR?</a:t>
            </a:r>
          </a:p>
        </p:txBody>
      </p:sp>
    </p:spTree>
    <p:extLst>
      <p:ext uri="{BB962C8B-B14F-4D97-AF65-F5344CB8AC3E}">
        <p14:creationId xmlns:p14="http://schemas.microsoft.com/office/powerpoint/2010/main" val="41192656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id="{1C5038D6-D1B7-6D19-FEC4-57325255DE52}"/>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Times New Roman" panose="02020603050405020304" pitchFamily="18" charset="0"/>
                <a:cs typeface="Times New Roman" panose="02020603050405020304" pitchFamily="18" charset="0"/>
              </a:rPr>
              <a:pPr algn="ctr"/>
              <a:t>6</a:t>
            </a:fld>
            <a:endParaRPr lang="tr-TR" dirty="0">
              <a:solidFill>
                <a:schemeClr val="bg1"/>
              </a:solidFill>
              <a:latin typeface="Times New Roman" panose="02020603050405020304" pitchFamily="18" charset="0"/>
              <a:cs typeface="Times New Roman" panose="02020603050405020304" pitchFamily="18" charset="0"/>
            </a:endParaRPr>
          </a:p>
        </p:txBody>
      </p:sp>
      <p:sp>
        <p:nvSpPr>
          <p:cNvPr id="6" name="Metin kutusu 5">
            <a:extLst>
              <a:ext uri="{FF2B5EF4-FFF2-40B4-BE49-F238E27FC236}">
                <a16:creationId xmlns:a16="http://schemas.microsoft.com/office/drawing/2014/main" id="{F6C29622-53E1-4C47-BA10-D9067A656637}"/>
              </a:ext>
            </a:extLst>
          </p:cNvPr>
          <p:cNvSpPr txBox="1"/>
          <p:nvPr/>
        </p:nvSpPr>
        <p:spPr>
          <a:xfrm>
            <a:off x="376710" y="1805994"/>
            <a:ext cx="5719290" cy="3349956"/>
          </a:xfrm>
          <a:prstGeom prst="rect">
            <a:avLst/>
          </a:prstGeom>
          <a:noFill/>
        </p:spPr>
        <p:txBody>
          <a:bodyPr wrap="square">
            <a:spAutoFit/>
          </a:bodyPr>
          <a:lstStyle/>
          <a:p>
            <a:pPr>
              <a:lnSpc>
                <a:spcPct val="150000"/>
              </a:lnSpc>
              <a:spcBef>
                <a:spcPts val="1000"/>
              </a:spcBef>
            </a:pPr>
            <a:r>
              <a:rPr lang="tr-TR" sz="2400" dirty="0">
                <a:latin typeface="Times New Roman" panose="02020603050405020304" pitchFamily="18" charset="0"/>
                <a:cs typeface="Times New Roman" panose="02020603050405020304" pitchFamily="18" charset="0"/>
              </a:rPr>
              <a:t>Sınır koyma ile ebeveynler; sakin ve tutarlı davranıp, çocukla güç savaşına girmeden, kendi kızgınlıklarının farkına varıp, duygularını uygun şekilde ifade ederek inatçı ve istenilmeyen davranışlara sahip çocuğun düşünce ve davranışlarını düzenler.</a:t>
            </a:r>
            <a:endParaRPr lang="tr-TR" altLang="tr-TR" sz="2400" dirty="0">
              <a:latin typeface="Times New Roman" panose="02020603050405020304" pitchFamily="18" charset="0"/>
              <a:cs typeface="Times New Roman" panose="02020603050405020304" pitchFamily="18" charset="0"/>
            </a:endParaRPr>
          </a:p>
        </p:txBody>
      </p:sp>
      <p:pic>
        <p:nvPicPr>
          <p:cNvPr id="4" name="Resim 3">
            <a:extLst>
              <a:ext uri="{FF2B5EF4-FFF2-40B4-BE49-F238E27FC236}">
                <a16:creationId xmlns:a16="http://schemas.microsoft.com/office/drawing/2014/main" id="{95131B58-8362-4FF1-B0A6-A1553D88EA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92984" y="1559148"/>
            <a:ext cx="4571454" cy="3843649"/>
          </a:xfrm>
          <a:prstGeom prst="rect">
            <a:avLst/>
          </a:prstGeom>
        </p:spPr>
      </p:pic>
      <p:sp>
        <p:nvSpPr>
          <p:cNvPr id="2" name="Metin kutusu 1">
            <a:extLst>
              <a:ext uri="{FF2B5EF4-FFF2-40B4-BE49-F238E27FC236}">
                <a16:creationId xmlns:a16="http://schemas.microsoft.com/office/drawing/2014/main" id="{2FADB1D3-F462-5BD6-91F9-31FA24237DE8}"/>
              </a:ext>
            </a:extLst>
          </p:cNvPr>
          <p:cNvSpPr txBox="1"/>
          <p:nvPr/>
        </p:nvSpPr>
        <p:spPr>
          <a:xfrm>
            <a:off x="2115327" y="747317"/>
            <a:ext cx="8955314" cy="707886"/>
          </a:xfrm>
          <a:prstGeom prst="rect">
            <a:avLst/>
          </a:prstGeom>
          <a:noFill/>
        </p:spPr>
        <p:txBody>
          <a:bodyPr wrap="square">
            <a:spAutoFit/>
          </a:bodyPr>
          <a:lstStyle/>
          <a:p>
            <a:r>
              <a:rPr lang="tr-TR" sz="4000" b="1" dirty="0">
                <a:solidFill>
                  <a:srgbClr val="FF9933"/>
                </a:solidFill>
                <a:latin typeface="Times New Roman" panose="02020603050405020304" pitchFamily="18" charset="0"/>
                <a:cs typeface="Times New Roman" panose="02020603050405020304" pitchFamily="18" charset="0"/>
              </a:rPr>
              <a:t>SINIRLAR NEDEN GEREKLİDİR?</a:t>
            </a:r>
          </a:p>
        </p:txBody>
      </p:sp>
    </p:spTree>
    <p:extLst>
      <p:ext uri="{BB962C8B-B14F-4D97-AF65-F5344CB8AC3E}">
        <p14:creationId xmlns:p14="http://schemas.microsoft.com/office/powerpoint/2010/main" val="28533406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159000" y="365125"/>
            <a:ext cx="8291286" cy="1325563"/>
          </a:xfrm>
        </p:spPr>
        <p:txBody>
          <a:bodyPr>
            <a:normAutofit/>
          </a:bodyPr>
          <a:lstStyle/>
          <a:p>
            <a:r>
              <a:rPr lang="tr-TR" sz="4000" b="1" dirty="0">
                <a:solidFill>
                  <a:srgbClr val="FF9933"/>
                </a:solidFill>
                <a:latin typeface="Times New Roman" panose="02020603050405020304" pitchFamily="18" charset="0"/>
                <a:cs typeface="Times New Roman" panose="02020603050405020304" pitchFamily="18" charset="0"/>
              </a:rPr>
              <a:t>SINIRLAR NEDEN GEREKLİDİR?</a:t>
            </a:r>
          </a:p>
        </p:txBody>
      </p:sp>
      <p:sp>
        <p:nvSpPr>
          <p:cNvPr id="3" name="İçerik Yer Tutucusu 2"/>
          <p:cNvSpPr>
            <a:spLocks noGrp="1"/>
          </p:cNvSpPr>
          <p:nvPr>
            <p:ph idx="1"/>
          </p:nvPr>
        </p:nvSpPr>
        <p:spPr>
          <a:xfrm>
            <a:off x="446994" y="1625147"/>
            <a:ext cx="6041571" cy="4351338"/>
          </a:xfrm>
        </p:spPr>
        <p:txBody>
          <a:bodyPr>
            <a:noAutofit/>
          </a:bodyPr>
          <a:lstStyle/>
          <a:p>
            <a:pPr marL="0" indent="0">
              <a:lnSpc>
                <a:spcPct val="150000"/>
              </a:lnSpc>
              <a:buNone/>
            </a:pPr>
            <a:r>
              <a:rPr lang="tr-TR" sz="2400" dirty="0">
                <a:latin typeface="Times New Roman" panose="02020603050405020304" pitchFamily="18" charset="0"/>
                <a:cs typeface="Times New Roman" panose="02020603050405020304" pitchFamily="18" charset="0"/>
              </a:rPr>
              <a:t>Son model, yüksek bir donanıma sahip arabanız olduğunu hayal edin. Bu arabanın freninin tutmadığını düşünün bu durum hem heyecan verici hem de tedirgin edici bir deneyim olacaktır. Fren bir güvenlik işlevidir ve koruyucudur.</a:t>
            </a:r>
          </a:p>
          <a:p>
            <a:pPr marL="0" indent="0">
              <a:lnSpc>
                <a:spcPct val="150000"/>
              </a:lnSpc>
              <a:buNone/>
            </a:pPr>
            <a:r>
              <a:rPr lang="tr-TR" sz="2400" dirty="0">
                <a:latin typeface="Times New Roman" panose="02020603050405020304" pitchFamily="18" charset="0"/>
                <a:cs typeface="Times New Roman" panose="02020603050405020304" pitchFamily="18" charset="0"/>
              </a:rPr>
              <a:t>Bireyler de hızla gitmek isterken bir yandan da frene ihtiyaç duyarlar.</a:t>
            </a:r>
          </a:p>
        </p:txBody>
      </p:sp>
      <p:pic>
        <p:nvPicPr>
          <p:cNvPr id="4" name="Resim 3"/>
          <p:cNvPicPr>
            <a:picLocks noChangeAspect="1"/>
          </p:cNvPicPr>
          <p:nvPr/>
        </p:nvPicPr>
        <p:blipFill>
          <a:blip r:embed="rId2"/>
          <a:stretch>
            <a:fillRect/>
          </a:stretch>
        </p:blipFill>
        <p:spPr>
          <a:xfrm>
            <a:off x="7082971" y="1690688"/>
            <a:ext cx="4865235" cy="3679598"/>
          </a:xfrm>
          <a:prstGeom prst="rect">
            <a:avLst/>
          </a:prstGeom>
        </p:spPr>
      </p:pic>
      <p:sp>
        <p:nvSpPr>
          <p:cNvPr id="5" name="Slayt Numarası Yer Tutucusu 4"/>
          <p:cNvSpPr>
            <a:spLocks noGrp="1"/>
          </p:cNvSpPr>
          <p:nvPr>
            <p:ph type="sldNum" sz="quarter" idx="12"/>
          </p:nvPr>
        </p:nvSpPr>
        <p:spPr/>
        <p:txBody>
          <a:bodyPr/>
          <a:lstStyle/>
          <a:p>
            <a:fld id="{08258AEF-8E39-4A09-9142-8BC0F5FA82E7}" type="slidenum">
              <a:rPr lang="tr-TR" smtClean="0">
                <a:latin typeface="Times New Roman" panose="02020603050405020304" pitchFamily="18" charset="0"/>
                <a:cs typeface="Times New Roman" panose="02020603050405020304" pitchFamily="18" charset="0"/>
              </a:rPr>
              <a:pPr/>
              <a:t>7</a:t>
            </a:fld>
            <a:endParaRPr lang="tr-T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163290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5700486" y="1792288"/>
            <a:ext cx="5881914" cy="4351338"/>
          </a:xfrm>
        </p:spPr>
        <p:txBody>
          <a:bodyPr>
            <a:normAutofit/>
          </a:bodyPr>
          <a:lstStyle/>
          <a:p>
            <a:pPr marL="0" indent="0">
              <a:lnSpc>
                <a:spcPct val="150000"/>
              </a:lnSpc>
              <a:buNone/>
            </a:pPr>
            <a:r>
              <a:rPr lang="tr-TR" sz="2400" dirty="0">
                <a:latin typeface="Times New Roman" panose="02020603050405020304" pitchFamily="18" charset="0"/>
                <a:cs typeface="Times New Roman" panose="02020603050405020304" pitchFamily="18" charset="0"/>
              </a:rPr>
              <a:t>Hiç bilmediğimiz bir yolda hiçbir işaret ya da tabela olmadan hızlı araç kullandığınızı düşünün, yoldan çıkmadan hedefe ulaşmak ne kadar zorlaşır değil mi? Çocukların sınırlara ihtiyacı vardır sınırlar çocukların yollarını bulmalarını sağlayan işaret ve tabelalar gibidir.</a:t>
            </a:r>
          </a:p>
        </p:txBody>
      </p:sp>
      <p:sp>
        <p:nvSpPr>
          <p:cNvPr id="4" name="Unvan 1"/>
          <p:cNvSpPr>
            <a:spLocks noGrp="1"/>
          </p:cNvSpPr>
          <p:nvPr>
            <p:ph type="title"/>
          </p:nvPr>
        </p:nvSpPr>
        <p:spPr/>
        <p:txBody>
          <a:bodyPr>
            <a:normAutofit/>
          </a:bodyPr>
          <a:lstStyle/>
          <a:p>
            <a:pPr algn="ctr"/>
            <a:r>
              <a:rPr lang="tr-TR" sz="4000" b="1" dirty="0">
                <a:solidFill>
                  <a:srgbClr val="FF9933"/>
                </a:solidFill>
                <a:latin typeface="Times New Roman" panose="02020603050405020304" pitchFamily="18" charset="0"/>
                <a:cs typeface="Times New Roman" panose="02020603050405020304" pitchFamily="18" charset="0"/>
              </a:rPr>
              <a:t>SINIRLAR NEDEN GEREKLİDİR</a:t>
            </a:r>
          </a:p>
        </p:txBody>
      </p:sp>
      <p:pic>
        <p:nvPicPr>
          <p:cNvPr id="5" name="Resim 4"/>
          <p:cNvPicPr>
            <a:picLocks noChangeAspect="1"/>
          </p:cNvPicPr>
          <p:nvPr/>
        </p:nvPicPr>
        <p:blipFill>
          <a:blip r:embed="rId2"/>
          <a:stretch>
            <a:fillRect/>
          </a:stretch>
        </p:blipFill>
        <p:spPr>
          <a:xfrm>
            <a:off x="1169760" y="1792288"/>
            <a:ext cx="4055382" cy="4055382"/>
          </a:xfrm>
          <a:prstGeom prst="rect">
            <a:avLst/>
          </a:prstGeom>
        </p:spPr>
      </p:pic>
      <p:sp>
        <p:nvSpPr>
          <p:cNvPr id="2" name="Slayt Numarası Yer Tutucusu 1"/>
          <p:cNvSpPr>
            <a:spLocks noGrp="1"/>
          </p:cNvSpPr>
          <p:nvPr>
            <p:ph type="sldNum" sz="quarter" idx="12"/>
          </p:nvPr>
        </p:nvSpPr>
        <p:spPr/>
        <p:txBody>
          <a:bodyPr/>
          <a:lstStyle/>
          <a:p>
            <a:fld id="{08258AEF-8E39-4A09-9142-8BC0F5FA82E7}" type="slidenum">
              <a:rPr lang="tr-TR" smtClean="0">
                <a:latin typeface="Times New Roman" panose="02020603050405020304" pitchFamily="18" charset="0"/>
                <a:cs typeface="Times New Roman" panose="02020603050405020304" pitchFamily="18" charset="0"/>
              </a:rPr>
              <a:pPr/>
              <a:t>8</a:t>
            </a:fld>
            <a:endParaRPr lang="tr-T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901342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id="{1C5038D6-D1B7-6D19-FEC4-57325255DE52}"/>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Times New Roman" panose="02020603050405020304" pitchFamily="18" charset="0"/>
                <a:cs typeface="Times New Roman" panose="02020603050405020304" pitchFamily="18" charset="0"/>
              </a:rPr>
              <a:pPr algn="ctr"/>
              <a:t>9</a:t>
            </a:fld>
            <a:endParaRPr lang="tr-TR" dirty="0">
              <a:solidFill>
                <a:schemeClr val="bg1"/>
              </a:solidFill>
              <a:latin typeface="Times New Roman" panose="02020603050405020304" pitchFamily="18" charset="0"/>
              <a:cs typeface="Times New Roman" panose="02020603050405020304" pitchFamily="18" charset="0"/>
            </a:endParaRPr>
          </a:p>
        </p:txBody>
      </p:sp>
      <p:sp>
        <p:nvSpPr>
          <p:cNvPr id="6" name="Metin kutusu 5">
            <a:extLst>
              <a:ext uri="{FF2B5EF4-FFF2-40B4-BE49-F238E27FC236}">
                <a16:creationId xmlns:a16="http://schemas.microsoft.com/office/drawing/2014/main" id="{F6C29622-53E1-4C47-BA10-D9067A656637}"/>
              </a:ext>
            </a:extLst>
          </p:cNvPr>
          <p:cNvSpPr txBox="1"/>
          <p:nvPr/>
        </p:nvSpPr>
        <p:spPr>
          <a:xfrm>
            <a:off x="188685" y="1853107"/>
            <a:ext cx="7489371" cy="3349956"/>
          </a:xfrm>
          <a:prstGeom prst="rect">
            <a:avLst/>
          </a:prstGeom>
          <a:noFill/>
        </p:spPr>
        <p:txBody>
          <a:bodyPr wrap="square">
            <a:spAutoFit/>
          </a:bodyPr>
          <a:lstStyle/>
          <a:p>
            <a:pPr>
              <a:lnSpc>
                <a:spcPct val="150000"/>
              </a:lnSpc>
            </a:pPr>
            <a:r>
              <a:rPr lang="tr-TR" sz="2400" dirty="0">
                <a:latin typeface="Times New Roman" panose="02020603050405020304" pitchFamily="18" charset="0"/>
                <a:cs typeface="Times New Roman" panose="02020603050405020304" pitchFamily="18" charset="0"/>
              </a:rPr>
              <a:t>Sınır koyma ile ebeveynler çocuklarına otokontrolü öğretebilirler.</a:t>
            </a:r>
          </a:p>
          <a:p>
            <a:pPr>
              <a:lnSpc>
                <a:spcPct val="150000"/>
              </a:lnSpc>
            </a:pPr>
            <a:endParaRPr lang="tr-TR" sz="2400" dirty="0">
              <a:latin typeface="Times New Roman" panose="02020603050405020304" pitchFamily="18" charset="0"/>
              <a:cs typeface="Times New Roman" panose="02020603050405020304" pitchFamily="18" charset="0"/>
            </a:endParaRPr>
          </a:p>
          <a:p>
            <a:pPr>
              <a:lnSpc>
                <a:spcPct val="150000"/>
              </a:lnSpc>
            </a:pPr>
            <a:r>
              <a:rPr lang="tr-TR" sz="2400" dirty="0">
                <a:latin typeface="Times New Roman" panose="02020603050405020304" pitchFamily="18" charset="0"/>
                <a:cs typeface="Times New Roman" panose="02020603050405020304" pitchFamily="18" charset="0"/>
              </a:rPr>
              <a:t>Sınırlar; Ebeveyn çocuk arasında iş birliği yapmayı ve zorlu olaylara mücadele etme becerisini kazanmayı öğretir.</a:t>
            </a:r>
            <a:endParaRPr lang="tr-TR" altLang="tr-TR" sz="2400" dirty="0">
              <a:latin typeface="Times New Roman" panose="02020603050405020304" pitchFamily="18" charset="0"/>
              <a:cs typeface="Times New Roman" panose="02020603050405020304" pitchFamily="18" charset="0"/>
            </a:endParaRPr>
          </a:p>
          <a:p>
            <a:pPr hangingPunct="1">
              <a:lnSpc>
                <a:spcPct val="150000"/>
              </a:lnSpc>
            </a:pPr>
            <a:endParaRPr lang="tr-TR" altLang="tr-TR" sz="2400" dirty="0">
              <a:latin typeface="Times New Roman" panose="02020603050405020304" pitchFamily="18" charset="0"/>
              <a:cs typeface="Times New Roman" panose="02020603050405020304" pitchFamily="18" charset="0"/>
            </a:endParaRPr>
          </a:p>
        </p:txBody>
      </p:sp>
      <p:sp>
        <p:nvSpPr>
          <p:cNvPr id="2" name="Metin kutusu 1">
            <a:extLst>
              <a:ext uri="{FF2B5EF4-FFF2-40B4-BE49-F238E27FC236}">
                <a16:creationId xmlns:a16="http://schemas.microsoft.com/office/drawing/2014/main" id="{2FADB1D3-F462-5BD6-91F9-31FA24237DE8}"/>
              </a:ext>
            </a:extLst>
          </p:cNvPr>
          <p:cNvSpPr txBox="1"/>
          <p:nvPr/>
        </p:nvSpPr>
        <p:spPr>
          <a:xfrm>
            <a:off x="2282677" y="585580"/>
            <a:ext cx="8777207" cy="707886"/>
          </a:xfrm>
          <a:prstGeom prst="rect">
            <a:avLst/>
          </a:prstGeom>
          <a:noFill/>
        </p:spPr>
        <p:txBody>
          <a:bodyPr wrap="square">
            <a:spAutoFit/>
          </a:bodyPr>
          <a:lstStyle/>
          <a:p>
            <a:r>
              <a:rPr lang="tr-TR" sz="4000" b="1" dirty="0">
                <a:solidFill>
                  <a:srgbClr val="FF9933"/>
                </a:solidFill>
                <a:latin typeface="Times New Roman" panose="02020603050405020304" pitchFamily="18" charset="0"/>
                <a:cs typeface="Times New Roman" panose="02020603050405020304" pitchFamily="18" charset="0"/>
              </a:rPr>
              <a:t>SINIRLAR NEDEN GEREKLİDİR?</a:t>
            </a:r>
          </a:p>
        </p:txBody>
      </p:sp>
      <p:pic>
        <p:nvPicPr>
          <p:cNvPr id="3" name="Resim 2"/>
          <p:cNvPicPr>
            <a:picLocks noChangeAspect="1"/>
          </p:cNvPicPr>
          <p:nvPr/>
        </p:nvPicPr>
        <p:blipFill>
          <a:blip r:embed="rId2"/>
          <a:stretch>
            <a:fillRect/>
          </a:stretch>
        </p:blipFill>
        <p:spPr>
          <a:xfrm>
            <a:off x="8351479" y="2030960"/>
            <a:ext cx="3094525" cy="3066750"/>
          </a:xfrm>
          <a:prstGeom prst="rect">
            <a:avLst/>
          </a:prstGeom>
        </p:spPr>
      </p:pic>
    </p:spTree>
    <p:extLst>
      <p:ext uri="{BB962C8B-B14F-4D97-AF65-F5344CB8AC3E}">
        <p14:creationId xmlns:p14="http://schemas.microsoft.com/office/powerpoint/2010/main" val="3242417592"/>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845</TotalTime>
  <Words>905</Words>
  <Application>Microsoft Office PowerPoint</Application>
  <PresentationFormat>Geniş ekran</PresentationFormat>
  <Paragraphs>125</Paragraphs>
  <Slides>26</Slides>
  <Notes>4</Notes>
  <HiddenSlides>0</HiddenSlides>
  <MMClips>0</MMClips>
  <ScaleCrop>false</ScaleCrop>
  <HeadingPairs>
    <vt:vector size="6" baseType="variant">
      <vt:variant>
        <vt:lpstr>Kullanılan Yazı Tipleri</vt:lpstr>
      </vt:variant>
      <vt:variant>
        <vt:i4>7</vt:i4>
      </vt:variant>
      <vt:variant>
        <vt:lpstr>Tema</vt:lpstr>
      </vt:variant>
      <vt:variant>
        <vt:i4>1</vt:i4>
      </vt:variant>
      <vt:variant>
        <vt:lpstr>Slayt Başlıkları</vt:lpstr>
      </vt:variant>
      <vt:variant>
        <vt:i4>26</vt:i4>
      </vt:variant>
    </vt:vector>
  </HeadingPairs>
  <TitlesOfParts>
    <vt:vector size="34" baseType="lpstr">
      <vt:lpstr>Aptos</vt:lpstr>
      <vt:lpstr>Arial</vt:lpstr>
      <vt:lpstr>Arial Black</vt:lpstr>
      <vt:lpstr>Century</vt:lpstr>
      <vt:lpstr>Century Gothic</vt:lpstr>
      <vt:lpstr>Times New Roman</vt:lpstr>
      <vt:lpstr>Wingdings</vt:lpstr>
      <vt:lpstr>Office Teması</vt:lpstr>
      <vt:lpstr>PowerPoint Sunusu</vt:lpstr>
      <vt:lpstr>PowerPoint Sunusu</vt:lpstr>
      <vt:lpstr>SUNUMUN İÇERİĞİ</vt:lpstr>
      <vt:lpstr>DİSİPLİN NEDİR?</vt:lpstr>
      <vt:lpstr>PowerPoint Sunusu</vt:lpstr>
      <vt:lpstr>PowerPoint Sunusu</vt:lpstr>
      <vt:lpstr>SINIRLAR NEDEN GEREKLİDİR?</vt:lpstr>
      <vt:lpstr>SINIRLAR NEDEN GEREKLİDİR</vt:lpstr>
      <vt:lpstr>PowerPoint Sunusu</vt:lpstr>
      <vt:lpstr>SINIRLAR KONULURKEN  NELERE DİKKAT EDİLMELİ?</vt:lpstr>
      <vt:lpstr>SINIRLAR KONULURKEN  NELERE DİKKAT EDİLMELİ?</vt:lpstr>
      <vt:lpstr>PowerPoint Sunusu</vt:lpstr>
      <vt:lpstr>SINIR KOYMANIN ÖNEMİ</vt:lpstr>
      <vt:lpstr>SINIR KOYMANIN ÖNEMİ</vt:lpstr>
      <vt:lpstr>SINIR KOYMANIN ÖNEMİ</vt:lpstr>
      <vt:lpstr>PowerPoint Sunusu</vt:lpstr>
      <vt:lpstr>PowerPoint Sunusu</vt:lpstr>
      <vt:lpstr>PowerPoint Sunusu</vt:lpstr>
      <vt:lpstr>PowerPoint Sunusu</vt:lpstr>
      <vt:lpstr>PowerPoint Sunusu</vt:lpstr>
      <vt:lpstr>PowerPoint Sunusu</vt:lpstr>
      <vt:lpstr>PowerPoint Sunusu</vt:lpstr>
      <vt:lpstr>PowerPoint Sunusu</vt:lpstr>
      <vt:lpstr>KATILIMINIZ İÇİN</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MUSTAFA NAVAKUŞU</dc:creator>
  <cp:lastModifiedBy>MSI</cp:lastModifiedBy>
  <cp:revision>62</cp:revision>
  <dcterms:created xsi:type="dcterms:W3CDTF">2024-09-25T10:31:05Z</dcterms:created>
  <dcterms:modified xsi:type="dcterms:W3CDTF">2024-12-09T10:36:56Z</dcterms:modified>
</cp:coreProperties>
</file>