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7" r:id="rId3"/>
    <p:sldId id="257" r:id="rId4"/>
    <p:sldId id="268" r:id="rId5"/>
    <p:sldId id="288" r:id="rId6"/>
    <p:sldId id="270" r:id="rId7"/>
    <p:sldId id="271" r:id="rId8"/>
    <p:sldId id="272" r:id="rId9"/>
    <p:sldId id="273" r:id="rId10"/>
    <p:sldId id="274" r:id="rId11"/>
    <p:sldId id="276" r:id="rId12"/>
    <p:sldId id="277" r:id="rId13"/>
    <p:sldId id="283" r:id="rId14"/>
    <p:sldId id="284" r:id="rId15"/>
    <p:sldId id="278" r:id="rId16"/>
    <p:sldId id="289" r:id="rId17"/>
    <p:sldId id="287" r:id="rId18"/>
    <p:sldId id="291" r:id="rId19"/>
    <p:sldId id="290" r:id="rId2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78AA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882A6B-12D3-4B9C-9024-9ECB33DEA418}" v="7" dt="2024-10-14T20:32:29.7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 snapToGrid="0">
      <p:cViewPr varScale="1">
        <p:scale>
          <a:sx n="82" d="100"/>
          <a:sy n="82" d="100"/>
        </p:scale>
        <p:origin x="7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STAFA NAVAKUŞU" userId="f0427bc5db11cc10" providerId="LiveId" clId="{1A9AA0EF-4A3D-4531-9BFA-2F162D3D5486}"/>
    <pc:docChg chg="modSld">
      <pc:chgData name="MUSTAFA NAVAKUŞU" userId="f0427bc5db11cc10" providerId="LiveId" clId="{1A9AA0EF-4A3D-4531-9BFA-2F162D3D5486}" dt="2024-09-26T12:03:52.183" v="8" actId="20577"/>
      <pc:docMkLst>
        <pc:docMk/>
      </pc:docMkLst>
      <pc:sldChg chg="modSp mod">
        <pc:chgData name="MUSTAFA NAVAKUŞU" userId="f0427bc5db11cc10" providerId="LiveId" clId="{1A9AA0EF-4A3D-4531-9BFA-2F162D3D5486}" dt="2024-09-26T12:03:52.183" v="8" actId="20577"/>
        <pc:sldMkLst>
          <pc:docMk/>
          <pc:sldMk cId="1128847319" sldId="263"/>
        </pc:sldMkLst>
        <pc:spChg chg="mod">
          <ac:chgData name="MUSTAFA NAVAKUŞU" userId="f0427bc5db11cc10" providerId="LiveId" clId="{1A9AA0EF-4A3D-4531-9BFA-2F162D3D5486}" dt="2024-09-26T12:03:52.183" v="8" actId="20577"/>
          <ac:spMkLst>
            <pc:docMk/>
            <pc:sldMk cId="1128847319" sldId="263"/>
            <ac:spMk id="3" creationId="{36BD2D7D-9524-8936-45DC-DE6E252DEB50}"/>
          </ac:spMkLst>
        </pc:spChg>
      </pc:sldChg>
      <pc:sldChg chg="modSp mod">
        <pc:chgData name="MUSTAFA NAVAKUŞU" userId="f0427bc5db11cc10" providerId="LiveId" clId="{1A9AA0EF-4A3D-4531-9BFA-2F162D3D5486}" dt="2024-09-26T11:36:16.865" v="7" actId="1036"/>
        <pc:sldMkLst>
          <pc:docMk/>
          <pc:sldMk cId="3392815246" sldId="266"/>
        </pc:sldMkLst>
        <pc:spChg chg="mod">
          <ac:chgData name="MUSTAFA NAVAKUŞU" userId="f0427bc5db11cc10" providerId="LiveId" clId="{1A9AA0EF-4A3D-4531-9BFA-2F162D3D5486}" dt="2024-09-26T11:36:16.865" v="7" actId="1036"/>
          <ac:spMkLst>
            <pc:docMk/>
            <pc:sldMk cId="3392815246" sldId="266"/>
            <ac:spMk id="2" creationId="{AADD7160-BA4D-826B-EFF0-F5306AB4E216}"/>
          </ac:spMkLst>
        </pc:spChg>
      </pc:sldChg>
    </pc:docChg>
  </pc:docChgLst>
  <pc:docChgLst>
    <pc:chgData name="MUSTAFA NAVAKUŞU" userId="f0427bc5db11cc10" providerId="LiveId" clId="{BC882A6B-12D3-4B9C-9024-9ECB33DEA418}"/>
    <pc:docChg chg="undo custSel addSld modSld modMainMaster">
      <pc:chgData name="MUSTAFA NAVAKUŞU" userId="f0427bc5db11cc10" providerId="LiveId" clId="{BC882A6B-12D3-4B9C-9024-9ECB33DEA418}" dt="2024-10-14T20:32:33.445" v="82" actId="962"/>
      <pc:docMkLst>
        <pc:docMk/>
      </pc:docMkLst>
      <pc:sldChg chg="addSp delSp modSp mod setBg">
        <pc:chgData name="MUSTAFA NAVAKUŞU" userId="f0427bc5db11cc10" providerId="LiveId" clId="{BC882A6B-12D3-4B9C-9024-9ECB33DEA418}" dt="2024-10-14T20:32:33.445" v="82" actId="962"/>
        <pc:sldMkLst>
          <pc:docMk/>
          <pc:sldMk cId="3129434658" sldId="256"/>
        </pc:sldMkLst>
        <pc:picChg chg="add mod">
          <ac:chgData name="MUSTAFA NAVAKUŞU" userId="f0427bc5db11cc10" providerId="LiveId" clId="{BC882A6B-12D3-4B9C-9024-9ECB33DEA418}" dt="2024-10-14T20:32:33.445" v="82" actId="962"/>
          <ac:picMkLst>
            <pc:docMk/>
            <pc:sldMk cId="3129434658" sldId="256"/>
            <ac:picMk id="3" creationId="{F260829C-5C59-757E-B82B-C379ECF12257}"/>
          </ac:picMkLst>
        </pc:picChg>
        <pc:picChg chg="del">
          <ac:chgData name="MUSTAFA NAVAKUŞU" userId="f0427bc5db11cc10" providerId="LiveId" clId="{BC882A6B-12D3-4B9C-9024-9ECB33DEA418}" dt="2024-10-14T20:30:26.598" v="48" actId="478"/>
          <ac:picMkLst>
            <pc:docMk/>
            <pc:sldMk cId="3129434658" sldId="256"/>
            <ac:picMk id="11" creationId="{0C04C2E2-7BCB-4295-D331-6A1CBE5EC835}"/>
          </ac:picMkLst>
        </pc:picChg>
      </pc:sldChg>
      <pc:sldChg chg="delSp modSp mod">
        <pc:chgData name="MUSTAFA NAVAKUŞU" userId="f0427bc5db11cc10" providerId="LiveId" clId="{BC882A6B-12D3-4B9C-9024-9ECB33DEA418}" dt="2024-10-14T20:19:11.574" v="19" actId="20577"/>
        <pc:sldMkLst>
          <pc:docMk/>
          <pc:sldMk cId="4119265688" sldId="257"/>
        </pc:sldMkLst>
        <pc:spChg chg="mod">
          <ac:chgData name="MUSTAFA NAVAKUŞU" userId="f0427bc5db11cc10" providerId="LiveId" clId="{BC882A6B-12D3-4B9C-9024-9ECB33DEA418}" dt="2024-10-14T20:19:11.574" v="19" actId="20577"/>
          <ac:spMkLst>
            <pc:docMk/>
            <pc:sldMk cId="4119265688" sldId="257"/>
            <ac:spMk id="2" creationId="{181B5CAA-DDC4-7397-41BC-37CCB0BCBB7F}"/>
          </ac:spMkLst>
        </pc:spChg>
        <pc:spChg chg="del">
          <ac:chgData name="MUSTAFA NAVAKUŞU" userId="f0427bc5db11cc10" providerId="LiveId" clId="{BC882A6B-12D3-4B9C-9024-9ECB33DEA418}" dt="2024-10-14T20:18:59.705" v="0" actId="478"/>
          <ac:spMkLst>
            <pc:docMk/>
            <pc:sldMk cId="4119265688" sldId="257"/>
            <ac:spMk id="3" creationId="{F0B2C6F8-C4B7-72F4-EC5A-837977896307}"/>
          </ac:spMkLst>
        </pc:spChg>
      </pc:sldChg>
      <pc:sldChg chg="delSp mod">
        <pc:chgData name="MUSTAFA NAVAKUŞU" userId="f0427bc5db11cc10" providerId="LiveId" clId="{BC882A6B-12D3-4B9C-9024-9ECB33DEA418}" dt="2024-10-14T20:19:30.798" v="21" actId="478"/>
        <pc:sldMkLst>
          <pc:docMk/>
          <pc:sldMk cId="1273640291" sldId="258"/>
        </pc:sldMkLst>
        <pc:spChg chg="del">
          <ac:chgData name="MUSTAFA NAVAKUŞU" userId="f0427bc5db11cc10" providerId="LiveId" clId="{BC882A6B-12D3-4B9C-9024-9ECB33DEA418}" dt="2024-10-14T20:19:30.798" v="21" actId="478"/>
          <ac:spMkLst>
            <pc:docMk/>
            <pc:sldMk cId="1273640291" sldId="258"/>
            <ac:spMk id="2" creationId="{93590552-735E-46D6-23BA-80C24AFE74B6}"/>
          </ac:spMkLst>
        </pc:spChg>
        <pc:spChg chg="del">
          <ac:chgData name="MUSTAFA NAVAKUŞU" userId="f0427bc5db11cc10" providerId="LiveId" clId="{BC882A6B-12D3-4B9C-9024-9ECB33DEA418}" dt="2024-10-14T20:19:28.905" v="20" actId="478"/>
          <ac:spMkLst>
            <pc:docMk/>
            <pc:sldMk cId="1273640291" sldId="258"/>
            <ac:spMk id="8" creationId="{97043D3F-3D57-743E-480C-E820BE18020E}"/>
          </ac:spMkLst>
        </pc:spChg>
      </pc:sldChg>
      <pc:sldChg chg="delSp mod">
        <pc:chgData name="MUSTAFA NAVAKUŞU" userId="f0427bc5db11cc10" providerId="LiveId" clId="{BC882A6B-12D3-4B9C-9024-9ECB33DEA418}" dt="2024-10-14T20:19:35.091" v="23" actId="478"/>
        <pc:sldMkLst>
          <pc:docMk/>
          <pc:sldMk cId="1664509292" sldId="259"/>
        </pc:sldMkLst>
        <pc:spChg chg="del">
          <ac:chgData name="MUSTAFA NAVAKUŞU" userId="f0427bc5db11cc10" providerId="LiveId" clId="{BC882A6B-12D3-4B9C-9024-9ECB33DEA418}" dt="2024-10-14T20:19:35.091" v="23" actId="478"/>
          <ac:spMkLst>
            <pc:docMk/>
            <pc:sldMk cId="1664509292" sldId="259"/>
            <ac:spMk id="2" creationId="{EE520F10-B222-ADCF-1463-5DA53C4B563B}"/>
          </ac:spMkLst>
        </pc:spChg>
        <pc:spChg chg="del">
          <ac:chgData name="MUSTAFA NAVAKUŞU" userId="f0427bc5db11cc10" providerId="LiveId" clId="{BC882A6B-12D3-4B9C-9024-9ECB33DEA418}" dt="2024-10-14T20:19:33.734" v="22" actId="478"/>
          <ac:spMkLst>
            <pc:docMk/>
            <pc:sldMk cId="1664509292" sldId="259"/>
            <ac:spMk id="3" creationId="{2A518918-AE51-05E2-73E6-F75EA8C49192}"/>
          </ac:spMkLst>
        </pc:spChg>
      </pc:sldChg>
      <pc:sldChg chg="delSp mod">
        <pc:chgData name="MUSTAFA NAVAKUŞU" userId="f0427bc5db11cc10" providerId="LiveId" clId="{BC882A6B-12D3-4B9C-9024-9ECB33DEA418}" dt="2024-10-14T20:19:54.277" v="25" actId="478"/>
        <pc:sldMkLst>
          <pc:docMk/>
          <pc:sldMk cId="3803291091" sldId="260"/>
        </pc:sldMkLst>
        <pc:spChg chg="del">
          <ac:chgData name="MUSTAFA NAVAKUŞU" userId="f0427bc5db11cc10" providerId="LiveId" clId="{BC882A6B-12D3-4B9C-9024-9ECB33DEA418}" dt="2024-10-14T20:19:54.277" v="25" actId="478"/>
          <ac:spMkLst>
            <pc:docMk/>
            <pc:sldMk cId="3803291091" sldId="260"/>
            <ac:spMk id="2" creationId="{C56DE1B9-98B5-9FA1-1F9E-6976E5EE1175}"/>
          </ac:spMkLst>
        </pc:spChg>
        <pc:picChg chg="del">
          <ac:chgData name="MUSTAFA NAVAKUŞU" userId="f0427bc5db11cc10" providerId="LiveId" clId="{BC882A6B-12D3-4B9C-9024-9ECB33DEA418}" dt="2024-10-14T20:19:52.670" v="24" actId="478"/>
          <ac:picMkLst>
            <pc:docMk/>
            <pc:sldMk cId="3803291091" sldId="260"/>
            <ac:picMk id="4" creationId="{7E5B599D-DE3E-4465-9301-1ABB8C806EA9}"/>
          </ac:picMkLst>
        </pc:picChg>
      </pc:sldChg>
      <pc:sldChg chg="delSp mod">
        <pc:chgData name="MUSTAFA NAVAKUŞU" userId="f0427bc5db11cc10" providerId="LiveId" clId="{BC882A6B-12D3-4B9C-9024-9ECB33DEA418}" dt="2024-10-14T20:20:05.752" v="28" actId="478"/>
        <pc:sldMkLst>
          <pc:docMk/>
          <pc:sldMk cId="375051664" sldId="262"/>
        </pc:sldMkLst>
        <pc:spChg chg="del">
          <ac:chgData name="MUSTAFA NAVAKUŞU" userId="f0427bc5db11cc10" providerId="LiveId" clId="{BC882A6B-12D3-4B9C-9024-9ECB33DEA418}" dt="2024-10-14T20:20:02.909" v="26" actId="478"/>
          <ac:spMkLst>
            <pc:docMk/>
            <pc:sldMk cId="375051664" sldId="262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04.117" v="27" actId="478"/>
          <ac:spMkLst>
            <pc:docMk/>
            <pc:sldMk cId="375051664" sldId="262"/>
            <ac:spMk id="3" creationId="{D642E688-1B1E-9BB5-8946-5D2F14057B9D}"/>
          </ac:spMkLst>
        </pc:spChg>
        <pc:spChg chg="del">
          <ac:chgData name="MUSTAFA NAVAKUŞU" userId="f0427bc5db11cc10" providerId="LiveId" clId="{BC882A6B-12D3-4B9C-9024-9ECB33DEA418}" dt="2024-10-14T20:20:05.752" v="28" actId="478"/>
          <ac:spMkLst>
            <pc:docMk/>
            <pc:sldMk cId="375051664" sldId="262"/>
            <ac:spMk id="4" creationId="{E3F56D43-9F76-A721-031A-C7675418AEF9}"/>
          </ac:spMkLst>
        </pc:spChg>
      </pc:sldChg>
      <pc:sldChg chg="delSp mod">
        <pc:chgData name="MUSTAFA NAVAKUŞU" userId="f0427bc5db11cc10" providerId="LiveId" clId="{BC882A6B-12D3-4B9C-9024-9ECB33DEA418}" dt="2024-10-14T20:20:11.029" v="31" actId="478"/>
        <pc:sldMkLst>
          <pc:docMk/>
          <pc:sldMk cId="1128847319" sldId="263"/>
        </pc:sldMkLst>
        <pc:spChg chg="del">
          <ac:chgData name="MUSTAFA NAVAKUŞU" userId="f0427bc5db11cc10" providerId="LiveId" clId="{BC882A6B-12D3-4B9C-9024-9ECB33DEA418}" dt="2024-10-14T20:20:08.571" v="29" actId="478"/>
          <ac:spMkLst>
            <pc:docMk/>
            <pc:sldMk cId="1128847319" sldId="263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09.931" v="30" actId="478"/>
          <ac:spMkLst>
            <pc:docMk/>
            <pc:sldMk cId="1128847319" sldId="263"/>
            <ac:spMk id="3" creationId="{36BD2D7D-9524-8936-45DC-DE6E252DEB50}"/>
          </ac:spMkLst>
        </pc:spChg>
        <pc:spChg chg="del">
          <ac:chgData name="MUSTAFA NAVAKUŞU" userId="f0427bc5db11cc10" providerId="LiveId" clId="{BC882A6B-12D3-4B9C-9024-9ECB33DEA418}" dt="2024-10-14T20:20:11.029" v="31" actId="478"/>
          <ac:spMkLst>
            <pc:docMk/>
            <pc:sldMk cId="1128847319" sldId="263"/>
            <ac:spMk id="4" creationId="{E769B705-FB59-9D36-0E81-8059BEE91EBA}"/>
          </ac:spMkLst>
        </pc:spChg>
      </pc:sldChg>
      <pc:sldChg chg="delSp mod">
        <pc:chgData name="MUSTAFA NAVAKUŞU" userId="f0427bc5db11cc10" providerId="LiveId" clId="{BC882A6B-12D3-4B9C-9024-9ECB33DEA418}" dt="2024-10-14T20:20:15.464" v="34" actId="478"/>
        <pc:sldMkLst>
          <pc:docMk/>
          <pc:sldMk cId="1380973674" sldId="264"/>
        </pc:sldMkLst>
        <pc:spChg chg="del">
          <ac:chgData name="MUSTAFA NAVAKUŞU" userId="f0427bc5db11cc10" providerId="LiveId" clId="{BC882A6B-12D3-4B9C-9024-9ECB33DEA418}" dt="2024-10-14T20:20:14.207" v="33" actId="478"/>
          <ac:spMkLst>
            <pc:docMk/>
            <pc:sldMk cId="1380973674" sldId="264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13.527" v="32" actId="478"/>
          <ac:spMkLst>
            <pc:docMk/>
            <pc:sldMk cId="1380973674" sldId="264"/>
            <ac:spMk id="3" creationId="{0B7EC18A-6E34-27B9-6A9D-91B9E7F8C13C}"/>
          </ac:spMkLst>
        </pc:spChg>
        <pc:spChg chg="del">
          <ac:chgData name="MUSTAFA NAVAKUŞU" userId="f0427bc5db11cc10" providerId="LiveId" clId="{BC882A6B-12D3-4B9C-9024-9ECB33DEA418}" dt="2024-10-14T20:20:15.464" v="34" actId="478"/>
          <ac:spMkLst>
            <pc:docMk/>
            <pc:sldMk cId="1380973674" sldId="264"/>
            <ac:spMk id="4" creationId="{3A63CB80-97F4-5482-A2BA-D362C35219E9}"/>
          </ac:spMkLst>
        </pc:spChg>
      </pc:sldChg>
      <pc:sldChg chg="delSp mod">
        <pc:chgData name="MUSTAFA NAVAKUŞU" userId="f0427bc5db11cc10" providerId="LiveId" clId="{BC882A6B-12D3-4B9C-9024-9ECB33DEA418}" dt="2024-10-14T20:20:20.396" v="37" actId="478"/>
        <pc:sldMkLst>
          <pc:docMk/>
          <pc:sldMk cId="4180399631" sldId="265"/>
        </pc:sldMkLst>
        <pc:spChg chg="del">
          <ac:chgData name="MUSTAFA NAVAKUŞU" userId="f0427bc5db11cc10" providerId="LiveId" clId="{BC882A6B-12D3-4B9C-9024-9ECB33DEA418}" dt="2024-10-14T20:20:18.539" v="35" actId="478"/>
          <ac:spMkLst>
            <pc:docMk/>
            <pc:sldMk cId="4180399631" sldId="265"/>
            <ac:spMk id="2" creationId="{AADD7160-BA4D-826B-EFF0-F5306AB4E216}"/>
          </ac:spMkLst>
        </pc:spChg>
        <pc:spChg chg="del">
          <ac:chgData name="MUSTAFA NAVAKUŞU" userId="f0427bc5db11cc10" providerId="LiveId" clId="{BC882A6B-12D3-4B9C-9024-9ECB33DEA418}" dt="2024-10-14T20:20:19.212" v="36" actId="478"/>
          <ac:spMkLst>
            <pc:docMk/>
            <pc:sldMk cId="4180399631" sldId="265"/>
            <ac:spMk id="3" creationId="{63F1C039-5B2A-A995-8E08-06EF19DBBC2F}"/>
          </ac:spMkLst>
        </pc:spChg>
        <pc:spChg chg="del">
          <ac:chgData name="MUSTAFA NAVAKUŞU" userId="f0427bc5db11cc10" providerId="LiveId" clId="{BC882A6B-12D3-4B9C-9024-9ECB33DEA418}" dt="2024-10-14T20:20:20.396" v="37" actId="478"/>
          <ac:spMkLst>
            <pc:docMk/>
            <pc:sldMk cId="4180399631" sldId="265"/>
            <ac:spMk id="4" creationId="{D649A118-2A1B-25B9-E940-CDD8DD939A53}"/>
          </ac:spMkLst>
        </pc:spChg>
      </pc:sldChg>
      <pc:sldChg chg="addSp delSp mod">
        <pc:chgData name="MUSTAFA NAVAKUŞU" userId="f0427bc5db11cc10" providerId="LiveId" clId="{BC882A6B-12D3-4B9C-9024-9ECB33DEA418}" dt="2024-10-14T20:20:34.613" v="47" actId="478"/>
        <pc:sldMkLst>
          <pc:docMk/>
          <pc:sldMk cId="3392815246" sldId="266"/>
        </pc:sldMkLst>
        <pc:spChg chg="add del">
          <ac:chgData name="MUSTAFA NAVAKUŞU" userId="f0427bc5db11cc10" providerId="LiveId" clId="{BC882A6B-12D3-4B9C-9024-9ECB33DEA418}" dt="2024-10-14T20:20:34.171" v="46" actId="478"/>
          <ac:spMkLst>
            <pc:docMk/>
            <pc:sldMk cId="3392815246" sldId="266"/>
            <ac:spMk id="2" creationId="{AADD7160-BA4D-826B-EFF0-F5306AB4E216}"/>
          </ac:spMkLst>
        </pc:spChg>
        <pc:spChg chg="add del">
          <ac:chgData name="MUSTAFA NAVAKUŞU" userId="f0427bc5db11cc10" providerId="LiveId" clId="{BC882A6B-12D3-4B9C-9024-9ECB33DEA418}" dt="2024-10-14T20:20:33.544" v="44" actId="478"/>
          <ac:spMkLst>
            <pc:docMk/>
            <pc:sldMk cId="3392815246" sldId="266"/>
            <ac:spMk id="8" creationId="{444043BB-7420-DCA5-9E11-01256E8C2280}"/>
          </ac:spMkLst>
        </pc:spChg>
        <pc:spChg chg="add del">
          <ac:chgData name="MUSTAFA NAVAKUŞU" userId="f0427bc5db11cc10" providerId="LiveId" clId="{BC882A6B-12D3-4B9C-9024-9ECB33DEA418}" dt="2024-10-14T20:20:33.172" v="43" actId="478"/>
          <ac:spMkLst>
            <pc:docMk/>
            <pc:sldMk cId="3392815246" sldId="266"/>
            <ac:spMk id="9" creationId="{321A3A14-690E-C0BE-2420-51BE7AAE9686}"/>
          </ac:spMkLst>
        </pc:spChg>
        <pc:spChg chg="add del">
          <ac:chgData name="MUSTAFA NAVAKUŞU" userId="f0427bc5db11cc10" providerId="LiveId" clId="{BC882A6B-12D3-4B9C-9024-9ECB33DEA418}" dt="2024-10-14T20:20:33.861" v="45" actId="478"/>
          <ac:spMkLst>
            <pc:docMk/>
            <pc:sldMk cId="3392815246" sldId="266"/>
            <ac:spMk id="10" creationId="{0DC9976E-14AE-43BE-432B-2CCE9BC0D0F0}"/>
          </ac:spMkLst>
        </pc:spChg>
        <pc:picChg chg="add del">
          <ac:chgData name="MUSTAFA NAVAKUŞU" userId="f0427bc5db11cc10" providerId="LiveId" clId="{BC882A6B-12D3-4B9C-9024-9ECB33DEA418}" dt="2024-10-14T20:20:34.613" v="47" actId="478"/>
          <ac:picMkLst>
            <pc:docMk/>
            <pc:sldMk cId="3392815246" sldId="266"/>
            <ac:picMk id="7" creationId="{1968B6A6-833D-0F32-41E4-6993678E9FDD}"/>
          </ac:picMkLst>
        </pc:picChg>
      </pc:sldChg>
      <pc:sldChg chg="addSp modSp add mod">
        <pc:chgData name="MUSTAFA NAVAKUŞU" userId="f0427bc5db11cc10" providerId="LiveId" clId="{BC882A6B-12D3-4B9C-9024-9ECB33DEA418}" dt="2024-10-14T20:32:17.131" v="79" actId="20577"/>
        <pc:sldMkLst>
          <pc:docMk/>
          <pc:sldMk cId="4108283002" sldId="267"/>
        </pc:sldMkLst>
        <pc:spChg chg="add mod">
          <ac:chgData name="MUSTAFA NAVAKUŞU" userId="f0427bc5db11cc10" providerId="LiveId" clId="{BC882A6B-12D3-4B9C-9024-9ECB33DEA418}" dt="2024-10-14T20:31:42.735" v="53"/>
          <ac:spMkLst>
            <pc:docMk/>
            <pc:sldMk cId="4108283002" sldId="267"/>
            <ac:spMk id="2" creationId="{91E8E24D-F243-0EA7-F5B4-826C94D97F51}"/>
          </ac:spMkLst>
        </pc:spChg>
        <pc:spChg chg="add mod">
          <ac:chgData name="MUSTAFA NAVAKUŞU" userId="f0427bc5db11cc10" providerId="LiveId" clId="{BC882A6B-12D3-4B9C-9024-9ECB33DEA418}" dt="2024-10-14T20:32:17.131" v="79" actId="20577"/>
          <ac:spMkLst>
            <pc:docMk/>
            <pc:sldMk cId="4108283002" sldId="267"/>
            <ac:spMk id="3" creationId="{C336FC8A-760E-A0B6-CAC8-254CBE0AD59F}"/>
          </ac:spMkLst>
        </pc:spChg>
      </pc:sldChg>
      <pc:sldMasterChg chg="setBg modSldLayout">
        <pc:chgData name="MUSTAFA NAVAKUŞU" userId="f0427bc5db11cc10" providerId="LiveId" clId="{BC882A6B-12D3-4B9C-9024-9ECB33DEA418}" dt="2024-10-14T20:30:58.959" v="51"/>
        <pc:sldMasterMkLst>
          <pc:docMk/>
          <pc:sldMasterMk cId="495851375" sldId="2147483648"/>
        </pc:sldMasterMkLst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1723832080" sldId="2147483649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2752263073" sldId="2147483650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3967844902" sldId="2147483651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2406843442" sldId="2147483652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992063595" sldId="2147483653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777543947" sldId="2147483654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2208622374" sldId="2147483655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1705176317" sldId="2147483656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3976242153" sldId="2147483657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3612287879" sldId="2147483658"/>
          </pc:sldLayoutMkLst>
        </pc:sldLayoutChg>
        <pc:sldLayoutChg chg="setBg">
          <pc:chgData name="MUSTAFA NAVAKUŞU" userId="f0427bc5db11cc10" providerId="LiveId" clId="{BC882A6B-12D3-4B9C-9024-9ECB33DEA418}" dt="2024-10-14T20:30:58.959" v="51"/>
          <pc:sldLayoutMkLst>
            <pc:docMk/>
            <pc:sldMasterMk cId="495851375" sldId="2147483648"/>
            <pc:sldLayoutMk cId="115186686" sldId="2147483659"/>
          </pc:sldLayoutMkLst>
        </pc:sldLayoutChg>
      </pc:sldMasterChg>
    </pc:docChg>
  </pc:docChgLst>
  <pc:docChgLst>
    <pc:chgData name="MUSTAFA NAVAKUŞU" userId="f0427bc5db11cc10" providerId="LiveId" clId="{3AB1AC44-1796-4426-B466-6B9D6D4B426B}"/>
    <pc:docChg chg="undo custSel addSld delSld modSld modMainMaster">
      <pc:chgData name="MUSTAFA NAVAKUŞU" userId="f0427bc5db11cc10" providerId="LiveId" clId="{3AB1AC44-1796-4426-B466-6B9D6D4B426B}" dt="2024-09-26T07:34:51.694" v="1793" actId="1038"/>
      <pc:docMkLst>
        <pc:docMk/>
      </pc:docMkLst>
      <pc:sldChg chg="addSp delSp modSp new mod setBg">
        <pc:chgData name="MUSTAFA NAVAKUŞU" userId="f0427bc5db11cc10" providerId="LiveId" clId="{3AB1AC44-1796-4426-B466-6B9D6D4B426B}" dt="2024-09-25T10:59:11.670" v="28" actId="962"/>
        <pc:sldMkLst>
          <pc:docMk/>
          <pc:sldMk cId="3129434658" sldId="256"/>
        </pc:sldMkLst>
        <pc:spChg chg="del">
          <ac:chgData name="MUSTAFA NAVAKUŞU" userId="f0427bc5db11cc10" providerId="LiveId" clId="{3AB1AC44-1796-4426-B466-6B9D6D4B426B}" dt="2024-09-25T10:31:08.699" v="1" actId="478"/>
          <ac:spMkLst>
            <pc:docMk/>
            <pc:sldMk cId="3129434658" sldId="256"/>
            <ac:spMk id="2" creationId="{DC522B94-B005-2668-6AFE-BE00A6DFF0F6}"/>
          </ac:spMkLst>
        </pc:spChg>
        <pc:spChg chg="del">
          <ac:chgData name="MUSTAFA NAVAKUŞU" userId="f0427bc5db11cc10" providerId="LiveId" clId="{3AB1AC44-1796-4426-B466-6B9D6D4B426B}" dt="2024-09-25T10:31:10.271" v="2" actId="478"/>
          <ac:spMkLst>
            <pc:docMk/>
            <pc:sldMk cId="3129434658" sldId="256"/>
            <ac:spMk id="3" creationId="{609355D0-69D3-EB66-CC50-A0C1370102C4}"/>
          </ac:spMkLst>
        </pc:spChg>
        <pc:picChg chg="add del mod">
          <ac:chgData name="MUSTAFA NAVAKUŞU" userId="f0427bc5db11cc10" providerId="LiveId" clId="{3AB1AC44-1796-4426-B466-6B9D6D4B426B}" dt="2024-09-25T10:33:22.687" v="17" actId="478"/>
          <ac:picMkLst>
            <pc:docMk/>
            <pc:sldMk cId="3129434658" sldId="256"/>
            <ac:picMk id="5" creationId="{D133A43E-A206-5A46-E0DD-892F10CC287F}"/>
          </ac:picMkLst>
        </pc:picChg>
        <pc:picChg chg="add del mod">
          <ac:chgData name="MUSTAFA NAVAKUŞU" userId="f0427bc5db11cc10" providerId="LiveId" clId="{3AB1AC44-1796-4426-B466-6B9D6D4B426B}" dt="2024-09-25T10:35:32.329" v="21" actId="478"/>
          <ac:picMkLst>
            <pc:docMk/>
            <pc:sldMk cId="3129434658" sldId="256"/>
            <ac:picMk id="7" creationId="{54B635F4-0A44-BC25-CBD2-08D54CAFD615}"/>
          </ac:picMkLst>
        </pc:picChg>
        <pc:picChg chg="add del mod">
          <ac:chgData name="MUSTAFA NAVAKUŞU" userId="f0427bc5db11cc10" providerId="LiveId" clId="{3AB1AC44-1796-4426-B466-6B9D6D4B426B}" dt="2024-09-25T10:56:51.745" v="25" actId="478"/>
          <ac:picMkLst>
            <pc:docMk/>
            <pc:sldMk cId="3129434658" sldId="256"/>
            <ac:picMk id="9" creationId="{DCD424E4-1553-E392-76D6-4F1163C9E554}"/>
          </ac:picMkLst>
        </pc:picChg>
        <pc:picChg chg="add mod">
          <ac:chgData name="MUSTAFA NAVAKUŞU" userId="f0427bc5db11cc10" providerId="LiveId" clId="{3AB1AC44-1796-4426-B466-6B9D6D4B426B}" dt="2024-09-25T10:59:11.670" v="28" actId="962"/>
          <ac:picMkLst>
            <pc:docMk/>
            <pc:sldMk cId="3129434658" sldId="256"/>
            <ac:picMk id="11" creationId="{0C04C2E2-7BCB-4295-D331-6A1CBE5EC835}"/>
          </ac:picMkLst>
        </pc:picChg>
      </pc:sldChg>
      <pc:sldChg chg="addSp delSp modSp add mod setBg">
        <pc:chgData name="MUSTAFA NAVAKUŞU" userId="f0427bc5db11cc10" providerId="LiveId" clId="{3AB1AC44-1796-4426-B466-6B9D6D4B426B}" dt="2024-09-26T06:20:33.974" v="489" actId="1035"/>
        <pc:sldMkLst>
          <pc:docMk/>
          <pc:sldMk cId="4119265688" sldId="257"/>
        </pc:sldMkLst>
        <pc:spChg chg="add mod">
          <ac:chgData name="MUSTAFA NAVAKUŞU" userId="f0427bc5db11cc10" providerId="LiveId" clId="{3AB1AC44-1796-4426-B466-6B9D6D4B426B}" dt="2024-09-26T06:09:36.896" v="311" actId="1037"/>
          <ac:spMkLst>
            <pc:docMk/>
            <pc:sldMk cId="4119265688" sldId="257"/>
            <ac:spMk id="2" creationId="{181B5CAA-DDC4-7397-41BC-37CCB0BCBB7F}"/>
          </ac:spMkLst>
        </pc:spChg>
        <pc:spChg chg="mod">
          <ac:chgData name="MUSTAFA NAVAKUŞU" userId="f0427bc5db11cc10" providerId="LiveId" clId="{3AB1AC44-1796-4426-B466-6B9D6D4B426B}" dt="2024-09-25T11:06:44.265" v="46" actId="14100"/>
          <ac:spMkLst>
            <pc:docMk/>
            <pc:sldMk cId="4119265688" sldId="257"/>
            <ac:spMk id="2" creationId="{DA042560-F03E-3C41-8FD1-E5E151543931}"/>
          </ac:spMkLst>
        </pc:spChg>
        <pc:spChg chg="add del mod">
          <ac:chgData name="MUSTAFA NAVAKUŞU" userId="f0427bc5db11cc10" providerId="LiveId" clId="{3AB1AC44-1796-4426-B466-6B9D6D4B426B}" dt="2024-09-25T11:11:52.348" v="123" actId="478"/>
          <ac:spMkLst>
            <pc:docMk/>
            <pc:sldMk cId="4119265688" sldId="257"/>
            <ac:spMk id="3" creationId="{DFA49633-EF76-D4DD-9741-C6107ADB007E}"/>
          </ac:spMkLst>
        </pc:spChg>
        <pc:spChg chg="add mod">
          <ac:chgData name="MUSTAFA NAVAKUŞU" userId="f0427bc5db11cc10" providerId="LiveId" clId="{3AB1AC44-1796-4426-B466-6B9D6D4B426B}" dt="2024-09-26T06:20:33.974" v="489" actId="1035"/>
          <ac:spMkLst>
            <pc:docMk/>
            <pc:sldMk cId="4119265688" sldId="257"/>
            <ac:spMk id="3" creationId="{F0B2C6F8-C4B7-72F4-EC5A-837977896307}"/>
          </ac:spMkLst>
        </pc:spChg>
        <pc:spChg chg="add mod">
          <ac:chgData name="MUSTAFA NAVAKUŞU" userId="f0427bc5db11cc10" providerId="LiveId" clId="{3AB1AC44-1796-4426-B466-6B9D6D4B426B}" dt="2024-09-25T11:10:29.257" v="100" actId="122"/>
          <ac:spMkLst>
            <pc:docMk/>
            <pc:sldMk cId="4119265688" sldId="257"/>
            <ac:spMk id="4" creationId="{DD4E9726-84BE-D864-E42E-73EA5509C970}"/>
          </ac:spMkLst>
        </pc:spChg>
        <pc:spChg chg="add mod">
          <ac:chgData name="MUSTAFA NAVAKUŞU" userId="f0427bc5db11cc10" providerId="LiveId" clId="{3AB1AC44-1796-4426-B466-6B9D6D4B426B}" dt="2024-09-25T11:11:45.750" v="115" actId="122"/>
          <ac:spMkLst>
            <pc:docMk/>
            <pc:sldMk cId="4119265688" sldId="257"/>
            <ac:spMk id="5" creationId="{385E1B6E-8170-FD2F-546C-FB2EE7926704}"/>
          </ac:spMkLst>
        </pc:spChg>
        <pc:spChg chg="add mod">
          <ac:chgData name="MUSTAFA NAVAKUŞU" userId="f0427bc5db11cc10" providerId="LiveId" clId="{3AB1AC44-1796-4426-B466-6B9D6D4B426B}" dt="2024-09-25T11:12:14.732" v="128" actId="207"/>
          <ac:spMkLst>
            <pc:docMk/>
            <pc:sldMk cId="4119265688" sldId="257"/>
            <ac:spMk id="6" creationId="{C373CAA8-F4E9-CE96-2966-E28245C3CAC4}"/>
          </ac:spMkLst>
        </pc:spChg>
        <pc:spChg chg="add del mod">
          <ac:chgData name="MUSTAFA NAVAKUŞU" userId="f0427bc5db11cc10" providerId="LiveId" clId="{3AB1AC44-1796-4426-B466-6B9D6D4B426B}" dt="2024-09-25T11:17:31.906" v="185" actId="478"/>
          <ac:spMkLst>
            <pc:docMk/>
            <pc:sldMk cId="4119265688" sldId="257"/>
            <ac:spMk id="7" creationId="{3BEDB4C9-7199-1276-B070-4AFFB13BECCE}"/>
          </ac:spMkLst>
        </pc:spChg>
        <pc:spChg chg="add del mod">
          <ac:chgData name="MUSTAFA NAVAKUŞU" userId="f0427bc5db11cc10" providerId="LiveId" clId="{3AB1AC44-1796-4426-B466-6B9D6D4B426B}" dt="2024-09-25T11:18:04.907" v="221" actId="21"/>
          <ac:spMkLst>
            <pc:docMk/>
            <pc:sldMk cId="4119265688" sldId="257"/>
            <ac:spMk id="8" creationId="{97043D3F-3D57-743E-480C-E820BE18020E}"/>
          </ac:spMkLst>
        </pc:spChg>
      </pc:sldChg>
      <pc:sldChg chg="addSp delSp modSp add mod">
        <pc:chgData name="MUSTAFA NAVAKUŞU" userId="f0427bc5db11cc10" providerId="LiveId" clId="{3AB1AC44-1796-4426-B466-6B9D6D4B426B}" dt="2024-09-26T06:22:31.540" v="527" actId="1036"/>
        <pc:sldMkLst>
          <pc:docMk/>
          <pc:sldMk cId="1273640291" sldId="258"/>
        </pc:sldMkLst>
        <pc:spChg chg="add mod">
          <ac:chgData name="MUSTAFA NAVAKUŞU" userId="f0427bc5db11cc10" providerId="LiveId" clId="{3AB1AC44-1796-4426-B466-6B9D6D4B426B}" dt="2024-09-26T06:22:31.540" v="527" actId="1036"/>
          <ac:spMkLst>
            <pc:docMk/>
            <pc:sldMk cId="1273640291" sldId="258"/>
            <ac:spMk id="2" creationId="{93590552-735E-46D6-23BA-80C24AFE74B6}"/>
          </ac:spMkLst>
        </pc:spChg>
        <pc:spChg chg="add mod">
          <ac:chgData name="MUSTAFA NAVAKUŞU" userId="f0427bc5db11cc10" providerId="LiveId" clId="{3AB1AC44-1796-4426-B466-6B9D6D4B426B}" dt="2024-09-25T11:08:51.816" v="81"/>
          <ac:spMkLst>
            <pc:docMk/>
            <pc:sldMk cId="1273640291" sldId="258"/>
            <ac:spMk id="3" creationId="{50FAAF52-CEFC-D8BE-0377-BBF7FB49CA69}"/>
          </ac:spMkLst>
        </pc:spChg>
        <pc:spChg chg="add mod">
          <ac:chgData name="MUSTAFA NAVAKUŞU" userId="f0427bc5db11cc10" providerId="LiveId" clId="{3AB1AC44-1796-4426-B466-6B9D6D4B426B}" dt="2024-09-25T11:11:28.425" v="106"/>
          <ac:spMkLst>
            <pc:docMk/>
            <pc:sldMk cId="1273640291" sldId="258"/>
            <ac:spMk id="4" creationId="{C6B426D2-9AB8-EEEF-55DE-3DCEFB1551AB}"/>
          </ac:spMkLst>
        </pc:spChg>
        <pc:spChg chg="add mod">
          <ac:chgData name="MUSTAFA NAVAKUŞU" userId="f0427bc5db11cc10" providerId="LiveId" clId="{3AB1AC44-1796-4426-B466-6B9D6D4B426B}" dt="2024-09-25T11:12:19.604" v="129"/>
          <ac:spMkLst>
            <pc:docMk/>
            <pc:sldMk cId="1273640291" sldId="258"/>
            <ac:spMk id="5" creationId="{1C5038D6-D1B7-6D19-FEC4-57325255DE52}"/>
          </ac:spMkLst>
        </pc:spChg>
        <pc:spChg chg="add mod">
          <ac:chgData name="MUSTAFA NAVAKUŞU" userId="f0427bc5db11cc10" providerId="LiveId" clId="{3AB1AC44-1796-4426-B466-6B9D6D4B426B}" dt="2024-09-25T11:18:31.648" v="249" actId="20577"/>
          <ac:spMkLst>
            <pc:docMk/>
            <pc:sldMk cId="1273640291" sldId="258"/>
            <ac:spMk id="6" creationId="{6C287B5B-CC6D-DADD-2322-50163CD8761F}"/>
          </ac:spMkLst>
        </pc:spChg>
        <pc:spChg chg="add del mod">
          <ac:chgData name="MUSTAFA NAVAKUŞU" userId="f0427bc5db11cc10" providerId="LiveId" clId="{3AB1AC44-1796-4426-B466-6B9D6D4B426B}" dt="2024-09-25T12:27:01.797" v="279" actId="478"/>
          <ac:spMkLst>
            <pc:docMk/>
            <pc:sldMk cId="1273640291" sldId="258"/>
            <ac:spMk id="7" creationId="{D8BAA079-DBC3-3249-D791-7CAF893DA9D1}"/>
          </ac:spMkLst>
        </pc:spChg>
        <pc:spChg chg="add mod">
          <ac:chgData name="MUSTAFA NAVAKUŞU" userId="f0427bc5db11cc10" providerId="LiveId" clId="{3AB1AC44-1796-4426-B466-6B9D6D4B426B}" dt="2024-09-26T06:21:06.065" v="502" actId="14100"/>
          <ac:spMkLst>
            <pc:docMk/>
            <pc:sldMk cId="1273640291" sldId="258"/>
            <ac:spMk id="8" creationId="{97043D3F-3D57-743E-480C-E820BE18020E}"/>
          </ac:spMkLst>
        </pc:spChg>
      </pc:sldChg>
      <pc:sldChg chg="addSp modSp add mod">
        <pc:chgData name="MUSTAFA NAVAKUŞU" userId="f0427bc5db11cc10" providerId="LiveId" clId="{3AB1AC44-1796-4426-B466-6B9D6D4B426B}" dt="2024-09-26T06:38:39.516" v="656" actId="1036"/>
        <pc:sldMkLst>
          <pc:docMk/>
          <pc:sldMk cId="1664509292" sldId="259"/>
        </pc:sldMkLst>
        <pc:spChg chg="add mod">
          <ac:chgData name="MUSTAFA NAVAKUŞU" userId="f0427bc5db11cc10" providerId="LiveId" clId="{3AB1AC44-1796-4426-B466-6B9D6D4B426B}" dt="2024-09-26T06:23:09.888" v="552" actId="14100"/>
          <ac:spMkLst>
            <pc:docMk/>
            <pc:sldMk cId="1664509292" sldId="259"/>
            <ac:spMk id="2" creationId="{EE520F10-B222-ADCF-1463-5DA53C4B563B}"/>
          </ac:spMkLst>
        </pc:spChg>
        <pc:spChg chg="add mod">
          <ac:chgData name="MUSTAFA NAVAKUŞU" userId="f0427bc5db11cc10" providerId="LiveId" clId="{3AB1AC44-1796-4426-B466-6B9D6D4B426B}" dt="2024-09-26T06:38:39.516" v="656" actId="1036"/>
          <ac:spMkLst>
            <pc:docMk/>
            <pc:sldMk cId="1664509292" sldId="259"/>
            <ac:spMk id="3" creationId="{2A518918-AE51-05E2-73E6-F75EA8C49192}"/>
          </ac:spMkLst>
        </pc:spChg>
        <pc:spChg chg="add mod">
          <ac:chgData name="MUSTAFA NAVAKUŞU" userId="f0427bc5db11cc10" providerId="LiveId" clId="{3AB1AC44-1796-4426-B466-6B9D6D4B426B}" dt="2024-09-25T11:08:54.023" v="82"/>
          <ac:spMkLst>
            <pc:docMk/>
            <pc:sldMk cId="1664509292" sldId="259"/>
            <ac:spMk id="3" creationId="{52660AAE-2706-EDF0-DB75-F141E41521E2}"/>
          </ac:spMkLst>
        </pc:spChg>
        <pc:spChg chg="add mod">
          <ac:chgData name="MUSTAFA NAVAKUŞU" userId="f0427bc5db11cc10" providerId="LiveId" clId="{3AB1AC44-1796-4426-B466-6B9D6D4B426B}" dt="2024-09-25T11:11:30.057" v="107"/>
          <ac:spMkLst>
            <pc:docMk/>
            <pc:sldMk cId="1664509292" sldId="259"/>
            <ac:spMk id="4" creationId="{EFFD0405-9E39-755D-7631-B7D6CD79D329}"/>
          </ac:spMkLst>
        </pc:spChg>
        <pc:spChg chg="add mod">
          <ac:chgData name="MUSTAFA NAVAKUŞU" userId="f0427bc5db11cc10" providerId="LiveId" clId="{3AB1AC44-1796-4426-B466-6B9D6D4B426B}" dt="2024-09-25T11:12:20.846" v="130"/>
          <ac:spMkLst>
            <pc:docMk/>
            <pc:sldMk cId="1664509292" sldId="259"/>
            <ac:spMk id="5" creationId="{72684C7E-99F7-4BF4-97AE-DFD264EC8A77}"/>
          </ac:spMkLst>
        </pc:spChg>
      </pc:sldChg>
      <pc:sldChg chg="addSp modSp add mod">
        <pc:chgData name="MUSTAFA NAVAKUŞU" userId="f0427bc5db11cc10" providerId="LiveId" clId="{3AB1AC44-1796-4426-B466-6B9D6D4B426B}" dt="2024-09-26T06:47:16.603" v="714" actId="1037"/>
        <pc:sldMkLst>
          <pc:docMk/>
          <pc:sldMk cId="3803291091" sldId="260"/>
        </pc:sldMkLst>
        <pc:spChg chg="add mod">
          <ac:chgData name="MUSTAFA NAVAKUŞU" userId="f0427bc5db11cc10" providerId="LiveId" clId="{3AB1AC44-1796-4426-B466-6B9D6D4B426B}" dt="2024-09-26T06:47:10.060" v="708" actId="14100"/>
          <ac:spMkLst>
            <pc:docMk/>
            <pc:sldMk cId="3803291091" sldId="260"/>
            <ac:spMk id="2" creationId="{C56DE1B9-98B5-9FA1-1F9E-6976E5EE1175}"/>
          </ac:spMkLst>
        </pc:spChg>
        <pc:spChg chg="add mod">
          <ac:chgData name="MUSTAFA NAVAKUŞU" userId="f0427bc5db11cc10" providerId="LiveId" clId="{3AB1AC44-1796-4426-B466-6B9D6D4B426B}" dt="2024-09-25T11:08:55.664" v="83"/>
          <ac:spMkLst>
            <pc:docMk/>
            <pc:sldMk cId="3803291091" sldId="260"/>
            <ac:spMk id="3" creationId="{2957BEA7-51BC-6648-C0C9-EBF304EEBDAE}"/>
          </ac:spMkLst>
        </pc:spChg>
        <pc:spChg chg="add mod">
          <ac:chgData name="MUSTAFA NAVAKUŞU" userId="f0427bc5db11cc10" providerId="LiveId" clId="{3AB1AC44-1796-4426-B466-6B9D6D4B426B}" dt="2024-09-25T11:11:36.554" v="108"/>
          <ac:spMkLst>
            <pc:docMk/>
            <pc:sldMk cId="3803291091" sldId="260"/>
            <ac:spMk id="4" creationId="{2726F290-BD9C-1724-5CEF-C9AB9E1BF04B}"/>
          </ac:spMkLst>
        </pc:spChg>
        <pc:spChg chg="add mod">
          <ac:chgData name="MUSTAFA NAVAKUŞU" userId="f0427bc5db11cc10" providerId="LiveId" clId="{3AB1AC44-1796-4426-B466-6B9D6D4B426B}" dt="2024-09-25T11:12:22.456" v="131"/>
          <ac:spMkLst>
            <pc:docMk/>
            <pc:sldMk cId="3803291091" sldId="260"/>
            <ac:spMk id="5" creationId="{70FCB7BB-19CA-64FE-1BFA-CBA570CD00F6}"/>
          </ac:spMkLst>
        </pc:spChg>
        <pc:picChg chg="add mod">
          <ac:chgData name="MUSTAFA NAVAKUŞU" userId="f0427bc5db11cc10" providerId="LiveId" clId="{3AB1AC44-1796-4426-B466-6B9D6D4B426B}" dt="2024-09-26T06:47:16.603" v="714" actId="1037"/>
          <ac:picMkLst>
            <pc:docMk/>
            <pc:sldMk cId="3803291091" sldId="260"/>
            <ac:picMk id="4" creationId="{7E5B599D-DE3E-4465-9301-1ABB8C806EA9}"/>
          </ac:picMkLst>
        </pc:picChg>
      </pc:sldChg>
      <pc:sldChg chg="addSp delSp modSp add del mod">
        <pc:chgData name="MUSTAFA NAVAKUŞU" userId="f0427bc5db11cc10" providerId="LiveId" clId="{3AB1AC44-1796-4426-B466-6B9D6D4B426B}" dt="2024-09-26T06:40:02.790" v="660" actId="47"/>
        <pc:sldMkLst>
          <pc:docMk/>
          <pc:sldMk cId="3326203604" sldId="261"/>
        </pc:sldMkLst>
        <pc:spChg chg="add mod">
          <ac:chgData name="MUSTAFA NAVAKUŞU" userId="f0427bc5db11cc10" providerId="LiveId" clId="{3AB1AC44-1796-4426-B466-6B9D6D4B426B}" dt="2024-09-25T11:08:58.070" v="84"/>
          <ac:spMkLst>
            <pc:docMk/>
            <pc:sldMk cId="3326203604" sldId="261"/>
            <ac:spMk id="3" creationId="{E73CD87B-0368-B47B-E04B-A74BE927B7F8}"/>
          </ac:spMkLst>
        </pc:spChg>
        <pc:spChg chg="add mod">
          <ac:chgData name="MUSTAFA NAVAKUŞU" userId="f0427bc5db11cc10" providerId="LiveId" clId="{3AB1AC44-1796-4426-B466-6B9D6D4B426B}" dt="2024-09-25T11:11:37.761" v="109"/>
          <ac:spMkLst>
            <pc:docMk/>
            <pc:sldMk cId="3326203604" sldId="261"/>
            <ac:spMk id="4" creationId="{D37037AD-9C4C-B57A-5E4A-11FA5FB3D528}"/>
          </ac:spMkLst>
        </pc:spChg>
        <pc:spChg chg="add mod">
          <ac:chgData name="MUSTAFA NAVAKUŞU" userId="f0427bc5db11cc10" providerId="LiveId" clId="{3AB1AC44-1796-4426-B466-6B9D6D4B426B}" dt="2024-09-25T11:19:52.033" v="274"/>
          <ac:spMkLst>
            <pc:docMk/>
            <pc:sldMk cId="3326203604" sldId="261"/>
            <ac:spMk id="5" creationId="{CF597839-2257-D9EF-3B32-60EEC42AA41D}"/>
          </ac:spMkLst>
        </pc:spChg>
        <pc:picChg chg="add del mod">
          <ac:chgData name="MUSTAFA NAVAKUŞU" userId="f0427bc5db11cc10" providerId="LiveId" clId="{3AB1AC44-1796-4426-B466-6B9D6D4B426B}" dt="2024-09-26T06:39:57.146" v="659" actId="478"/>
          <ac:picMkLst>
            <pc:docMk/>
            <pc:sldMk cId="3326203604" sldId="261"/>
            <ac:picMk id="3" creationId="{4E7E64A4-264D-3901-C713-935C6DA7497D}"/>
          </ac:picMkLst>
        </pc:picChg>
      </pc:sldChg>
      <pc:sldChg chg="addSp modSp add mod">
        <pc:chgData name="MUSTAFA NAVAKUŞU" userId="f0427bc5db11cc10" providerId="LiveId" clId="{3AB1AC44-1796-4426-B466-6B9D6D4B426B}" dt="2024-09-26T06:50:49.891" v="924" actId="1036"/>
        <pc:sldMkLst>
          <pc:docMk/>
          <pc:sldMk cId="375051664" sldId="262"/>
        </pc:sldMkLst>
        <pc:spChg chg="add mod">
          <ac:chgData name="MUSTAFA NAVAKUŞU" userId="f0427bc5db11cc10" providerId="LiveId" clId="{3AB1AC44-1796-4426-B466-6B9D6D4B426B}" dt="2024-09-26T06:47:50.493" v="740" actId="14100"/>
          <ac:spMkLst>
            <pc:docMk/>
            <pc:sldMk cId="375051664" sldId="262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5T11:08:59.709" v="85"/>
          <ac:spMkLst>
            <pc:docMk/>
            <pc:sldMk cId="375051664" sldId="262"/>
            <ac:spMk id="3" creationId="{6E6CD098-BE24-70D9-600B-80C9B7E693FA}"/>
          </ac:spMkLst>
        </pc:spChg>
        <pc:spChg chg="add mod">
          <ac:chgData name="MUSTAFA NAVAKUŞU" userId="f0427bc5db11cc10" providerId="LiveId" clId="{3AB1AC44-1796-4426-B466-6B9D6D4B426B}" dt="2024-09-26T06:50:49.891" v="924" actId="1036"/>
          <ac:spMkLst>
            <pc:docMk/>
            <pc:sldMk cId="375051664" sldId="262"/>
            <ac:spMk id="3" creationId="{D642E688-1B1E-9BB5-8946-5D2F14057B9D}"/>
          </ac:spMkLst>
        </pc:spChg>
        <pc:spChg chg="add mod">
          <ac:chgData name="MUSTAFA NAVAKUŞU" userId="f0427bc5db11cc10" providerId="LiveId" clId="{3AB1AC44-1796-4426-B466-6B9D6D4B426B}" dt="2024-09-25T11:11:38.838" v="110"/>
          <ac:spMkLst>
            <pc:docMk/>
            <pc:sldMk cId="375051664" sldId="262"/>
            <ac:spMk id="4" creationId="{E39F213E-7A45-6A38-74C9-E4770B88CA7F}"/>
          </ac:spMkLst>
        </pc:spChg>
        <pc:spChg chg="add mod">
          <ac:chgData name="MUSTAFA NAVAKUŞU" userId="f0427bc5db11cc10" providerId="LiveId" clId="{3AB1AC44-1796-4426-B466-6B9D6D4B426B}" dt="2024-09-26T06:50:49.891" v="924" actId="1036"/>
          <ac:spMkLst>
            <pc:docMk/>
            <pc:sldMk cId="375051664" sldId="262"/>
            <ac:spMk id="4" creationId="{E3F56D43-9F76-A721-031A-C7675418AEF9}"/>
          </ac:spMkLst>
        </pc:spChg>
        <pc:spChg chg="add mod">
          <ac:chgData name="MUSTAFA NAVAKUŞU" userId="f0427bc5db11cc10" providerId="LiveId" clId="{3AB1AC44-1796-4426-B466-6B9D6D4B426B}" dt="2024-09-25T11:12:27.061" v="132"/>
          <ac:spMkLst>
            <pc:docMk/>
            <pc:sldMk cId="375051664" sldId="262"/>
            <ac:spMk id="5" creationId="{F19EA68E-E886-921A-4A85-19BC5D04D8BA}"/>
          </ac:spMkLst>
        </pc:spChg>
      </pc:sldChg>
      <pc:sldChg chg="addSp modSp add mod">
        <pc:chgData name="MUSTAFA NAVAKUŞU" userId="f0427bc5db11cc10" providerId="LiveId" clId="{3AB1AC44-1796-4426-B466-6B9D6D4B426B}" dt="2024-09-26T07:21:01.570" v="1705" actId="20577"/>
        <pc:sldMkLst>
          <pc:docMk/>
          <pc:sldMk cId="1128847319" sldId="263"/>
        </pc:sldMkLst>
        <pc:spChg chg="mod">
          <ac:chgData name="MUSTAFA NAVAKUŞU" userId="f0427bc5db11cc10" providerId="LiveId" clId="{3AB1AC44-1796-4426-B466-6B9D6D4B426B}" dt="2024-09-26T06:48:15.466" v="763" actId="20577"/>
          <ac:spMkLst>
            <pc:docMk/>
            <pc:sldMk cId="1128847319" sldId="263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7:21:01.570" v="1705" actId="20577"/>
          <ac:spMkLst>
            <pc:docMk/>
            <pc:sldMk cId="1128847319" sldId="263"/>
            <ac:spMk id="3" creationId="{36BD2D7D-9524-8936-45DC-DE6E252DEB50}"/>
          </ac:spMkLst>
        </pc:spChg>
        <pc:spChg chg="add mod">
          <ac:chgData name="MUSTAFA NAVAKUŞU" userId="f0427bc5db11cc10" providerId="LiveId" clId="{3AB1AC44-1796-4426-B466-6B9D6D4B426B}" dt="2024-09-26T06:54:10.826" v="1115" actId="1036"/>
          <ac:spMkLst>
            <pc:docMk/>
            <pc:sldMk cId="1128847319" sldId="263"/>
            <ac:spMk id="4" creationId="{E769B705-FB59-9D36-0E81-8059BEE91EBA}"/>
          </ac:spMkLst>
        </pc:spChg>
      </pc:sldChg>
      <pc:sldChg chg="addSp modSp add del">
        <pc:chgData name="MUSTAFA NAVAKUŞU" userId="f0427bc5db11cc10" providerId="LiveId" clId="{3AB1AC44-1796-4426-B466-6B9D6D4B426B}" dt="2024-09-26T06:47:54.005" v="741" actId="47"/>
        <pc:sldMkLst>
          <pc:docMk/>
          <pc:sldMk cId="3536562141" sldId="263"/>
        </pc:sldMkLst>
        <pc:spChg chg="add mod">
          <ac:chgData name="MUSTAFA NAVAKUŞU" userId="f0427bc5db11cc10" providerId="LiveId" clId="{3AB1AC44-1796-4426-B466-6B9D6D4B426B}" dt="2024-09-26T06:05:10.212" v="288"/>
          <ac:spMkLst>
            <pc:docMk/>
            <pc:sldMk cId="3536562141" sldId="263"/>
            <ac:spMk id="2" creationId="{CC8E9D96-69AC-B48D-9A17-C87A823B8709}"/>
          </ac:spMkLst>
        </pc:spChg>
        <pc:spChg chg="add mod">
          <ac:chgData name="MUSTAFA NAVAKUŞU" userId="f0427bc5db11cc10" providerId="LiveId" clId="{3AB1AC44-1796-4426-B466-6B9D6D4B426B}" dt="2024-09-25T11:09:01.079" v="86"/>
          <ac:spMkLst>
            <pc:docMk/>
            <pc:sldMk cId="3536562141" sldId="263"/>
            <ac:spMk id="3" creationId="{FB78273B-5AC4-4119-35EE-78D280B21458}"/>
          </ac:spMkLst>
        </pc:spChg>
        <pc:spChg chg="add mod">
          <ac:chgData name="MUSTAFA NAVAKUŞU" userId="f0427bc5db11cc10" providerId="LiveId" clId="{3AB1AC44-1796-4426-B466-6B9D6D4B426B}" dt="2024-09-25T11:11:40.525" v="111"/>
          <ac:spMkLst>
            <pc:docMk/>
            <pc:sldMk cId="3536562141" sldId="263"/>
            <ac:spMk id="4" creationId="{4574F252-2E19-8853-5D95-8D2EF1F00444}"/>
          </ac:spMkLst>
        </pc:spChg>
        <pc:spChg chg="add mod">
          <ac:chgData name="MUSTAFA NAVAKUŞU" userId="f0427bc5db11cc10" providerId="LiveId" clId="{3AB1AC44-1796-4426-B466-6B9D6D4B426B}" dt="2024-09-25T11:11:42.378" v="112"/>
          <ac:spMkLst>
            <pc:docMk/>
            <pc:sldMk cId="3536562141" sldId="263"/>
            <ac:spMk id="5" creationId="{A6C6A607-90A7-E53F-B67C-EC8392FE34A3}"/>
          </ac:spMkLst>
        </pc:spChg>
        <pc:spChg chg="add mod">
          <ac:chgData name="MUSTAFA NAVAKUŞU" userId="f0427bc5db11cc10" providerId="LiveId" clId="{3AB1AC44-1796-4426-B466-6B9D6D4B426B}" dt="2024-09-25T11:12:28.489" v="133"/>
          <ac:spMkLst>
            <pc:docMk/>
            <pc:sldMk cId="3536562141" sldId="263"/>
            <ac:spMk id="6" creationId="{BD3BCB50-6970-7DBE-60D2-44B013B7A34E}"/>
          </ac:spMkLst>
        </pc:spChg>
      </pc:sldChg>
      <pc:sldChg chg="addSp modSp add mod">
        <pc:chgData name="MUSTAFA NAVAKUŞU" userId="f0427bc5db11cc10" providerId="LiveId" clId="{3AB1AC44-1796-4426-B466-6B9D6D4B426B}" dt="2024-09-26T06:56:11.633" v="1253" actId="1037"/>
        <pc:sldMkLst>
          <pc:docMk/>
          <pc:sldMk cId="1380973674" sldId="264"/>
        </pc:sldMkLst>
        <pc:spChg chg="mod">
          <ac:chgData name="MUSTAFA NAVAKUŞU" userId="f0427bc5db11cc10" providerId="LiveId" clId="{3AB1AC44-1796-4426-B466-6B9D6D4B426B}" dt="2024-09-26T06:48:41.099" v="781" actId="20577"/>
          <ac:spMkLst>
            <pc:docMk/>
            <pc:sldMk cId="1380973674" sldId="264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6:56:11.633" v="1253" actId="1037"/>
          <ac:spMkLst>
            <pc:docMk/>
            <pc:sldMk cId="1380973674" sldId="264"/>
            <ac:spMk id="3" creationId="{0B7EC18A-6E34-27B9-6A9D-91B9E7F8C13C}"/>
          </ac:spMkLst>
        </pc:spChg>
        <pc:spChg chg="add mod">
          <ac:chgData name="MUSTAFA NAVAKUŞU" userId="f0427bc5db11cc10" providerId="LiveId" clId="{3AB1AC44-1796-4426-B466-6B9D6D4B426B}" dt="2024-09-26T06:56:11.633" v="1253" actId="1037"/>
          <ac:spMkLst>
            <pc:docMk/>
            <pc:sldMk cId="1380973674" sldId="264"/>
            <ac:spMk id="4" creationId="{3A63CB80-97F4-5482-A2BA-D362C35219E9}"/>
          </ac:spMkLst>
        </pc:spChg>
      </pc:sldChg>
      <pc:sldChg chg="addSp modSp add del">
        <pc:chgData name="MUSTAFA NAVAKUŞU" userId="f0427bc5db11cc10" providerId="LiveId" clId="{3AB1AC44-1796-4426-B466-6B9D6D4B426B}" dt="2024-09-26T06:47:55.943" v="742" actId="47"/>
        <pc:sldMkLst>
          <pc:docMk/>
          <pc:sldMk cId="1854271582" sldId="264"/>
        </pc:sldMkLst>
        <pc:spChg chg="add mod">
          <ac:chgData name="MUSTAFA NAVAKUŞU" userId="f0427bc5db11cc10" providerId="LiveId" clId="{3AB1AC44-1796-4426-B466-6B9D6D4B426B}" dt="2024-09-26T06:05:06.752" v="287"/>
          <ac:spMkLst>
            <pc:docMk/>
            <pc:sldMk cId="1854271582" sldId="264"/>
            <ac:spMk id="2" creationId="{F05BEFAA-46AA-0763-B51C-F6CEC8E47999}"/>
          </ac:spMkLst>
        </pc:spChg>
        <pc:spChg chg="add mod">
          <ac:chgData name="MUSTAFA NAVAKUŞU" userId="f0427bc5db11cc10" providerId="LiveId" clId="{3AB1AC44-1796-4426-B466-6B9D6D4B426B}" dt="2024-09-25T11:09:02.728" v="87"/>
          <ac:spMkLst>
            <pc:docMk/>
            <pc:sldMk cId="1854271582" sldId="264"/>
            <ac:spMk id="3" creationId="{2F0EAC1C-2E4E-3065-DAB0-8EDCA9EA5650}"/>
          </ac:spMkLst>
        </pc:spChg>
        <pc:spChg chg="add mod">
          <ac:chgData name="MUSTAFA NAVAKUŞU" userId="f0427bc5db11cc10" providerId="LiveId" clId="{3AB1AC44-1796-4426-B466-6B9D6D4B426B}" dt="2024-09-25T11:12:30.203" v="134"/>
          <ac:spMkLst>
            <pc:docMk/>
            <pc:sldMk cId="1854271582" sldId="264"/>
            <ac:spMk id="4" creationId="{B6553062-CA11-B6D5-FE1B-27321231B5C2}"/>
          </ac:spMkLst>
        </pc:spChg>
      </pc:sldChg>
      <pc:sldChg chg="add del">
        <pc:chgData name="MUSTAFA NAVAKUŞU" userId="f0427bc5db11cc10" providerId="LiveId" clId="{3AB1AC44-1796-4426-B466-6B9D6D4B426B}" dt="2024-09-26T06:47:57.375" v="743" actId="47"/>
        <pc:sldMkLst>
          <pc:docMk/>
          <pc:sldMk cId="3782067961" sldId="265"/>
        </pc:sldMkLst>
      </pc:sldChg>
      <pc:sldChg chg="addSp modSp add mod">
        <pc:chgData name="MUSTAFA NAVAKUŞU" userId="f0427bc5db11cc10" providerId="LiveId" clId="{3AB1AC44-1796-4426-B466-6B9D6D4B426B}" dt="2024-09-26T06:57:56.504" v="1393" actId="1035"/>
        <pc:sldMkLst>
          <pc:docMk/>
          <pc:sldMk cId="4180399631" sldId="265"/>
        </pc:sldMkLst>
        <pc:spChg chg="mod">
          <ac:chgData name="MUSTAFA NAVAKUŞU" userId="f0427bc5db11cc10" providerId="LiveId" clId="{3AB1AC44-1796-4426-B466-6B9D6D4B426B}" dt="2024-09-26T06:48:56.395" v="803" actId="14100"/>
          <ac:spMkLst>
            <pc:docMk/>
            <pc:sldMk cId="4180399631" sldId="265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6:57:56.504" v="1393" actId="1035"/>
          <ac:spMkLst>
            <pc:docMk/>
            <pc:sldMk cId="4180399631" sldId="265"/>
            <ac:spMk id="3" creationId="{63F1C039-5B2A-A995-8E08-06EF19DBBC2F}"/>
          </ac:spMkLst>
        </pc:spChg>
        <pc:spChg chg="add mod">
          <ac:chgData name="MUSTAFA NAVAKUŞU" userId="f0427bc5db11cc10" providerId="LiveId" clId="{3AB1AC44-1796-4426-B466-6B9D6D4B426B}" dt="2024-09-26T06:57:56.504" v="1393" actId="1035"/>
          <ac:spMkLst>
            <pc:docMk/>
            <pc:sldMk cId="4180399631" sldId="265"/>
            <ac:spMk id="4" creationId="{D649A118-2A1B-25B9-E940-CDD8DD939A53}"/>
          </ac:spMkLst>
        </pc:spChg>
      </pc:sldChg>
      <pc:sldChg chg="addSp delSp modSp add mod">
        <pc:chgData name="MUSTAFA NAVAKUŞU" userId="f0427bc5db11cc10" providerId="LiveId" clId="{3AB1AC44-1796-4426-B466-6B9D6D4B426B}" dt="2024-09-26T07:34:51.694" v="1793" actId="1038"/>
        <pc:sldMkLst>
          <pc:docMk/>
          <pc:sldMk cId="3392815246" sldId="266"/>
        </pc:sldMkLst>
        <pc:spChg chg="mod">
          <ac:chgData name="MUSTAFA NAVAKUŞU" userId="f0427bc5db11cc10" providerId="LiveId" clId="{3AB1AC44-1796-4426-B466-6B9D6D4B426B}" dt="2024-09-26T06:51:38.518" v="950" actId="20577"/>
          <ac:spMkLst>
            <pc:docMk/>
            <pc:sldMk cId="3392815246" sldId="266"/>
            <ac:spMk id="2" creationId="{AADD7160-BA4D-826B-EFF0-F5306AB4E216}"/>
          </ac:spMkLst>
        </pc:spChg>
        <pc:spChg chg="add mod">
          <ac:chgData name="MUSTAFA NAVAKUŞU" userId="f0427bc5db11cc10" providerId="LiveId" clId="{3AB1AC44-1796-4426-B466-6B9D6D4B426B}" dt="2024-09-26T07:12:11.745" v="1504" actId="1038"/>
          <ac:spMkLst>
            <pc:docMk/>
            <pc:sldMk cId="3392815246" sldId="266"/>
            <ac:spMk id="8" creationId="{444043BB-7420-DCA5-9E11-01256E8C2280}"/>
          </ac:spMkLst>
        </pc:spChg>
        <pc:spChg chg="add mod">
          <ac:chgData name="MUSTAFA NAVAKUŞU" userId="f0427bc5db11cc10" providerId="LiveId" clId="{3AB1AC44-1796-4426-B466-6B9D6D4B426B}" dt="2024-09-26T07:14:03.942" v="1541" actId="1038"/>
          <ac:spMkLst>
            <pc:docMk/>
            <pc:sldMk cId="3392815246" sldId="266"/>
            <ac:spMk id="9" creationId="{321A3A14-690E-C0BE-2420-51BE7AAE9686}"/>
          </ac:spMkLst>
        </pc:spChg>
        <pc:spChg chg="add mod">
          <ac:chgData name="MUSTAFA NAVAKUŞU" userId="f0427bc5db11cc10" providerId="LiveId" clId="{3AB1AC44-1796-4426-B466-6B9D6D4B426B}" dt="2024-09-26T07:15:03.696" v="1575" actId="1038"/>
          <ac:spMkLst>
            <pc:docMk/>
            <pc:sldMk cId="3392815246" sldId="266"/>
            <ac:spMk id="10" creationId="{0DC9976E-14AE-43BE-432B-2CCE9BC0D0F0}"/>
          </ac:spMkLst>
        </pc:spChg>
        <pc:spChg chg="add mod">
          <ac:chgData name="MUSTAFA NAVAKUŞU" userId="f0427bc5db11cc10" providerId="LiveId" clId="{3AB1AC44-1796-4426-B466-6B9D6D4B426B}" dt="2024-09-26T07:18:53.323" v="1612" actId="1038"/>
          <ac:spMkLst>
            <pc:docMk/>
            <pc:sldMk cId="3392815246" sldId="266"/>
            <ac:spMk id="11" creationId="{036D8F97-99B0-1286-DD49-984E047507E9}"/>
          </ac:spMkLst>
        </pc:spChg>
        <pc:spChg chg="add mod">
          <ac:chgData name="MUSTAFA NAVAKUŞU" userId="f0427bc5db11cc10" providerId="LiveId" clId="{3AB1AC44-1796-4426-B466-6B9D6D4B426B}" dt="2024-09-26T07:19:29.735" v="1643" actId="1038"/>
          <ac:spMkLst>
            <pc:docMk/>
            <pc:sldMk cId="3392815246" sldId="266"/>
            <ac:spMk id="12" creationId="{3E6D3819-D540-A733-7352-48C3939C1529}"/>
          </ac:spMkLst>
        </pc:spChg>
        <pc:spChg chg="add del mod">
          <ac:chgData name="MUSTAFA NAVAKUŞU" userId="f0427bc5db11cc10" providerId="LiveId" clId="{3AB1AC44-1796-4426-B466-6B9D6D4B426B}" dt="2024-09-26T07:18:04.941" v="1580" actId="478"/>
          <ac:spMkLst>
            <pc:docMk/>
            <pc:sldMk cId="3392815246" sldId="266"/>
            <ac:spMk id="13" creationId="{576EF789-2485-4556-2D74-7CD3FE5C088D}"/>
          </ac:spMkLst>
        </pc:spChg>
        <pc:spChg chg="add mod">
          <ac:chgData name="MUSTAFA NAVAKUŞU" userId="f0427bc5db11cc10" providerId="LiveId" clId="{3AB1AC44-1796-4426-B466-6B9D6D4B426B}" dt="2024-09-26T07:34:06.182" v="1770" actId="1037"/>
          <ac:spMkLst>
            <pc:docMk/>
            <pc:sldMk cId="3392815246" sldId="266"/>
            <ac:spMk id="14" creationId="{D383B13E-A4A1-ABF2-3E50-1E15FEB7FA11}"/>
          </ac:spMkLst>
        </pc:spChg>
        <pc:spChg chg="add mod">
          <ac:chgData name="MUSTAFA NAVAKUŞU" userId="f0427bc5db11cc10" providerId="LiveId" clId="{3AB1AC44-1796-4426-B466-6B9D6D4B426B}" dt="2024-09-26T07:34:51.694" v="1793" actId="1038"/>
          <ac:spMkLst>
            <pc:docMk/>
            <pc:sldMk cId="3392815246" sldId="266"/>
            <ac:spMk id="15" creationId="{B478918F-87FF-2634-8CB6-C27B12AF4548}"/>
          </ac:spMkLst>
        </pc:spChg>
        <pc:spChg chg="add del mod">
          <ac:chgData name="MUSTAFA NAVAKUŞU" userId="f0427bc5db11cc10" providerId="LiveId" clId="{3AB1AC44-1796-4426-B466-6B9D6D4B426B}" dt="2024-09-26T07:18:06.298" v="1581" actId="478"/>
          <ac:spMkLst>
            <pc:docMk/>
            <pc:sldMk cId="3392815246" sldId="266"/>
            <ac:spMk id="16" creationId="{AF2A4BA8-A9D2-6461-3708-161684219AEC}"/>
          </ac:spMkLst>
        </pc:spChg>
        <pc:spChg chg="add mod">
          <ac:chgData name="MUSTAFA NAVAKUŞU" userId="f0427bc5db11cc10" providerId="LiveId" clId="{3AB1AC44-1796-4426-B466-6B9D6D4B426B}" dt="2024-09-26T07:32:37.034" v="1726" actId="1038"/>
          <ac:spMkLst>
            <pc:docMk/>
            <pc:sldMk cId="3392815246" sldId="266"/>
            <ac:spMk id="17" creationId="{DDC7E158-9308-88A0-D867-2808270AB56C}"/>
          </ac:spMkLst>
        </pc:spChg>
        <pc:picChg chg="add del mod">
          <ac:chgData name="MUSTAFA NAVAKUŞU" userId="f0427bc5db11cc10" providerId="LiveId" clId="{3AB1AC44-1796-4426-B466-6B9D6D4B426B}" dt="2024-09-26T07:09:29.210" v="1400" actId="478"/>
          <ac:picMkLst>
            <pc:docMk/>
            <pc:sldMk cId="3392815246" sldId="266"/>
            <ac:picMk id="4" creationId="{C9E81F0E-AE54-A952-786E-FA2039B981FA}"/>
          </ac:picMkLst>
        </pc:picChg>
        <pc:picChg chg="add mod">
          <ac:chgData name="MUSTAFA NAVAKUŞU" userId="f0427bc5db11cc10" providerId="LiveId" clId="{3AB1AC44-1796-4426-B466-6B9D6D4B426B}" dt="2024-09-26T07:14:09.173" v="1544" actId="1076"/>
          <ac:picMkLst>
            <pc:docMk/>
            <pc:sldMk cId="3392815246" sldId="266"/>
            <ac:picMk id="7" creationId="{1968B6A6-833D-0F32-41E4-6993678E9FDD}"/>
          </ac:picMkLst>
        </pc:picChg>
      </pc:sldChg>
      <pc:sldMasterChg chg="setBg modSldLayout">
        <pc:chgData name="MUSTAFA NAVAKUŞU" userId="f0427bc5db11cc10" providerId="LiveId" clId="{3AB1AC44-1796-4426-B466-6B9D6D4B426B}" dt="2024-09-26T06:09:05.444" v="298"/>
        <pc:sldMasterMkLst>
          <pc:docMk/>
          <pc:sldMasterMk cId="495851375" sldId="2147483648"/>
        </pc:sldMasterMkLst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1723832080" sldId="2147483649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2752263073" sldId="2147483650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3967844902" sldId="2147483651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2406843442" sldId="2147483652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992063595" sldId="2147483653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777543947" sldId="2147483654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2208622374" sldId="2147483655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1705176317" sldId="2147483656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3976242153" sldId="2147483657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3612287879" sldId="2147483658"/>
          </pc:sldLayoutMkLst>
        </pc:sldLayoutChg>
        <pc:sldLayoutChg chg="setBg">
          <pc:chgData name="MUSTAFA NAVAKUŞU" userId="f0427bc5db11cc10" providerId="LiveId" clId="{3AB1AC44-1796-4426-B466-6B9D6D4B426B}" dt="2024-09-26T06:09:05.444" v="298"/>
          <pc:sldLayoutMkLst>
            <pc:docMk/>
            <pc:sldMasterMk cId="495851375" sldId="2147483648"/>
            <pc:sldLayoutMk cId="115186686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3CE292-F0BB-4A83-B38A-60DBDA0CF531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F34AF-B2EC-496C-A405-06019EA1BF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6463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4F34AF-B2EC-496C-A405-06019EA1BF93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6961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E39059-D8F1-AEE7-751F-E5AE4A6EB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F5381E8-C519-0F68-1A51-F3B9381E0F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8E47650-6813-89B6-0220-B145FB058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D759E7A-BBEB-6829-4844-A66DC8EE1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E401B0B-087A-F396-BCD5-1AF709C69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383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27ECF47-9878-7A9B-055E-37C498E3F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0A625B3B-0B96-4ACE-A759-A581B77D0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9D9F8A3-B692-F42F-5779-24215338A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586BD47-F3DF-9269-4CA4-1F852F6D6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43D7864-73D2-6F93-915F-19195DA6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2287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24D968A1-7BEB-BBEE-E5D0-B6C031A81F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66205CC9-676D-B103-384F-0E2135B92A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D2BA35E-9402-84F5-456B-BA9335759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05EB893-F1A1-6CA3-97DB-44B725EE4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6D09135-5D0C-D1CC-78D0-5B2BDC137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186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BC3BB6-1FA2-023A-BD8C-564338867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FD01E38-ADE4-6440-2537-7425F79759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BE0FAB-88B3-1B23-FDC1-03B8A1FA8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4F16E73-0570-002B-7CB8-67521864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28EF5B-EC32-2FE6-64CB-3E59FBEE1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2263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0DDBF9A-DEC1-9195-36D5-C6BB965FA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CD7C2C5-5536-E29A-E2F9-94815E0F9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7F85641-DD83-2C88-5662-180C5D80D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F272A8C-AA9D-67FA-5B64-F502D6594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CDDE6C4-2F4D-EEC7-D246-B1A14E2F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784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4F7CCF-98B0-B48D-250A-108360CD5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F57EB08-5DA6-7D7B-91BF-33E4BEC86C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0F98869-4AC0-B5A7-0EBD-3154F5F1A8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98F48E2C-2EB1-3A81-A20E-7A12059BD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6874B82-4FE8-6E44-39D4-3BE6DE075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030394C-8AD9-E52B-3B20-C0E668CB8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6843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4FF48A-4422-2C7F-99DD-52C5A6CCA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6248460-D024-C703-65AF-731609781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CA05617-FB0A-80F2-8087-1D45A8013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2AC350C-3CD7-2AFA-0F89-9B307461AA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A277F425-EC18-695D-3C8D-369582D6BD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ACA69513-AB25-708B-3586-34DC889FC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9DCB0143-EC6F-325D-C257-970ED50BA8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0595886-6C01-E13A-0A1F-E875A7A8B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2063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E683738-37B6-A29E-82B8-23E7E813D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8243DE0C-6531-6EF6-FF3C-EFB019891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6CA02DDE-F1B7-C758-FA55-8BAF23F4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2AFD6C34-691D-1FDA-EBAA-A3E156F11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7543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4A4FDC7-50AF-E624-F41E-29923C2EE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9268742-41C0-D0E5-4F7F-247D4CA8D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63DD4D6-2F55-1DE6-8677-F12530C1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8622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FFAED36-DB87-8104-0D6F-7173809D6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51C7622-3649-D273-005A-A674C1F17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F78D0537-0D7A-0AC9-8363-91ED02AC49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3421CF0-556B-4BB0-C4E8-9DB21F5A5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7DF0F20-26F5-261D-56C3-017A5B529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A65A3824-6EBA-E2CD-5756-3D1DFAA34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5176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50C79CD-AC58-1998-74E7-6371109892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C003D3C4-CCE8-C692-3430-D379B3D07D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68E23140-DFBF-7487-D7FB-BA16A7870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47CA9042-C1AD-949C-2785-38AB1545D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6C56CADD-6376-4EC6-02F2-B5569BC08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7772F30-E06D-D72A-6FD9-44E41D211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6242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E73848D4-AFC7-C6DE-F686-6723B92BA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3BF0B5E9-3909-7D06-AE86-D943D1F30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FE14AF8-8C16-D905-4F5D-51512B3C22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B90861-38FD-4201-B554-7B42E2CBE64A}" type="datetimeFigureOut">
              <a:rPr lang="tr-TR" smtClean="0"/>
              <a:t>30.11.2024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3E5DF3A-4F32-610E-7942-EAD6D63637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8A260AE-27A4-524E-50C0-D7B256DE9F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258AEF-8E39-4A09-9142-8BC0F5FA82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5851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34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99768" y="1405333"/>
            <a:ext cx="6956972" cy="2893325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tr-TR" sz="1800" dirty="0"/>
              <a:t>Ayrıca oyun oynarken, çocuklar kendilerini ifade etmeyi, başkalarıyla iletişim kurmayı ve empati kurmayı öğrenirler.</a:t>
            </a:r>
          </a:p>
          <a:p>
            <a:pPr algn="just">
              <a:lnSpc>
                <a:spcPct val="150000"/>
              </a:lnSpc>
            </a:pPr>
            <a:r>
              <a:rPr lang="tr-TR" sz="1800" dirty="0"/>
              <a:t>Oyun oynayarak öğrenmenin önemli bir yönü, çocukların özgüvenlerini artırmasıdır. </a:t>
            </a:r>
          </a:p>
          <a:p>
            <a:pPr algn="just">
              <a:lnSpc>
                <a:spcPct val="150000"/>
              </a:lnSpc>
            </a:pPr>
            <a:r>
              <a:rPr lang="tr-TR" sz="1800" dirty="0"/>
              <a:t>Oyun, çocukların kendi becerilerini keşfetmelerine ve kendi kendilerine güvenmelerine olanak tanır. </a:t>
            </a:r>
          </a:p>
          <a:p>
            <a:pPr algn="just">
              <a:lnSpc>
                <a:spcPct val="150000"/>
              </a:lnSpc>
            </a:pPr>
            <a:r>
              <a:rPr lang="tr-TR" sz="1800" dirty="0"/>
              <a:t>Oyun ayrıca, çocukların öğrenmeyi eğlenceli ve ilgi çekici hale getirmesine yardımcı olur. Bu da çocukların öğrenme sürecine daha olumlu bir bakış açısıyla yaklaşmalarını sağlar. </a:t>
            </a:r>
          </a:p>
          <a:p>
            <a:pPr algn="just">
              <a:lnSpc>
                <a:spcPct val="150000"/>
              </a:lnSpc>
            </a:pPr>
            <a:endParaRPr lang="tr-TR" sz="1800" dirty="0"/>
          </a:p>
          <a:p>
            <a:pPr algn="just">
              <a:lnSpc>
                <a:spcPct val="150000"/>
              </a:lnSpc>
            </a:pPr>
            <a:endParaRPr lang="tr-TR" sz="1800" dirty="0"/>
          </a:p>
          <a:p>
            <a:pPr algn="just">
              <a:lnSpc>
                <a:spcPct val="150000"/>
              </a:lnSpc>
            </a:pPr>
            <a:endParaRPr lang="tr-TR" sz="1800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10</a:t>
            </a:r>
          </a:p>
        </p:txBody>
      </p:sp>
      <p:pic>
        <p:nvPicPr>
          <p:cNvPr id="4098" name="Picture 2" descr="A children playing board game on whit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740" y="2329132"/>
            <a:ext cx="4092135" cy="254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064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0319" y="1919184"/>
            <a:ext cx="5290456" cy="281671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tr-TR" sz="2000" dirty="0"/>
              <a:t>Sonuç olarak, oyun oynayarak öğrenme, çocukların farklı becerilerini geliştirirken özgüvenlerini artırır ve öğrenmeyi daha eğlenceli hale getirir. </a:t>
            </a:r>
          </a:p>
          <a:p>
            <a:pPr algn="just">
              <a:lnSpc>
                <a:spcPct val="150000"/>
              </a:lnSpc>
            </a:pPr>
            <a:r>
              <a:rPr lang="tr-TR" sz="2000" dirty="0"/>
              <a:t>Bu nedenle, oyunun çocukların en iyi öğrenme yolu olduğunu söyleyebiliriz.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11</a:t>
            </a:r>
          </a:p>
        </p:txBody>
      </p:sp>
      <p:pic>
        <p:nvPicPr>
          <p:cNvPr id="5122" name="Picture 2" descr="People playing ludo ga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691" y="1311572"/>
            <a:ext cx="4031941" cy="403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08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99768" y="2619135"/>
            <a:ext cx="5181600" cy="4351338"/>
          </a:xfrm>
        </p:spPr>
        <p:txBody>
          <a:bodyPr>
            <a:normAutofit/>
          </a:bodyPr>
          <a:lstStyle/>
          <a:p>
            <a:pPr lvl="0" algn="just" fontAlgn="base">
              <a:lnSpc>
                <a:spcPct val="150000"/>
              </a:lnSpc>
            </a:pPr>
            <a:r>
              <a:rPr lang="tr-TR" sz="1800" b="1" dirty="0"/>
              <a:t>Dokun hisset</a:t>
            </a:r>
            <a:r>
              <a:rPr lang="tr-TR" sz="1800" dirty="0"/>
              <a:t>: Farklı dokuları hissetmelerini sağlayacak materyaller (örneğin, tüyler, kum, pamuk gibi)</a:t>
            </a:r>
          </a:p>
          <a:p>
            <a:pPr lvl="0" algn="just" fontAlgn="base">
              <a:lnSpc>
                <a:spcPct val="150000"/>
              </a:lnSpc>
            </a:pPr>
            <a:r>
              <a:rPr lang="tr-TR" sz="1800" b="1" dirty="0"/>
              <a:t>Renkli ve şekilli oyuncaklar</a:t>
            </a:r>
            <a:r>
              <a:rPr lang="tr-TR" sz="1800" dirty="0"/>
              <a:t>: Renkler ve şekiller öğrenilirken aynı zamanda el-göz koordinasyonu geliştirilir.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2619255"/>
            <a:ext cx="5181600" cy="4351338"/>
          </a:xfrm>
        </p:spPr>
        <p:txBody>
          <a:bodyPr>
            <a:normAutofit/>
          </a:bodyPr>
          <a:lstStyle/>
          <a:p>
            <a:pPr lvl="0" algn="just" fontAlgn="base">
              <a:lnSpc>
                <a:spcPct val="150000"/>
              </a:lnSpc>
            </a:pPr>
            <a:r>
              <a:rPr lang="tr-TR" sz="1800" b="1" dirty="0"/>
              <a:t>Şarkılar ve tekerlemeler:</a:t>
            </a:r>
            <a:r>
              <a:rPr lang="tr-TR" sz="1800" dirty="0"/>
              <a:t> Dil gelişimine yardımcı olan basit şarkılar ve tekerlemeler ve bebeklere konuşmayı öğreten oyunlar.</a:t>
            </a:r>
          </a:p>
          <a:p>
            <a:pPr lvl="0" algn="just" fontAlgn="base">
              <a:lnSpc>
                <a:spcPct val="150000"/>
              </a:lnSpc>
            </a:pPr>
            <a:r>
              <a:rPr lang="tr-TR" sz="1800" b="1" dirty="0"/>
              <a:t>Parmak boyama:</a:t>
            </a:r>
            <a:r>
              <a:rPr lang="tr-TR" sz="1800" dirty="0"/>
              <a:t> Parmak boyaları ile basit resimler yaparak ince motor becerileri ve hayal gücü geliştirilir.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0935E08-5067-4A99-82C4-E2D8E43D42D8}" type="slidenum">
              <a:rPr lang="tr-TR" smtClean="0">
                <a:solidFill>
                  <a:schemeClr val="bg1"/>
                </a:solidFill>
                <a:latin typeface="Century Gothic" panose="020B0502020202020204" pitchFamily="34" charset="0"/>
              </a:rPr>
              <a:pPr algn="ctr"/>
              <a:t>12</a:t>
            </a:fld>
            <a:endParaRPr lang="tr-TR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640C36C7-FC03-0D95-CBF6-BF0E8F1FBC91}"/>
              </a:ext>
            </a:extLst>
          </p:cNvPr>
          <p:cNvSpPr txBox="1"/>
          <p:nvPr/>
        </p:nvSpPr>
        <p:spPr>
          <a:xfrm>
            <a:off x="599768" y="1339334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FF9933"/>
                </a:solidFill>
              </a:rPr>
              <a:t>Erken Yaş Dönemi (0-2 yaş arası) için öğrenme oyunları:</a:t>
            </a:r>
          </a:p>
        </p:txBody>
      </p:sp>
    </p:spTree>
    <p:extLst>
      <p:ext uri="{BB962C8B-B14F-4D97-AF65-F5344CB8AC3E}">
        <p14:creationId xmlns:p14="http://schemas.microsoft.com/office/powerpoint/2010/main" val="1958727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2019965"/>
            <a:ext cx="5181600" cy="4351338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60000"/>
              </a:lnSpc>
            </a:pPr>
            <a:r>
              <a:rPr lang="tr-TR" b="1" dirty="0"/>
              <a:t>Yapbozlar ve bloklar: </a:t>
            </a:r>
            <a:r>
              <a:rPr lang="tr-TR" dirty="0"/>
              <a:t>El-göz koordinasyonu ve problem çözme becerilerini geliştirir.</a:t>
            </a:r>
          </a:p>
          <a:p>
            <a:pPr lvl="0" algn="just">
              <a:lnSpc>
                <a:spcPct val="160000"/>
              </a:lnSpc>
            </a:pPr>
            <a:r>
              <a:rPr lang="tr-TR" b="1" dirty="0"/>
              <a:t>Hafıza kartları: </a:t>
            </a:r>
            <a:r>
              <a:rPr lang="tr-TR" dirty="0"/>
              <a:t>Konsantrasyonu ve hafızayı geliştirir.</a:t>
            </a:r>
          </a:p>
          <a:p>
            <a:pPr lvl="0" algn="just">
              <a:lnSpc>
                <a:spcPct val="160000"/>
              </a:lnSpc>
            </a:pPr>
            <a:r>
              <a:rPr lang="tr-TR" b="1" dirty="0"/>
              <a:t>Renk eşleme oyunları: </a:t>
            </a:r>
            <a:r>
              <a:rPr lang="tr-TR" dirty="0"/>
              <a:t>Renkleri öğrenirken aynı zamanda eşleştirme becerileri de geliştirilir.</a:t>
            </a:r>
          </a:p>
          <a:p>
            <a:pPr lvl="0" algn="just">
              <a:lnSpc>
                <a:spcPct val="160000"/>
              </a:lnSpc>
            </a:pPr>
            <a:r>
              <a:rPr lang="tr-TR" b="1" dirty="0"/>
              <a:t>Boyama ve çizim: </a:t>
            </a:r>
            <a:r>
              <a:rPr lang="tr-TR" dirty="0"/>
              <a:t>Hayal gücü ve el becerilerini geliştirir.</a:t>
            </a:r>
          </a:p>
          <a:p>
            <a:pPr lvl="0" algn="just">
              <a:lnSpc>
                <a:spcPct val="160000"/>
              </a:lnSpc>
            </a:pPr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13</a:t>
            </a:r>
          </a:p>
        </p:txBody>
      </p:sp>
      <p:pic>
        <p:nvPicPr>
          <p:cNvPr id="6146" name="Picture 2" descr="Vector cartoon preschool kindergarten with boy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4" y="2423040"/>
            <a:ext cx="4847685" cy="26479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4CF46B0E-5FFE-30BA-8EC9-0DEECDB7BC68}"/>
              </a:ext>
            </a:extLst>
          </p:cNvPr>
          <p:cNvSpPr txBox="1"/>
          <p:nvPr/>
        </p:nvSpPr>
        <p:spPr>
          <a:xfrm>
            <a:off x="1659292" y="1304734"/>
            <a:ext cx="93508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rgbClr val="FF9933"/>
                </a:solidFill>
              </a:rPr>
              <a:t>3-4 Yaş Grubu </a:t>
            </a:r>
            <a:r>
              <a:rPr lang="tr-TR" sz="3200" b="1" dirty="0" smtClean="0">
                <a:solidFill>
                  <a:srgbClr val="FF9933"/>
                </a:solidFill>
              </a:rPr>
              <a:t>İçin</a:t>
            </a:r>
            <a:r>
              <a:rPr lang="tr-TR" sz="3200" b="1" dirty="0">
                <a:solidFill>
                  <a:srgbClr val="FF9933"/>
                </a:solidFill>
              </a:rPr>
              <a:t> Ö</a:t>
            </a:r>
            <a:r>
              <a:rPr lang="tr-TR" sz="3200" b="1" dirty="0" smtClean="0">
                <a:solidFill>
                  <a:srgbClr val="FF9933"/>
                </a:solidFill>
              </a:rPr>
              <a:t>ğrenme </a:t>
            </a:r>
            <a:r>
              <a:rPr lang="tr-TR" sz="3200" b="1" dirty="0">
                <a:solidFill>
                  <a:srgbClr val="FF9933"/>
                </a:solidFill>
              </a:rPr>
              <a:t>O</a:t>
            </a:r>
            <a:r>
              <a:rPr lang="tr-TR" sz="3200" b="1" dirty="0" smtClean="0">
                <a:solidFill>
                  <a:srgbClr val="FF9933"/>
                </a:solidFill>
              </a:rPr>
              <a:t>yunları</a:t>
            </a:r>
            <a:r>
              <a:rPr lang="tr-TR" sz="3200" b="1" dirty="0">
                <a:solidFill>
                  <a:srgbClr val="FF9933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827484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774439" y="2015411"/>
            <a:ext cx="5719665" cy="4035841"/>
          </a:xfrm>
        </p:spPr>
        <p:txBody>
          <a:bodyPr>
            <a:normAutofit fontScale="62500" lnSpcReduction="20000"/>
          </a:bodyPr>
          <a:lstStyle/>
          <a:p>
            <a:pPr lvl="0" algn="just">
              <a:lnSpc>
                <a:spcPct val="150000"/>
              </a:lnSpc>
            </a:pPr>
            <a:r>
              <a:rPr lang="tr-TR" b="1" dirty="0"/>
              <a:t>Kelime avı: </a:t>
            </a:r>
            <a:r>
              <a:rPr lang="tr-TR" dirty="0"/>
              <a:t>Bu oyun, çocukların kelime dağarcıklarını geliştirmelerine yardımcı olur. Evde, çocuğunuzun herhangi bir kitaptan rastgele bir kelime seçmesini isteyin ve o kelimenin etrafında bir hikaye anlatın.</a:t>
            </a:r>
          </a:p>
          <a:p>
            <a:pPr lvl="0" algn="just">
              <a:lnSpc>
                <a:spcPct val="150000"/>
              </a:lnSpc>
            </a:pPr>
            <a:r>
              <a:rPr lang="tr-TR" b="1" dirty="0"/>
              <a:t>Bulmaca çözme: </a:t>
            </a:r>
            <a:r>
              <a:rPr lang="tr-TR" dirty="0"/>
              <a:t>Bu oyun, çocukların odaklanma ve sabır becerilerini geliştirmelerine yardımcı olur.</a:t>
            </a:r>
          </a:p>
          <a:p>
            <a:pPr lvl="0" algn="just">
              <a:lnSpc>
                <a:spcPct val="150000"/>
              </a:lnSpc>
            </a:pPr>
            <a:r>
              <a:rPr lang="tr-TR" b="1" dirty="0"/>
              <a:t>El sanatları: </a:t>
            </a:r>
            <a:r>
              <a:rPr lang="tr-TR" dirty="0"/>
              <a:t>Hayal güçlerini geliştirerek yaratıcı olmalarına yardımcı olur.</a:t>
            </a:r>
          </a:p>
          <a:p>
            <a:pPr lvl="0" algn="just">
              <a:lnSpc>
                <a:spcPct val="150000"/>
              </a:lnSpc>
            </a:pPr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14</a:t>
            </a:r>
          </a:p>
        </p:txBody>
      </p:sp>
      <p:pic>
        <p:nvPicPr>
          <p:cNvPr id="8194" name="Picture 2" descr="Hand drawn flat design hopscotch illus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944" y="2294241"/>
            <a:ext cx="4263006" cy="28397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82079DFC-F005-397F-4443-4E65D6F1AEB9}"/>
              </a:ext>
            </a:extLst>
          </p:cNvPr>
          <p:cNvSpPr txBox="1"/>
          <p:nvPr/>
        </p:nvSpPr>
        <p:spPr>
          <a:xfrm>
            <a:off x="1567543" y="1025592"/>
            <a:ext cx="81343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3200" b="1" dirty="0">
                <a:solidFill>
                  <a:srgbClr val="FF9933"/>
                </a:solidFill>
              </a:rPr>
              <a:t>5-7 Yaş Grubu için öğrenme oyunları:</a:t>
            </a:r>
          </a:p>
        </p:txBody>
      </p:sp>
    </p:spTree>
    <p:extLst>
      <p:ext uri="{BB962C8B-B14F-4D97-AF65-F5344CB8AC3E}">
        <p14:creationId xmlns:p14="http://schemas.microsoft.com/office/powerpoint/2010/main" val="1738674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17444" y="2241475"/>
            <a:ext cx="6525748" cy="3664804"/>
          </a:xfrm>
        </p:spPr>
        <p:txBody>
          <a:bodyPr>
            <a:noAutofit/>
          </a:bodyPr>
          <a:lstStyle/>
          <a:p>
            <a:pPr marL="57150" indent="-285750" algn="just">
              <a:lnSpc>
                <a:spcPct val="100000"/>
              </a:lnSpc>
              <a:spcBef>
                <a:spcPts val="0"/>
              </a:spcBef>
            </a:pPr>
            <a:r>
              <a:rPr lang="tr-TR" sz="1800" dirty="0" smtClean="0"/>
              <a:t>Teknoloji, hayatın birçok alanında olduğu gibi, çocukların oyun dünyasında da büyük bir rol oynamaya başladı. Akıllı telefonlar, tabletler, bilgisayarlar ve oyun konsolları, çocukların oyun deneyimlerinde önemli bir yer tutuyor.</a:t>
            </a:r>
          </a:p>
          <a:p>
            <a:pPr marL="57150" indent="-285750" algn="just">
              <a:lnSpc>
                <a:spcPct val="100000"/>
              </a:lnSpc>
              <a:spcBef>
                <a:spcPts val="0"/>
              </a:spcBef>
            </a:pPr>
            <a:r>
              <a:rPr lang="tr-TR" sz="1800" dirty="0" smtClean="0"/>
              <a:t>Teknoloji, çocukların eğlenmesini ve öğrenmesini sağlamak için bir araç olarak görülse de özellikle erken yaş dönemlerinde ekrana maruz kalmanın sağlıklı çocuk </a:t>
            </a:r>
            <a:r>
              <a:rPr lang="tr-TR" sz="1800" dirty="0"/>
              <a:t>gelişimini </a:t>
            </a:r>
            <a:r>
              <a:rPr lang="tr-TR" sz="1800" dirty="0" smtClean="0"/>
              <a:t>olumsuz yönde etkilediği bilinmektedir. Özellikle çevrim içi oyunların etkileşime açık bir yapıda olması, çocukları istismarcıların hedefi haline getirebilmektedir.</a:t>
            </a:r>
            <a:endParaRPr lang="tr-TR" sz="18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15</a:t>
            </a:r>
            <a:endParaRPr lang="tr-TR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9218" name="Picture 2" descr="Hand drawn flat design hopscotch illust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928" y="2386080"/>
            <a:ext cx="3433976" cy="2404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C6123038-4B09-F26D-B7F8-41DD940ECCD8}"/>
              </a:ext>
            </a:extLst>
          </p:cNvPr>
          <p:cNvSpPr txBox="1"/>
          <p:nvPr/>
        </p:nvSpPr>
        <p:spPr>
          <a:xfrm>
            <a:off x="1451925" y="858293"/>
            <a:ext cx="822699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solidFill>
                  <a:srgbClr val="FF9933"/>
                </a:solidFill>
              </a:rPr>
              <a:t> </a:t>
            </a:r>
            <a:r>
              <a:rPr lang="tr-TR" sz="3200" b="1" dirty="0" smtClean="0">
                <a:solidFill>
                  <a:srgbClr val="FF9933"/>
                </a:solidFill>
              </a:rPr>
              <a:t>Teknolojinin Çocuğun </a:t>
            </a:r>
            <a:r>
              <a:rPr lang="tr-TR" sz="3200" b="1" dirty="0">
                <a:solidFill>
                  <a:srgbClr val="FF9933"/>
                </a:solidFill>
              </a:rPr>
              <a:t>G</a:t>
            </a:r>
            <a:r>
              <a:rPr lang="tr-TR" sz="3200" b="1" dirty="0" smtClean="0">
                <a:solidFill>
                  <a:srgbClr val="FF9933"/>
                </a:solidFill>
              </a:rPr>
              <a:t>elişiminde ve Oyun Oynama Sürecindeki Etkisi</a:t>
            </a:r>
            <a:endParaRPr lang="tr-TR" sz="3200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16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03302" y="1690688"/>
            <a:ext cx="5012094" cy="4351338"/>
          </a:xfrm>
        </p:spPr>
        <p:txBody>
          <a:bodyPr>
            <a:normAutofit/>
          </a:bodyPr>
          <a:lstStyle/>
          <a:p>
            <a:pPr marL="57150" indent="-285750" algn="just">
              <a:lnSpc>
                <a:spcPct val="150000"/>
              </a:lnSpc>
              <a:spcBef>
                <a:spcPts val="0"/>
              </a:spcBef>
            </a:pPr>
            <a:r>
              <a:rPr lang="tr-TR" sz="1800" dirty="0"/>
              <a:t>Bu nedenle, teknolojinin oyun üzerindeki etkisini anlamak ve onu doğru şekilde kullanmak son derece önemlidir.</a:t>
            </a:r>
          </a:p>
          <a:p>
            <a:pPr marL="57150" indent="-285750" algn="just">
              <a:lnSpc>
                <a:spcPct val="150000"/>
              </a:lnSpc>
              <a:spcBef>
                <a:spcPts val="0"/>
              </a:spcBef>
            </a:pPr>
            <a:r>
              <a:rPr lang="tr-TR" sz="1800" dirty="0"/>
              <a:t>Aşırı teknoloji kullanımı, çocukların fiziksel aktivitelerden yoksun kalmalarına ve uyku düzenlerinin bozulmasına neden olur. </a:t>
            </a:r>
          </a:p>
          <a:p>
            <a:pPr marL="57150" indent="-285750" algn="just">
              <a:lnSpc>
                <a:spcPct val="150000"/>
              </a:lnSpc>
              <a:spcBef>
                <a:spcPts val="0"/>
              </a:spcBef>
            </a:pPr>
            <a:r>
              <a:rPr lang="tr-TR" sz="1800" dirty="0"/>
              <a:t>Bu nedenle, teknolojinin doğru şekilde kullanılması önemlidir. </a:t>
            </a:r>
          </a:p>
          <a:p>
            <a:pPr marL="57150" indent="-285750" algn="just">
              <a:lnSpc>
                <a:spcPct val="150000"/>
              </a:lnSpc>
              <a:spcBef>
                <a:spcPts val="0"/>
              </a:spcBef>
            </a:pPr>
            <a:endParaRPr lang="tr-TR" sz="1800" dirty="0"/>
          </a:p>
          <a:p>
            <a:endParaRPr lang="tr-TR" sz="1800" dirty="0"/>
          </a:p>
        </p:txBody>
      </p:sp>
      <p:pic>
        <p:nvPicPr>
          <p:cNvPr id="3074" name="Picture 2" descr="Children Internet Addiction Problem Vector Illustration | Premium  AI-generated vec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791251"/>
            <a:ext cx="596265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16</a:t>
            </a:r>
            <a:endParaRPr lang="tr-TR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3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4C9134-091B-DC65-6862-F0A84E86D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>
            <a:extLst>
              <a:ext uri="{FF2B5EF4-FFF2-40B4-BE49-F238E27FC236}">
                <a16:creationId xmlns:a16="http://schemas.microsoft.com/office/drawing/2014/main" id="{63F11F02-B457-9036-22DC-EB1A9D833646}"/>
              </a:ext>
            </a:extLst>
          </p:cNvPr>
          <p:cNvSpPr txBox="1"/>
          <p:nvPr/>
        </p:nvSpPr>
        <p:spPr>
          <a:xfrm>
            <a:off x="60960" y="6287483"/>
            <a:ext cx="477848" cy="265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</a:t>
            </a:r>
            <a:r>
              <a:rPr lang="tr-TR" spc="-8" dirty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7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71D24AEA-877C-C1E7-8608-9C8A76419EBC}"/>
              </a:ext>
            </a:extLst>
          </p:cNvPr>
          <p:cNvSpPr txBox="1"/>
          <p:nvPr/>
        </p:nvSpPr>
        <p:spPr>
          <a:xfrm>
            <a:off x="0" y="1406586"/>
            <a:ext cx="12192000" cy="4122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 b="1" dirty="0">
                <a:solidFill>
                  <a:srgbClr val="FF9933"/>
                </a:solidFill>
                <a:sym typeface="Evolventa"/>
              </a:rPr>
              <a:t>SOSYAL MEDYA HESAPLARIMIZ</a:t>
            </a:r>
          </a:p>
        </p:txBody>
      </p:sp>
      <p:grpSp>
        <p:nvGrpSpPr>
          <p:cNvPr id="20" name="Grup 19">
            <a:extLst>
              <a:ext uri="{FF2B5EF4-FFF2-40B4-BE49-F238E27FC236}">
                <a16:creationId xmlns:a16="http://schemas.microsoft.com/office/drawing/2014/main" id="{41233521-0295-DA9F-8706-4AA30AD697CA}"/>
              </a:ext>
            </a:extLst>
          </p:cNvPr>
          <p:cNvGrpSpPr/>
          <p:nvPr/>
        </p:nvGrpSpPr>
        <p:grpSpPr>
          <a:xfrm>
            <a:off x="1320800" y="2565400"/>
            <a:ext cx="3310208" cy="1125887"/>
            <a:chOff x="609601" y="2845071"/>
            <a:chExt cx="4965312" cy="1688830"/>
          </a:xfrm>
        </p:grpSpPr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BEDAC84B-18D4-A86F-BC85-699E061D99CC}"/>
                </a:ext>
              </a:extLst>
            </p:cNvPr>
            <p:cNvSpPr txBox="1"/>
            <p:nvPr/>
          </p:nvSpPr>
          <p:spPr>
            <a:xfrm>
              <a:off x="2666999" y="3475741"/>
              <a:ext cx="2907914" cy="4456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867" b="1" dirty="0" err="1">
                  <a:sym typeface="Arial"/>
                </a:rPr>
                <a:t>gaziantep.ilmem</a:t>
              </a:r>
              <a:endParaRPr lang="en-US" sz="1867" b="1" dirty="0">
                <a:sym typeface="Arial"/>
              </a:endParaRPr>
            </a:p>
          </p:txBody>
        </p:sp>
        <p:pic>
          <p:nvPicPr>
            <p:cNvPr id="8" name="Resim 7" descr="simge, sembol, logo, grafik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52B7F70B-D879-FF6C-C796-41CDFCFCE1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1" y="2845071"/>
              <a:ext cx="1688830" cy="1688830"/>
            </a:xfrm>
            <a:prstGeom prst="rect">
              <a:avLst/>
            </a:prstGeom>
          </p:spPr>
        </p:pic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7CB43D33-C049-09DB-9330-9E9C392C9E65}"/>
              </a:ext>
            </a:extLst>
          </p:cNvPr>
          <p:cNvGrpSpPr/>
          <p:nvPr/>
        </p:nvGrpSpPr>
        <p:grpSpPr>
          <a:xfrm>
            <a:off x="7899188" y="2565400"/>
            <a:ext cx="3153625" cy="1098920"/>
            <a:chOff x="490277" y="5022388"/>
            <a:chExt cx="4730438" cy="1648380"/>
          </a:xfrm>
        </p:grpSpPr>
        <p:pic>
          <p:nvPicPr>
            <p:cNvPr id="16" name="Resim 15" descr="daire, renklilik, grafik, grafik tasarım içeren bir resim&#10;&#10;Açıklama otomatik olarak oluşturuldu">
              <a:extLst>
                <a:ext uri="{FF2B5EF4-FFF2-40B4-BE49-F238E27FC236}">
                  <a16:creationId xmlns:a16="http://schemas.microsoft.com/office/drawing/2014/main" id="{F8F6D5C0-A1E5-A207-9010-AAB9140E2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277" y="5022388"/>
              <a:ext cx="1648380" cy="1648380"/>
            </a:xfrm>
            <a:prstGeom prst="rect">
              <a:avLst/>
            </a:prstGeom>
          </p:spPr>
        </p:pic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FE8AB288-81B8-6A17-97AD-D3CCFB00C089}"/>
                </a:ext>
              </a:extLst>
            </p:cNvPr>
            <p:cNvSpPr txBox="1"/>
            <p:nvPr/>
          </p:nvSpPr>
          <p:spPr>
            <a:xfrm>
              <a:off x="2312803" y="5626069"/>
              <a:ext cx="2907912" cy="9073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867" b="1" dirty="0">
                  <a:sym typeface="Arial"/>
                </a:rPr>
                <a:t>Gaziantep</a:t>
              </a:r>
              <a:r>
                <a:rPr lang="tr-TR" sz="1867" b="1" dirty="0">
                  <a:sym typeface="Arial"/>
                </a:rPr>
                <a:t>_</a:t>
              </a:r>
              <a:r>
                <a:rPr lang="tr-TR" sz="1867" b="1" dirty="0" err="1">
                  <a:sym typeface="Arial"/>
                </a:rPr>
                <a:t>İl_mem</a:t>
              </a:r>
              <a:endParaRPr lang="en-US" sz="1867" b="1" dirty="0">
                <a:sym typeface="Arial"/>
              </a:endParaRPr>
            </a:p>
          </p:txBody>
        </p:sp>
      </p:grpSp>
      <p:grpSp>
        <p:nvGrpSpPr>
          <p:cNvPr id="21" name="Grup 20">
            <a:extLst>
              <a:ext uri="{FF2B5EF4-FFF2-40B4-BE49-F238E27FC236}">
                <a16:creationId xmlns:a16="http://schemas.microsoft.com/office/drawing/2014/main" id="{CDFD7E7F-CA15-5237-1E2C-1AA0D28D5B6F}"/>
              </a:ext>
            </a:extLst>
          </p:cNvPr>
          <p:cNvGrpSpPr/>
          <p:nvPr/>
        </p:nvGrpSpPr>
        <p:grpSpPr>
          <a:xfrm>
            <a:off x="4152863" y="4352043"/>
            <a:ext cx="3861959" cy="1583627"/>
            <a:chOff x="-218027" y="6656660"/>
            <a:chExt cx="5792939" cy="2375441"/>
          </a:xfrm>
        </p:grpSpPr>
        <p:pic>
          <p:nvPicPr>
            <p:cNvPr id="5" name="Resim 4" descr="simge, sembol, grafik, daire, yazı tipi içeren bir resim&#10;&#10;Açıklama otomatik olarak oluşturuldu">
              <a:extLst>
                <a:ext uri="{FF2B5EF4-FFF2-40B4-BE49-F238E27FC236}">
                  <a16:creationId xmlns:a16="http://schemas.microsoft.com/office/drawing/2014/main" id="{F287C264-8145-DEF7-4A56-D25EFB96A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8027" y="6656660"/>
              <a:ext cx="3251941" cy="2375441"/>
            </a:xfrm>
            <a:prstGeom prst="rect">
              <a:avLst/>
            </a:prstGeom>
          </p:spPr>
        </p:pic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id="{71DA8E6D-C296-242C-5D7B-F3238A43A93B}"/>
                </a:ext>
              </a:extLst>
            </p:cNvPr>
            <p:cNvSpPr txBox="1"/>
            <p:nvPr/>
          </p:nvSpPr>
          <p:spPr>
            <a:xfrm>
              <a:off x="2667000" y="7674716"/>
              <a:ext cx="2907912" cy="445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tr-TR" sz="1867" b="1" dirty="0" err="1">
                  <a:sym typeface="Arial"/>
                </a:rPr>
                <a:t>Gaziantep_MEM</a:t>
              </a:r>
              <a:endParaRPr lang="en-US" sz="1867" b="1" dirty="0">
                <a:sym typeface="Arial"/>
              </a:endParaRPr>
            </a:p>
          </p:txBody>
        </p:sp>
      </p:grp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id="{13613062-4365-A501-5933-AF1B64DE8A16}"/>
              </a:ext>
            </a:extLst>
          </p:cNvPr>
          <p:cNvCxnSpPr/>
          <p:nvPr/>
        </p:nvCxnSpPr>
        <p:spPr>
          <a:xfrm>
            <a:off x="60960" y="1809657"/>
            <a:ext cx="12344400" cy="0"/>
          </a:xfrm>
          <a:prstGeom prst="line">
            <a:avLst/>
          </a:prstGeom>
          <a:ln w="28575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76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>
            <a:extLst>
              <a:ext uri="{FF2B5EF4-FFF2-40B4-BE49-F238E27FC236}">
                <a16:creationId xmlns:a16="http://schemas.microsoft.com/office/drawing/2014/main" id="{725DB34E-8BA7-409C-B80E-82F4B5997733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0935E08-5067-4A99-82C4-E2D8E43D42D8}" type="slidenum">
              <a:rPr lang="tr-TR" smtClean="0">
                <a:solidFill>
                  <a:schemeClr val="bg1"/>
                </a:solidFill>
                <a:latin typeface="Century Gothic" panose="020B0502020202020204" pitchFamily="34" charset="0"/>
              </a:rPr>
              <a:pPr algn="ctr"/>
              <a:t>18</a:t>
            </a:fld>
            <a:endParaRPr lang="tr-TR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B5D1D25C-C30B-42F0-B1F8-ABE55B7A2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159" y="2472257"/>
            <a:ext cx="4297680" cy="42976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9994A7DD-D2A6-43AA-8ABA-F879014A11D6}"/>
              </a:ext>
            </a:extLst>
          </p:cNvPr>
          <p:cNvSpPr txBox="1"/>
          <p:nvPr/>
        </p:nvSpPr>
        <p:spPr>
          <a:xfrm>
            <a:off x="693480" y="6488668"/>
            <a:ext cx="4302640" cy="36933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Kaynakça: https://designer.microsoft.com/image-creator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FA14F531-9301-CC43-2C49-C0B10E51C545}"/>
              </a:ext>
            </a:extLst>
          </p:cNvPr>
          <p:cNvSpPr txBox="1"/>
          <p:nvPr/>
        </p:nvSpPr>
        <p:spPr>
          <a:xfrm>
            <a:off x="599768" y="1253609"/>
            <a:ext cx="9553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</a:rPr>
              <a:t>Katılımınız için teşekkür </a:t>
            </a:r>
            <a:r>
              <a:rPr lang="tr-TR" sz="3600" b="1" dirty="0" smtClean="0">
                <a:solidFill>
                  <a:srgbClr val="FF9933"/>
                </a:solidFill>
              </a:rPr>
              <a:t>ederiz.</a:t>
            </a:r>
            <a:endParaRPr lang="tr-TR" sz="3600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253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502229" y="1800808"/>
            <a:ext cx="2127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accent2"/>
                </a:solidFill>
              </a:rPr>
              <a:t>Kaynakça</a:t>
            </a:r>
            <a:endParaRPr lang="tr-TR" sz="2400" dirty="0">
              <a:solidFill>
                <a:schemeClr val="accent2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268964" y="2444621"/>
            <a:ext cx="93026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https://www.novakid.com.tr/blog/cocuk-gelisiminde-oyunun-onemi-nedir-ebeveynlere-ipuclari-ve-stratejiler</a:t>
            </a:r>
            <a:r>
              <a:rPr lang="tr-TR" dirty="0" smtClean="0"/>
              <a:t>/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 smtClean="0"/>
              <a:t>https://freepik.com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76303" y="6302210"/>
            <a:ext cx="413448" cy="3580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pc="-8" dirty="0" smtClean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1</a:t>
            </a:r>
            <a:r>
              <a:rPr lang="tr-TR" spc="-8" dirty="0">
                <a:solidFill>
                  <a:srgbClr val="FFFFFF"/>
                </a:solidFill>
                <a:latin typeface="Times New Roman" panose="02020603050405020304" pitchFamily="18" charset="0"/>
                <a:ea typeface="Evolventa"/>
                <a:cs typeface="Times New Roman" panose="02020603050405020304" pitchFamily="18" charset="0"/>
                <a:sym typeface="Evolventa"/>
              </a:rPr>
              <a:t>9</a:t>
            </a:r>
            <a:endParaRPr lang="en-US" spc="-8" dirty="0">
              <a:solidFill>
                <a:srgbClr val="FFFFFF"/>
              </a:solidFill>
              <a:latin typeface="Times New Roman" panose="02020603050405020304" pitchFamily="18" charset="0"/>
              <a:ea typeface="Evolventa"/>
              <a:cs typeface="Times New Roman" panose="02020603050405020304" pitchFamily="18" charset="0"/>
              <a:sym typeface="Evolventa"/>
            </a:endParaRPr>
          </a:p>
        </p:txBody>
      </p:sp>
    </p:spTree>
    <p:extLst>
      <p:ext uri="{BB962C8B-B14F-4D97-AF65-F5344CB8AC3E}">
        <p14:creationId xmlns:p14="http://schemas.microsoft.com/office/powerpoint/2010/main" val="3093162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1E8E24D-F243-0EA7-F5B4-826C94D97F51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0935E08-5067-4A99-82C4-E2D8E43D42D8}" type="slidenum">
              <a:rPr lang="tr-TR" smtClean="0">
                <a:solidFill>
                  <a:schemeClr val="bg1"/>
                </a:solidFill>
                <a:latin typeface="Century Gothic" panose="020B0502020202020204" pitchFamily="34" charset="0"/>
              </a:rPr>
              <a:pPr algn="ctr"/>
              <a:t>2</a:t>
            </a:fld>
            <a:endParaRPr lang="tr-TR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627761" y="2644171"/>
            <a:ext cx="944006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dirty="0" smtClean="0"/>
              <a:t>Oyun Nedir?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dirty="0"/>
              <a:t>Çocuğun </a:t>
            </a:r>
            <a:r>
              <a:rPr lang="tr-TR" sz="2000" dirty="0" smtClean="0"/>
              <a:t>Gelişiminde </a:t>
            </a:r>
            <a:r>
              <a:rPr lang="tr-TR" sz="2000" dirty="0"/>
              <a:t>ve </a:t>
            </a:r>
            <a:r>
              <a:rPr lang="tr-TR" sz="2000" dirty="0" smtClean="0"/>
              <a:t>Eğitimde Oyunun Önemi</a:t>
            </a:r>
            <a:endParaRPr lang="tr-TR" sz="20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dirty="0"/>
              <a:t>Çocuk </a:t>
            </a:r>
            <a:r>
              <a:rPr lang="tr-TR" sz="2000" dirty="0" smtClean="0"/>
              <a:t>Gelişimi</a:t>
            </a:r>
            <a:r>
              <a:rPr lang="tr-TR" sz="2000" dirty="0"/>
              <a:t>: Oyun </a:t>
            </a:r>
            <a:r>
              <a:rPr lang="tr-TR" sz="2000" dirty="0" smtClean="0"/>
              <a:t>Aracılığıyla </a:t>
            </a:r>
            <a:r>
              <a:rPr lang="tr-TR" sz="2000" dirty="0"/>
              <a:t>N</a:t>
            </a:r>
            <a:r>
              <a:rPr lang="tr-TR" sz="2000" dirty="0" smtClean="0"/>
              <a:t>asıl </a:t>
            </a:r>
            <a:r>
              <a:rPr lang="tr-TR" sz="2000" dirty="0"/>
              <a:t>Ö</a:t>
            </a:r>
            <a:r>
              <a:rPr lang="tr-TR" sz="2000" dirty="0" smtClean="0"/>
              <a:t>ğrenirler?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dirty="0"/>
              <a:t> Teknolojinin Çocuğun Gelişiminde ve Oyun Oynama Sürecindeki Etkisi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sz="20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142710C6-7021-1E70-FCA5-306E5069214D}"/>
              </a:ext>
            </a:extLst>
          </p:cNvPr>
          <p:cNvSpPr txBox="1"/>
          <p:nvPr/>
        </p:nvSpPr>
        <p:spPr>
          <a:xfrm>
            <a:off x="599768" y="1443842"/>
            <a:ext cx="104570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9933"/>
                </a:solidFill>
              </a:rPr>
              <a:t>ÇOCUK GELİŞİMİNDE OYUNUN YERİ VE ÖNEMİ</a:t>
            </a:r>
          </a:p>
        </p:txBody>
      </p:sp>
    </p:spTree>
    <p:extLst>
      <p:ext uri="{BB962C8B-B14F-4D97-AF65-F5344CB8AC3E}">
        <p14:creationId xmlns:p14="http://schemas.microsoft.com/office/powerpoint/2010/main" val="4108283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0935E08-5067-4A99-82C4-E2D8E43D42D8}" type="slidenum">
              <a:rPr lang="tr-TR" smtClean="0">
                <a:solidFill>
                  <a:schemeClr val="bg1"/>
                </a:solidFill>
                <a:latin typeface="Century Gothic" panose="020B0502020202020204" pitchFamily="34" charset="0"/>
              </a:rPr>
              <a:pPr algn="ctr"/>
              <a:t>3</a:t>
            </a:fld>
            <a:endParaRPr lang="tr-TR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2A1CCF0-E70F-3DB9-EA31-7F0441CF9021}"/>
              </a:ext>
            </a:extLst>
          </p:cNvPr>
          <p:cNvSpPr txBox="1"/>
          <p:nvPr/>
        </p:nvSpPr>
        <p:spPr>
          <a:xfrm>
            <a:off x="2375613" y="2573502"/>
            <a:ext cx="76009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3600" b="1" dirty="0">
                <a:solidFill>
                  <a:srgbClr val="FF9933"/>
                </a:solidFill>
              </a:rPr>
              <a:t>Çocuğun </a:t>
            </a:r>
            <a:r>
              <a:rPr lang="tr-TR" sz="3600" b="1" dirty="0" smtClean="0">
                <a:solidFill>
                  <a:srgbClr val="FF9933"/>
                </a:solidFill>
              </a:rPr>
              <a:t>Gelişiminde </a:t>
            </a:r>
            <a:r>
              <a:rPr lang="tr-TR" sz="3600" b="1" dirty="0">
                <a:solidFill>
                  <a:srgbClr val="FF9933"/>
                </a:solidFill>
              </a:rPr>
              <a:t>ve </a:t>
            </a:r>
            <a:r>
              <a:rPr lang="tr-TR" sz="3600" b="1" dirty="0" smtClean="0">
                <a:solidFill>
                  <a:srgbClr val="FF9933"/>
                </a:solidFill>
              </a:rPr>
              <a:t>Eğitimde </a:t>
            </a:r>
            <a:r>
              <a:rPr lang="tr-TR" sz="3600" b="1" dirty="0">
                <a:solidFill>
                  <a:srgbClr val="FF9933"/>
                </a:solidFill>
              </a:rPr>
              <a:t>O</a:t>
            </a:r>
            <a:r>
              <a:rPr lang="tr-TR" sz="3600" b="1" dirty="0" smtClean="0">
                <a:solidFill>
                  <a:srgbClr val="FF9933"/>
                </a:solidFill>
              </a:rPr>
              <a:t>yunun Önemi</a:t>
            </a:r>
            <a:endParaRPr lang="tr-TR" sz="3600" b="1" dirty="0">
              <a:solidFill>
                <a:srgbClr val="FF99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265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02403" y="3424334"/>
            <a:ext cx="11212789" cy="4680669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tr-TR" sz="2000" dirty="0"/>
              <a:t>Oyun, çocuğun öğrenme ve iletişim biçimidir. Bir başka deyişle, çocukların </a:t>
            </a:r>
            <a:r>
              <a:rPr lang="tr-TR" sz="2000" dirty="0" smtClean="0"/>
              <a:t>dili oyundur.</a:t>
            </a:r>
          </a:p>
          <a:p>
            <a:pPr algn="just">
              <a:lnSpc>
                <a:spcPct val="100000"/>
              </a:lnSpc>
            </a:pPr>
            <a:r>
              <a:rPr lang="tr-TR" sz="2000" dirty="0" smtClean="0"/>
              <a:t>Oyun</a:t>
            </a:r>
            <a:r>
              <a:rPr lang="tr-TR" sz="2000" dirty="0"/>
              <a:t>, çocuklara sadece eğlence sağlamakla kalmaz, aynı zamanda kendilerini ve dünyayı keşfetmelerine, deney yapmalarına ve öğrenmelerine yardımcı olur. </a:t>
            </a:r>
          </a:p>
          <a:p>
            <a:pPr algn="just">
              <a:lnSpc>
                <a:spcPct val="100000"/>
              </a:lnSpc>
            </a:pPr>
            <a:r>
              <a:rPr lang="tr-TR" sz="2000" dirty="0"/>
              <a:t>Oyun, fiziksel, bilişsel, sosyal ve duygusal becerilerin gelişimine katkıda bulunur. </a:t>
            </a:r>
          </a:p>
          <a:p>
            <a:pPr algn="just">
              <a:lnSpc>
                <a:spcPct val="100000"/>
              </a:lnSpc>
            </a:pPr>
            <a:r>
              <a:rPr lang="tr-TR" sz="2000" dirty="0"/>
              <a:t>Oyun oynamak, çocukların hayal gücünü kullanmalarını ve yaratıcılıklarını ortaya çıkarmalarını sağlar. 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  <a:endParaRPr lang="tr-TR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Cartoon Kids Playing Images - Free Download on Freepi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754" y="689508"/>
            <a:ext cx="3791275" cy="249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8120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2"/>
          <p:cNvSpPr txBox="1">
            <a:spLocks/>
          </p:cNvSpPr>
          <p:nvPr/>
        </p:nvSpPr>
        <p:spPr>
          <a:xfrm>
            <a:off x="762000" y="3069772"/>
            <a:ext cx="10798629" cy="296383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0000"/>
              </a:lnSpc>
            </a:pPr>
            <a:r>
              <a:rPr lang="tr-TR" dirty="0" smtClean="0"/>
              <a:t>Oyun</a:t>
            </a:r>
            <a:r>
              <a:rPr lang="tr-TR" dirty="0"/>
              <a:t>, çocukların kendilerine güvenlerini artırır, sosyal becerilerini geliştirir ve stresle başa çıkmalarına yardımcı olur. </a:t>
            </a:r>
          </a:p>
          <a:p>
            <a:pPr algn="just">
              <a:lnSpc>
                <a:spcPct val="170000"/>
              </a:lnSpc>
            </a:pPr>
            <a:r>
              <a:rPr lang="tr-TR" dirty="0" smtClean="0"/>
              <a:t>Ayrıca, problem çözme, karar verme ve planlama gibi kritik becerileri öğrenmelerine yardımcı olur. </a:t>
            </a:r>
          </a:p>
          <a:p>
            <a:pPr algn="just">
              <a:lnSpc>
                <a:spcPct val="170000"/>
              </a:lnSpc>
            </a:pPr>
            <a:r>
              <a:rPr lang="tr-TR" dirty="0" smtClean="0"/>
              <a:t>Çocukların </a:t>
            </a:r>
            <a:r>
              <a:rPr lang="tr-TR" dirty="0"/>
              <a:t>oyun oynarken öğrenme kapasiteleri daha yüksektir ve bu nedenle, eğitim programlarında ve okul müfredatlarında oyunun önemi giderek artmaktadır. </a:t>
            </a:r>
          </a:p>
        </p:txBody>
      </p:sp>
      <p:pic>
        <p:nvPicPr>
          <p:cNvPr id="2054" name="Picture 6" descr="Kids Playing Cliparts, Stock Vector and Royalty Free Kids Playing  Illustr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094" y="223935"/>
            <a:ext cx="3623323" cy="29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18596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99884" y="1287625"/>
            <a:ext cx="6687440" cy="4599992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tr-TR" dirty="0" smtClean="0"/>
              <a:t>Bunun yanında, </a:t>
            </a:r>
            <a:r>
              <a:rPr lang="tr-TR" dirty="0"/>
              <a:t>ebeveynlerin çocuklarının oyununa müdahale etmeden önce oyunun türünü ve çocuğun yaşına uygunluğunu değerlendirmeleri gerekir. </a:t>
            </a:r>
          </a:p>
          <a:p>
            <a:pPr algn="just">
              <a:lnSpc>
                <a:spcPct val="170000"/>
              </a:lnSpc>
            </a:pPr>
            <a:r>
              <a:rPr lang="tr-TR" dirty="0"/>
              <a:t>Ayrıca, dijital oyunların yaygınlaşmasıyla, çocukların oyun zamanlarını kontrol altında tutmak ve dijital oyunların dezavantajlarını azaltmak için bazı önlemler almak gerekmektedir. </a:t>
            </a:r>
          </a:p>
          <a:p>
            <a:pPr algn="just">
              <a:lnSpc>
                <a:spcPct val="170000"/>
              </a:lnSpc>
            </a:pPr>
            <a:r>
              <a:rPr lang="tr-TR" dirty="0"/>
              <a:t>Ç</a:t>
            </a:r>
            <a:r>
              <a:rPr lang="tr-TR" dirty="0" smtClean="0"/>
              <a:t>ocukların </a:t>
            </a:r>
            <a:r>
              <a:rPr lang="tr-TR" dirty="0"/>
              <a:t>oynadığı </a:t>
            </a:r>
            <a:r>
              <a:rPr lang="tr-TR" dirty="0" smtClean="0"/>
              <a:t>oyunları</a:t>
            </a:r>
            <a:r>
              <a:rPr lang="tr-TR" dirty="0"/>
              <a:t> oynayarak öğrenmeleri için uygun ortamların oluşturulması ve ebeveynlerin bu sürece destek olması önemlidir.</a:t>
            </a:r>
          </a:p>
          <a:p>
            <a:pPr algn="just">
              <a:lnSpc>
                <a:spcPct val="170000"/>
              </a:lnSpc>
            </a:pPr>
            <a:endParaRPr lang="tr-TR" dirty="0"/>
          </a:p>
        </p:txBody>
      </p:sp>
      <p:pic>
        <p:nvPicPr>
          <p:cNvPr id="1026" name="Picture 2" descr="Children playing boardgame in the hou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449" y="2031257"/>
            <a:ext cx="4406106" cy="29139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34114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ayt Numarası Yer Tutucusu 1"/>
          <p:cNvSpPr>
            <a:spLocks noGrp="1"/>
          </p:cNvSpPr>
          <p:nvPr>
            <p:ph type="sldNum" sz="quarter" idx="12"/>
          </p:nvPr>
        </p:nvSpPr>
        <p:spPr>
          <a:xfrm>
            <a:off x="113581" y="6347724"/>
            <a:ext cx="334992" cy="365125"/>
          </a:xfrm>
        </p:spPr>
        <p:txBody>
          <a:bodyPr/>
          <a:lstStyle/>
          <a:p>
            <a:pPr algn="ctr"/>
            <a:r>
              <a:rPr lang="tr-TR" sz="1800" dirty="0">
                <a:solidFill>
                  <a:schemeClr val="bg1"/>
                </a:solidFill>
                <a:latin typeface="Century Gothic" panose="020B0502020202020204" pitchFamily="34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178CB34E-72B2-252C-CE88-4EE536E882E3}"/>
              </a:ext>
            </a:extLst>
          </p:cNvPr>
          <p:cNvSpPr txBox="1"/>
          <p:nvPr/>
        </p:nvSpPr>
        <p:spPr>
          <a:xfrm>
            <a:off x="828674" y="2415659"/>
            <a:ext cx="89820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tr-TR" sz="3600" b="1" dirty="0">
                <a:solidFill>
                  <a:srgbClr val="FF9933"/>
                </a:solidFill>
              </a:rPr>
              <a:t>Çocuk gelişimi: Oyun aracılığıyla nasıl öğrenirler?</a:t>
            </a:r>
          </a:p>
        </p:txBody>
      </p:sp>
    </p:spTree>
    <p:extLst>
      <p:ext uri="{BB962C8B-B14F-4D97-AF65-F5344CB8AC3E}">
        <p14:creationId xmlns:p14="http://schemas.microsoft.com/office/powerpoint/2010/main" val="970419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9818" y="2254799"/>
            <a:ext cx="5615668" cy="196527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tr-TR" sz="2300" dirty="0"/>
              <a:t>Çocukların oyun oynayarak öğrenme süreci oldukça karmaşıktır. </a:t>
            </a:r>
          </a:p>
          <a:p>
            <a:pPr algn="just">
              <a:lnSpc>
                <a:spcPct val="100000"/>
              </a:lnSpc>
            </a:pPr>
            <a:r>
              <a:rPr lang="tr-TR" sz="2300" dirty="0"/>
              <a:t>Oyunlar, çocukların keşfetme, deneme yanılma yapma, problem çözme, yaratıcılık ve hayal gücü geliştirme becerilerini kullanmalarını sağlar. </a:t>
            </a:r>
          </a:p>
          <a:p>
            <a:pPr algn="just">
              <a:lnSpc>
                <a:spcPct val="100000"/>
              </a:lnSpc>
            </a:pPr>
            <a:endParaRPr lang="tr-TR" sz="2300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8</a:t>
            </a:r>
          </a:p>
        </p:txBody>
      </p:sp>
      <p:pic>
        <p:nvPicPr>
          <p:cNvPr id="3074" name="Picture 2" descr="Friends playing ludo game on flo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758" y="1576655"/>
            <a:ext cx="4064659" cy="40646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76964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99768" y="2109562"/>
            <a:ext cx="6172200" cy="4873625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</a:pPr>
            <a:r>
              <a:rPr lang="tr-TR" sz="2000" dirty="0"/>
              <a:t>Özellikle erken çocukluk döneminde, oyun oynayarak öğrenme, çocukların dünyayı anlamalarına yardımcı olur. </a:t>
            </a:r>
          </a:p>
          <a:p>
            <a:pPr algn="just">
              <a:lnSpc>
                <a:spcPct val="100000"/>
              </a:lnSpc>
            </a:pPr>
            <a:r>
              <a:rPr lang="tr-TR" sz="2000" dirty="0"/>
              <a:t>Oyunlar, çocukların duyusal-motor becerileri, dil gelişimi, sosyal beceriler, bilişsel beceriler ve öz yönetim becerileri geliştirmelerini sağlar. </a:t>
            </a:r>
          </a:p>
          <a:p>
            <a:pPr algn="just">
              <a:lnSpc>
                <a:spcPct val="100000"/>
              </a:lnSpc>
            </a:pPr>
            <a:r>
              <a:rPr lang="tr-TR" sz="2000" dirty="0"/>
              <a:t>Örneğin; bir çocuk bir </a:t>
            </a:r>
            <a:r>
              <a:rPr lang="tr-TR" sz="2000" dirty="0" err="1"/>
              <a:t>lego</a:t>
            </a:r>
            <a:r>
              <a:rPr lang="tr-TR" sz="2000" dirty="0"/>
              <a:t> setiyle oynarken, el göz koordinasyonu, problem çözme ve yaratıcılık becerilerini kullanır. </a:t>
            </a:r>
          </a:p>
          <a:p>
            <a:pPr algn="just">
              <a:lnSpc>
                <a:spcPct val="100000"/>
              </a:lnSpc>
            </a:pPr>
            <a:endParaRPr lang="tr-TR" sz="20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C373CAA8-F4E9-CE96-2966-E28245C3CAC4}"/>
              </a:ext>
            </a:extLst>
          </p:cNvPr>
          <p:cNvSpPr txBox="1"/>
          <p:nvPr/>
        </p:nvSpPr>
        <p:spPr>
          <a:xfrm>
            <a:off x="0" y="6371303"/>
            <a:ext cx="59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Century Gothic" panose="020B0502020202020204" pitchFamily="34" charset="0"/>
              </a:rPr>
              <a:t>9</a:t>
            </a:r>
          </a:p>
        </p:txBody>
      </p:sp>
      <p:pic>
        <p:nvPicPr>
          <p:cNvPr id="2050" name="Picture 2" descr="Happy kids playing jigsaw on whit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968" y="1960486"/>
            <a:ext cx="4943042" cy="3324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199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Özel 1">
      <a:majorFont>
        <a:latin typeface="Arial Nova"/>
        <a:ea typeface=""/>
        <a:cs typeface=""/>
      </a:majorFont>
      <a:minorFont>
        <a:latin typeface="Arial No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804</Words>
  <Application>Microsoft Office PowerPoint</Application>
  <PresentationFormat>Geniş ekran</PresentationFormat>
  <Paragraphs>77</Paragraphs>
  <Slides>19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6" baseType="lpstr">
      <vt:lpstr>Aptos</vt:lpstr>
      <vt:lpstr>Arial</vt:lpstr>
      <vt:lpstr>Arial Nova</vt:lpstr>
      <vt:lpstr>Century Gothic</vt:lpstr>
      <vt:lpstr>Evolventa</vt:lpstr>
      <vt:lpstr>Times New Roman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MUSTAFA NAVAKUŞU</dc:creator>
  <cp:lastModifiedBy>Barış Akkuş</cp:lastModifiedBy>
  <cp:revision>40</cp:revision>
  <dcterms:created xsi:type="dcterms:W3CDTF">2024-09-25T10:31:05Z</dcterms:created>
  <dcterms:modified xsi:type="dcterms:W3CDTF">2024-11-30T18:11:50Z</dcterms:modified>
</cp:coreProperties>
</file>