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67" r:id="rId3"/>
    <p:sldId id="292" r:id="rId4"/>
    <p:sldId id="269" r:id="rId5"/>
    <p:sldId id="295" r:id="rId6"/>
    <p:sldId id="297" r:id="rId7"/>
    <p:sldId id="270" r:id="rId8"/>
    <p:sldId id="271" r:id="rId9"/>
    <p:sldId id="272" r:id="rId10"/>
    <p:sldId id="273" r:id="rId11"/>
    <p:sldId id="274" r:id="rId12"/>
    <p:sldId id="275" r:id="rId13"/>
    <p:sldId id="276" r:id="rId14"/>
    <p:sldId id="277" r:id="rId15"/>
    <p:sldId id="278" r:id="rId16"/>
    <p:sldId id="279" r:id="rId17"/>
    <p:sldId id="280" r:id="rId18"/>
    <p:sldId id="282" r:id="rId19"/>
    <p:sldId id="284" r:id="rId20"/>
    <p:sldId id="285" r:id="rId21"/>
    <p:sldId id="286" r:id="rId22"/>
    <p:sldId id="293" r:id="rId23"/>
    <p:sldId id="288" r:id="rId24"/>
    <p:sldId id="294" r:id="rId25"/>
    <p:sldId id="290" r:id="rId26"/>
    <p:sldId id="296" r:id="rId27"/>
    <p:sldId id="283" r:id="rId28"/>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SUS" initials="A" lastIdx="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78A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882A6B-12D3-4B9C-9024-9ECB33DEA418}" v="7" dt="2024-10-14T20:32:29.7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61" autoAdjust="0"/>
    <p:restoredTop sz="94660"/>
  </p:normalViewPr>
  <p:slideViewPr>
    <p:cSldViewPr snapToGrid="0">
      <p:cViewPr>
        <p:scale>
          <a:sx n="64" d="100"/>
          <a:sy n="64" d="100"/>
        </p:scale>
        <p:origin x="-960" y="-19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35"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DF5CF3-1244-46DA-9EA0-BB17FD3993AA}" type="doc">
      <dgm:prSet loTypeId="urn:microsoft.com/office/officeart/2008/layout/VerticalCurvedList" loCatId="list" qsTypeId="urn:microsoft.com/office/officeart/2005/8/quickstyle/simple1" qsCatId="simple" csTypeId="urn:microsoft.com/office/officeart/2005/8/colors/colorful2" csCatId="colorful" phldr="1"/>
      <dgm:spPr/>
      <dgm:t>
        <a:bodyPr/>
        <a:lstStyle/>
        <a:p>
          <a:endParaRPr lang="tr-TR"/>
        </a:p>
      </dgm:t>
    </dgm:pt>
    <dgm:pt modelId="{2936EC92-31E9-48D0-ACD0-09FF9F0BA0C3}">
      <dgm:prSet custT="1"/>
      <dgm:spPr/>
      <dgm:t>
        <a:bodyPr/>
        <a:lstStyle/>
        <a:p>
          <a:pPr algn="l"/>
          <a:r>
            <a:rPr lang="tr-TR" sz="2800" b="0" dirty="0">
              <a:latin typeface="Arial" panose="020B0604020202020204" pitchFamily="34" charset="0"/>
              <a:cs typeface="Arial" panose="020B0604020202020204" pitchFamily="34" charset="0"/>
            </a:rPr>
            <a:t>Oyuncaklarını kaldırmak</a:t>
          </a:r>
        </a:p>
      </dgm:t>
    </dgm:pt>
    <dgm:pt modelId="{8BD25669-AEC2-4A58-8592-0A8B7BFA2912}" type="parTrans" cxnId="{AB61FC31-1AFD-487A-A838-F6A8FA9C1DEF}">
      <dgm:prSet/>
      <dgm:spPr/>
      <dgm:t>
        <a:bodyPr/>
        <a:lstStyle/>
        <a:p>
          <a:endParaRPr lang="tr-TR"/>
        </a:p>
      </dgm:t>
    </dgm:pt>
    <dgm:pt modelId="{32265039-8E14-4C88-84D0-BD05A718E540}" type="sibTrans" cxnId="{AB61FC31-1AFD-487A-A838-F6A8FA9C1DEF}">
      <dgm:prSet/>
      <dgm:spPr/>
      <dgm:t>
        <a:bodyPr/>
        <a:lstStyle/>
        <a:p>
          <a:endParaRPr lang="tr-TR"/>
        </a:p>
      </dgm:t>
    </dgm:pt>
    <dgm:pt modelId="{66741F7E-FA94-40CF-915C-7815205AA02D}">
      <dgm:prSet custT="1"/>
      <dgm:spPr/>
      <dgm:t>
        <a:bodyPr/>
        <a:lstStyle/>
        <a:p>
          <a:pPr algn="l"/>
          <a:r>
            <a:rPr lang="tr-TR" sz="2400" b="0" dirty="0">
              <a:latin typeface="Arial" panose="020B0604020202020204" pitchFamily="34" charset="0"/>
              <a:cs typeface="Arial" panose="020B0604020202020204" pitchFamily="34" charset="0"/>
            </a:rPr>
            <a:t>Bulaşık makinesinin boşaltılmasına yardımcı olmak</a:t>
          </a:r>
        </a:p>
      </dgm:t>
    </dgm:pt>
    <dgm:pt modelId="{B6B04376-DAEC-4D0B-9F79-4672CF9789AD}" type="parTrans" cxnId="{20300926-2467-4172-83EE-6B93BFA78DFD}">
      <dgm:prSet/>
      <dgm:spPr/>
      <dgm:t>
        <a:bodyPr/>
        <a:lstStyle/>
        <a:p>
          <a:endParaRPr lang="tr-TR"/>
        </a:p>
      </dgm:t>
    </dgm:pt>
    <dgm:pt modelId="{8BD61F84-8C34-42F4-80B1-D7CE85B6A7B4}" type="sibTrans" cxnId="{20300926-2467-4172-83EE-6B93BFA78DFD}">
      <dgm:prSet/>
      <dgm:spPr/>
      <dgm:t>
        <a:bodyPr/>
        <a:lstStyle/>
        <a:p>
          <a:endParaRPr lang="tr-TR"/>
        </a:p>
      </dgm:t>
    </dgm:pt>
    <dgm:pt modelId="{BB37276A-B81B-4DE8-B49C-0F4BF51AF512}">
      <dgm:prSet custT="1"/>
      <dgm:spPr/>
      <dgm:t>
        <a:bodyPr/>
        <a:lstStyle/>
        <a:p>
          <a:pPr algn="l"/>
          <a:r>
            <a:rPr lang="tr-TR" sz="2800" b="0" dirty="0">
              <a:latin typeface="Arial" panose="020B0604020202020204" pitchFamily="34" charset="0"/>
              <a:cs typeface="Arial" panose="020B0604020202020204" pitchFamily="34" charset="0"/>
            </a:rPr>
            <a:t>Odasını derli-toplu bırakmak</a:t>
          </a:r>
        </a:p>
      </dgm:t>
    </dgm:pt>
    <dgm:pt modelId="{828AAA6A-7CC5-4931-BF85-8493E903121D}" type="parTrans" cxnId="{ECE043A8-D587-4B5D-B81C-0E164949B1B3}">
      <dgm:prSet/>
      <dgm:spPr/>
      <dgm:t>
        <a:bodyPr/>
        <a:lstStyle/>
        <a:p>
          <a:endParaRPr lang="tr-TR"/>
        </a:p>
      </dgm:t>
    </dgm:pt>
    <dgm:pt modelId="{849ADA3B-3387-45A2-AEF1-355F95225716}" type="sibTrans" cxnId="{ECE043A8-D587-4B5D-B81C-0E164949B1B3}">
      <dgm:prSet/>
      <dgm:spPr/>
      <dgm:t>
        <a:bodyPr/>
        <a:lstStyle/>
        <a:p>
          <a:endParaRPr lang="tr-TR"/>
        </a:p>
      </dgm:t>
    </dgm:pt>
    <dgm:pt modelId="{B2F24058-D88A-48EA-A29E-A822D5CF50E4}">
      <dgm:prSet custT="1"/>
      <dgm:spPr/>
      <dgm:t>
        <a:bodyPr/>
        <a:lstStyle/>
        <a:p>
          <a:pPr algn="l"/>
          <a:r>
            <a:rPr lang="tr-TR" sz="2800" b="0" dirty="0">
              <a:latin typeface="Arial" panose="020B0604020202020204" pitchFamily="34" charset="0"/>
              <a:cs typeface="Arial" panose="020B0604020202020204" pitchFamily="34" charset="0"/>
            </a:rPr>
            <a:t>Kirli giyeceklerini sepete atmak</a:t>
          </a:r>
        </a:p>
      </dgm:t>
    </dgm:pt>
    <dgm:pt modelId="{E83E1688-81FA-4422-B91B-4AFA889BD873}" type="sibTrans" cxnId="{4A6C1155-2B91-499C-B180-CFB7F2A2E646}">
      <dgm:prSet/>
      <dgm:spPr/>
      <dgm:t>
        <a:bodyPr/>
        <a:lstStyle/>
        <a:p>
          <a:endParaRPr lang="tr-TR"/>
        </a:p>
      </dgm:t>
    </dgm:pt>
    <dgm:pt modelId="{30390ACE-371F-43CB-93D1-F99D3B50608F}" type="parTrans" cxnId="{4A6C1155-2B91-499C-B180-CFB7F2A2E646}">
      <dgm:prSet/>
      <dgm:spPr/>
      <dgm:t>
        <a:bodyPr/>
        <a:lstStyle/>
        <a:p>
          <a:endParaRPr lang="tr-TR"/>
        </a:p>
      </dgm:t>
    </dgm:pt>
    <dgm:pt modelId="{F51EEFDD-E62F-419E-9ABB-21899CBD41E6}">
      <dgm:prSet custT="1"/>
      <dgm:spPr/>
      <dgm:t>
        <a:bodyPr/>
        <a:lstStyle/>
        <a:p>
          <a:pPr algn="l"/>
          <a:r>
            <a:rPr lang="tr-TR" sz="2800" b="0" dirty="0">
              <a:latin typeface="Arial" panose="020B0604020202020204" pitchFamily="34" charset="0"/>
              <a:cs typeface="Arial" panose="020B0604020202020204" pitchFamily="34" charset="0"/>
            </a:rPr>
            <a:t>Evdeki evcil hayvanla ilgilenmek</a:t>
          </a:r>
        </a:p>
      </dgm:t>
    </dgm:pt>
    <dgm:pt modelId="{B880124A-7A7F-41BF-869F-B5A075184163}" type="sibTrans" cxnId="{527B9441-D338-459F-8D90-C817CE6845E1}">
      <dgm:prSet/>
      <dgm:spPr/>
      <dgm:t>
        <a:bodyPr/>
        <a:lstStyle/>
        <a:p>
          <a:endParaRPr lang="tr-TR"/>
        </a:p>
      </dgm:t>
    </dgm:pt>
    <dgm:pt modelId="{E7156B01-3D39-4CD4-8B7F-939F70F853C2}" type="parTrans" cxnId="{527B9441-D338-459F-8D90-C817CE6845E1}">
      <dgm:prSet/>
      <dgm:spPr/>
      <dgm:t>
        <a:bodyPr/>
        <a:lstStyle/>
        <a:p>
          <a:endParaRPr lang="tr-TR"/>
        </a:p>
      </dgm:t>
    </dgm:pt>
    <dgm:pt modelId="{CE75154A-710C-478C-BD26-B94D50989095}" type="pres">
      <dgm:prSet presAssocID="{3FDF5CF3-1244-46DA-9EA0-BB17FD3993AA}" presName="Name0" presStyleCnt="0">
        <dgm:presLayoutVars>
          <dgm:chMax val="7"/>
          <dgm:chPref val="7"/>
          <dgm:dir/>
        </dgm:presLayoutVars>
      </dgm:prSet>
      <dgm:spPr/>
      <dgm:t>
        <a:bodyPr/>
        <a:lstStyle/>
        <a:p>
          <a:endParaRPr lang="tr-TR"/>
        </a:p>
      </dgm:t>
    </dgm:pt>
    <dgm:pt modelId="{870A0F16-A38D-4F9D-995C-89AA1F0908C3}" type="pres">
      <dgm:prSet presAssocID="{3FDF5CF3-1244-46DA-9EA0-BB17FD3993AA}" presName="Name1" presStyleCnt="0"/>
      <dgm:spPr/>
    </dgm:pt>
    <dgm:pt modelId="{B7DA45B2-D650-4BCA-A5E6-0A04D396F77D}" type="pres">
      <dgm:prSet presAssocID="{3FDF5CF3-1244-46DA-9EA0-BB17FD3993AA}" presName="cycle" presStyleCnt="0"/>
      <dgm:spPr/>
    </dgm:pt>
    <dgm:pt modelId="{26EDDDDA-F4C7-46A0-9948-A9A89F03C5E7}" type="pres">
      <dgm:prSet presAssocID="{3FDF5CF3-1244-46DA-9EA0-BB17FD3993AA}" presName="srcNode" presStyleLbl="node1" presStyleIdx="0" presStyleCnt="5"/>
      <dgm:spPr/>
    </dgm:pt>
    <dgm:pt modelId="{617ECA8E-DECC-41AF-BE10-E52D28D9F76E}" type="pres">
      <dgm:prSet presAssocID="{3FDF5CF3-1244-46DA-9EA0-BB17FD3993AA}" presName="conn" presStyleLbl="parChTrans1D2" presStyleIdx="0" presStyleCnt="1"/>
      <dgm:spPr/>
      <dgm:t>
        <a:bodyPr/>
        <a:lstStyle/>
        <a:p>
          <a:endParaRPr lang="tr-TR"/>
        </a:p>
      </dgm:t>
    </dgm:pt>
    <dgm:pt modelId="{06D7BFD4-C6B0-4DA8-B5B9-1ED832E202CA}" type="pres">
      <dgm:prSet presAssocID="{3FDF5CF3-1244-46DA-9EA0-BB17FD3993AA}" presName="extraNode" presStyleLbl="node1" presStyleIdx="0" presStyleCnt="5"/>
      <dgm:spPr/>
    </dgm:pt>
    <dgm:pt modelId="{637E5B8C-FE0F-4F38-ABC6-11F4AF5E444F}" type="pres">
      <dgm:prSet presAssocID="{3FDF5CF3-1244-46DA-9EA0-BB17FD3993AA}" presName="dstNode" presStyleLbl="node1" presStyleIdx="0" presStyleCnt="5"/>
      <dgm:spPr/>
    </dgm:pt>
    <dgm:pt modelId="{4FC18EA2-BB75-4A7C-8F22-F60FE4AD0C33}" type="pres">
      <dgm:prSet presAssocID="{2936EC92-31E9-48D0-ACD0-09FF9F0BA0C3}" presName="text_1" presStyleLbl="node1" presStyleIdx="0" presStyleCnt="5">
        <dgm:presLayoutVars>
          <dgm:bulletEnabled val="1"/>
        </dgm:presLayoutVars>
      </dgm:prSet>
      <dgm:spPr/>
      <dgm:t>
        <a:bodyPr/>
        <a:lstStyle/>
        <a:p>
          <a:endParaRPr lang="tr-TR"/>
        </a:p>
      </dgm:t>
    </dgm:pt>
    <dgm:pt modelId="{33C5B0A7-74BF-47A7-A1E0-A56365F618BA}" type="pres">
      <dgm:prSet presAssocID="{2936EC92-31E9-48D0-ACD0-09FF9F0BA0C3}" presName="accent_1" presStyleCnt="0"/>
      <dgm:spPr/>
    </dgm:pt>
    <dgm:pt modelId="{3828768C-836F-42A7-A5DB-DDD6A526B4C5}" type="pres">
      <dgm:prSet presAssocID="{2936EC92-31E9-48D0-ACD0-09FF9F0BA0C3}" presName="accentRepeatNode" presStyleLbl="solidFgAcc1" presStyleIdx="0" presStyleCnt="5"/>
      <dgm:spPr/>
    </dgm:pt>
    <dgm:pt modelId="{FF2F10CE-A833-4155-9F69-BBFADE3AA32A}" type="pres">
      <dgm:prSet presAssocID="{66741F7E-FA94-40CF-915C-7815205AA02D}" presName="text_2" presStyleLbl="node1" presStyleIdx="1" presStyleCnt="5" custLinFactNeighborX="-554">
        <dgm:presLayoutVars>
          <dgm:bulletEnabled val="1"/>
        </dgm:presLayoutVars>
      </dgm:prSet>
      <dgm:spPr/>
      <dgm:t>
        <a:bodyPr/>
        <a:lstStyle/>
        <a:p>
          <a:endParaRPr lang="tr-TR"/>
        </a:p>
      </dgm:t>
    </dgm:pt>
    <dgm:pt modelId="{9A08A75A-172D-4118-A254-6E291D352745}" type="pres">
      <dgm:prSet presAssocID="{66741F7E-FA94-40CF-915C-7815205AA02D}" presName="accent_2" presStyleCnt="0"/>
      <dgm:spPr/>
    </dgm:pt>
    <dgm:pt modelId="{69156AC2-82A7-49C5-9419-73BA68C9CE88}" type="pres">
      <dgm:prSet presAssocID="{66741F7E-FA94-40CF-915C-7815205AA02D}" presName="accentRepeatNode" presStyleLbl="solidFgAcc1" presStyleIdx="1" presStyleCnt="5"/>
      <dgm:spPr/>
    </dgm:pt>
    <dgm:pt modelId="{D1B098C8-6748-4A47-9B8D-238D63AB5EFC}" type="pres">
      <dgm:prSet presAssocID="{BB37276A-B81B-4DE8-B49C-0F4BF51AF512}" presName="text_3" presStyleLbl="node1" presStyleIdx="2" presStyleCnt="5">
        <dgm:presLayoutVars>
          <dgm:bulletEnabled val="1"/>
        </dgm:presLayoutVars>
      </dgm:prSet>
      <dgm:spPr/>
      <dgm:t>
        <a:bodyPr/>
        <a:lstStyle/>
        <a:p>
          <a:endParaRPr lang="tr-TR"/>
        </a:p>
      </dgm:t>
    </dgm:pt>
    <dgm:pt modelId="{56FF253A-128D-4371-99D1-AD899CA695EA}" type="pres">
      <dgm:prSet presAssocID="{BB37276A-B81B-4DE8-B49C-0F4BF51AF512}" presName="accent_3" presStyleCnt="0"/>
      <dgm:spPr/>
    </dgm:pt>
    <dgm:pt modelId="{9AB3B5B1-B4DA-4F4B-8AF8-7F322DBFEACB}" type="pres">
      <dgm:prSet presAssocID="{BB37276A-B81B-4DE8-B49C-0F4BF51AF512}" presName="accentRepeatNode" presStyleLbl="solidFgAcc1" presStyleIdx="2" presStyleCnt="5" custLinFactNeighborX="1899" custLinFactNeighborY="14584"/>
      <dgm:spPr/>
    </dgm:pt>
    <dgm:pt modelId="{95C6286F-64BA-439F-8842-48E31DCF7CB1}" type="pres">
      <dgm:prSet presAssocID="{F51EEFDD-E62F-419E-9ABB-21899CBD41E6}" presName="text_4" presStyleLbl="node1" presStyleIdx="3" presStyleCnt="5">
        <dgm:presLayoutVars>
          <dgm:bulletEnabled val="1"/>
        </dgm:presLayoutVars>
      </dgm:prSet>
      <dgm:spPr/>
      <dgm:t>
        <a:bodyPr/>
        <a:lstStyle/>
        <a:p>
          <a:endParaRPr lang="tr-TR"/>
        </a:p>
      </dgm:t>
    </dgm:pt>
    <dgm:pt modelId="{802CA352-9A69-4B01-BAA8-B552D8C5C16C}" type="pres">
      <dgm:prSet presAssocID="{F51EEFDD-E62F-419E-9ABB-21899CBD41E6}" presName="accent_4" presStyleCnt="0"/>
      <dgm:spPr/>
    </dgm:pt>
    <dgm:pt modelId="{448FD978-2161-474B-A737-A3C67C2A6040}" type="pres">
      <dgm:prSet presAssocID="{F51EEFDD-E62F-419E-9ABB-21899CBD41E6}" presName="accentRepeatNode" presStyleLbl="solidFgAcc1" presStyleIdx="3" presStyleCnt="5"/>
      <dgm:spPr/>
    </dgm:pt>
    <dgm:pt modelId="{23FDB052-1B63-4A35-B474-E5C2AB17F27F}" type="pres">
      <dgm:prSet presAssocID="{B2F24058-D88A-48EA-A29E-A822D5CF50E4}" presName="text_5" presStyleLbl="node1" presStyleIdx="4" presStyleCnt="5">
        <dgm:presLayoutVars>
          <dgm:bulletEnabled val="1"/>
        </dgm:presLayoutVars>
      </dgm:prSet>
      <dgm:spPr/>
      <dgm:t>
        <a:bodyPr/>
        <a:lstStyle/>
        <a:p>
          <a:endParaRPr lang="tr-TR"/>
        </a:p>
      </dgm:t>
    </dgm:pt>
    <dgm:pt modelId="{0ADF9910-188B-4724-AAE2-4878FBE45E31}" type="pres">
      <dgm:prSet presAssocID="{B2F24058-D88A-48EA-A29E-A822D5CF50E4}" presName="accent_5" presStyleCnt="0"/>
      <dgm:spPr/>
    </dgm:pt>
    <dgm:pt modelId="{FAB50EDF-5306-455F-AFA9-E79B6A58C2A0}" type="pres">
      <dgm:prSet presAssocID="{B2F24058-D88A-48EA-A29E-A822D5CF50E4}" presName="accentRepeatNode" presStyleLbl="solidFgAcc1" presStyleIdx="4" presStyleCnt="5"/>
      <dgm:spPr/>
    </dgm:pt>
  </dgm:ptLst>
  <dgm:cxnLst>
    <dgm:cxn modelId="{BDC6A8A7-8F58-46CA-8EA3-0D8BF7C8F689}" type="presOf" srcId="{3FDF5CF3-1244-46DA-9EA0-BB17FD3993AA}" destId="{CE75154A-710C-478C-BD26-B94D50989095}" srcOrd="0" destOrd="0" presId="urn:microsoft.com/office/officeart/2008/layout/VerticalCurvedList"/>
    <dgm:cxn modelId="{850F91BF-1434-4E30-B002-CBE97CE19E72}" type="presOf" srcId="{F51EEFDD-E62F-419E-9ABB-21899CBD41E6}" destId="{95C6286F-64BA-439F-8842-48E31DCF7CB1}" srcOrd="0" destOrd="0" presId="urn:microsoft.com/office/officeart/2008/layout/VerticalCurvedList"/>
    <dgm:cxn modelId="{C23877A5-7BE0-4F48-9256-B02A92BD9559}" type="presOf" srcId="{2936EC92-31E9-48D0-ACD0-09FF9F0BA0C3}" destId="{4FC18EA2-BB75-4A7C-8F22-F60FE4AD0C33}" srcOrd="0" destOrd="0" presId="urn:microsoft.com/office/officeart/2008/layout/VerticalCurvedList"/>
    <dgm:cxn modelId="{4A6C1155-2B91-499C-B180-CFB7F2A2E646}" srcId="{3FDF5CF3-1244-46DA-9EA0-BB17FD3993AA}" destId="{B2F24058-D88A-48EA-A29E-A822D5CF50E4}" srcOrd="4" destOrd="0" parTransId="{30390ACE-371F-43CB-93D1-F99D3B50608F}" sibTransId="{E83E1688-81FA-4422-B91B-4AFA889BD873}"/>
    <dgm:cxn modelId="{AB61FC31-1AFD-487A-A838-F6A8FA9C1DEF}" srcId="{3FDF5CF3-1244-46DA-9EA0-BB17FD3993AA}" destId="{2936EC92-31E9-48D0-ACD0-09FF9F0BA0C3}" srcOrd="0" destOrd="0" parTransId="{8BD25669-AEC2-4A58-8592-0A8B7BFA2912}" sibTransId="{32265039-8E14-4C88-84D0-BD05A718E540}"/>
    <dgm:cxn modelId="{08205990-261F-4C95-9AA6-E8623483ECBA}" type="presOf" srcId="{32265039-8E14-4C88-84D0-BD05A718E540}" destId="{617ECA8E-DECC-41AF-BE10-E52D28D9F76E}" srcOrd="0" destOrd="0" presId="urn:microsoft.com/office/officeart/2008/layout/VerticalCurvedList"/>
    <dgm:cxn modelId="{ECE043A8-D587-4B5D-B81C-0E164949B1B3}" srcId="{3FDF5CF3-1244-46DA-9EA0-BB17FD3993AA}" destId="{BB37276A-B81B-4DE8-B49C-0F4BF51AF512}" srcOrd="2" destOrd="0" parTransId="{828AAA6A-7CC5-4931-BF85-8493E903121D}" sibTransId="{849ADA3B-3387-45A2-AEF1-355F95225716}"/>
    <dgm:cxn modelId="{527B9441-D338-459F-8D90-C817CE6845E1}" srcId="{3FDF5CF3-1244-46DA-9EA0-BB17FD3993AA}" destId="{F51EEFDD-E62F-419E-9ABB-21899CBD41E6}" srcOrd="3" destOrd="0" parTransId="{E7156B01-3D39-4CD4-8B7F-939F70F853C2}" sibTransId="{B880124A-7A7F-41BF-869F-B5A075184163}"/>
    <dgm:cxn modelId="{F48802F7-FEAA-4D40-AFC7-F097EFAC8967}" type="presOf" srcId="{B2F24058-D88A-48EA-A29E-A822D5CF50E4}" destId="{23FDB052-1B63-4A35-B474-E5C2AB17F27F}" srcOrd="0" destOrd="0" presId="urn:microsoft.com/office/officeart/2008/layout/VerticalCurvedList"/>
    <dgm:cxn modelId="{FC64A5DF-6AB8-47E5-BE47-BD44E8A88B8E}" type="presOf" srcId="{66741F7E-FA94-40CF-915C-7815205AA02D}" destId="{FF2F10CE-A833-4155-9F69-BBFADE3AA32A}" srcOrd="0" destOrd="0" presId="urn:microsoft.com/office/officeart/2008/layout/VerticalCurvedList"/>
    <dgm:cxn modelId="{D3276BEE-10AD-4753-AB25-545966016873}" type="presOf" srcId="{BB37276A-B81B-4DE8-B49C-0F4BF51AF512}" destId="{D1B098C8-6748-4A47-9B8D-238D63AB5EFC}" srcOrd="0" destOrd="0" presId="urn:microsoft.com/office/officeart/2008/layout/VerticalCurvedList"/>
    <dgm:cxn modelId="{20300926-2467-4172-83EE-6B93BFA78DFD}" srcId="{3FDF5CF3-1244-46DA-9EA0-BB17FD3993AA}" destId="{66741F7E-FA94-40CF-915C-7815205AA02D}" srcOrd="1" destOrd="0" parTransId="{B6B04376-DAEC-4D0B-9F79-4672CF9789AD}" sibTransId="{8BD61F84-8C34-42F4-80B1-D7CE85B6A7B4}"/>
    <dgm:cxn modelId="{0262D80E-BFC6-4CE4-BCC3-8A40B29CC0FA}" type="presParOf" srcId="{CE75154A-710C-478C-BD26-B94D50989095}" destId="{870A0F16-A38D-4F9D-995C-89AA1F0908C3}" srcOrd="0" destOrd="0" presId="urn:microsoft.com/office/officeart/2008/layout/VerticalCurvedList"/>
    <dgm:cxn modelId="{B8791D8D-3EA6-484D-80D8-CD68D262BBD9}" type="presParOf" srcId="{870A0F16-A38D-4F9D-995C-89AA1F0908C3}" destId="{B7DA45B2-D650-4BCA-A5E6-0A04D396F77D}" srcOrd="0" destOrd="0" presId="urn:microsoft.com/office/officeart/2008/layout/VerticalCurvedList"/>
    <dgm:cxn modelId="{2114C2DB-DB19-429C-97B4-F4A1468BE06C}" type="presParOf" srcId="{B7DA45B2-D650-4BCA-A5E6-0A04D396F77D}" destId="{26EDDDDA-F4C7-46A0-9948-A9A89F03C5E7}" srcOrd="0" destOrd="0" presId="urn:microsoft.com/office/officeart/2008/layout/VerticalCurvedList"/>
    <dgm:cxn modelId="{EA9DCC7C-A0E3-430D-9A41-6475F849B235}" type="presParOf" srcId="{B7DA45B2-D650-4BCA-A5E6-0A04D396F77D}" destId="{617ECA8E-DECC-41AF-BE10-E52D28D9F76E}" srcOrd="1" destOrd="0" presId="urn:microsoft.com/office/officeart/2008/layout/VerticalCurvedList"/>
    <dgm:cxn modelId="{660A8E45-BC11-42F1-899D-1B1B267C49D9}" type="presParOf" srcId="{B7DA45B2-D650-4BCA-A5E6-0A04D396F77D}" destId="{06D7BFD4-C6B0-4DA8-B5B9-1ED832E202CA}" srcOrd="2" destOrd="0" presId="urn:microsoft.com/office/officeart/2008/layout/VerticalCurvedList"/>
    <dgm:cxn modelId="{3ABC264F-6885-4F60-B790-148648EB86D6}" type="presParOf" srcId="{B7DA45B2-D650-4BCA-A5E6-0A04D396F77D}" destId="{637E5B8C-FE0F-4F38-ABC6-11F4AF5E444F}" srcOrd="3" destOrd="0" presId="urn:microsoft.com/office/officeart/2008/layout/VerticalCurvedList"/>
    <dgm:cxn modelId="{A28B723A-2D26-4B8D-8697-FACA9C1F534F}" type="presParOf" srcId="{870A0F16-A38D-4F9D-995C-89AA1F0908C3}" destId="{4FC18EA2-BB75-4A7C-8F22-F60FE4AD0C33}" srcOrd="1" destOrd="0" presId="urn:microsoft.com/office/officeart/2008/layout/VerticalCurvedList"/>
    <dgm:cxn modelId="{76F050C0-E9A8-4CBC-A38F-6FA649FD786F}" type="presParOf" srcId="{870A0F16-A38D-4F9D-995C-89AA1F0908C3}" destId="{33C5B0A7-74BF-47A7-A1E0-A56365F618BA}" srcOrd="2" destOrd="0" presId="urn:microsoft.com/office/officeart/2008/layout/VerticalCurvedList"/>
    <dgm:cxn modelId="{6BD0BBFE-8793-4F52-88D5-6239F2FC1AD8}" type="presParOf" srcId="{33C5B0A7-74BF-47A7-A1E0-A56365F618BA}" destId="{3828768C-836F-42A7-A5DB-DDD6A526B4C5}" srcOrd="0" destOrd="0" presId="urn:microsoft.com/office/officeart/2008/layout/VerticalCurvedList"/>
    <dgm:cxn modelId="{4E108ACB-A1BF-4285-810A-96C3A218791A}" type="presParOf" srcId="{870A0F16-A38D-4F9D-995C-89AA1F0908C3}" destId="{FF2F10CE-A833-4155-9F69-BBFADE3AA32A}" srcOrd="3" destOrd="0" presId="urn:microsoft.com/office/officeart/2008/layout/VerticalCurvedList"/>
    <dgm:cxn modelId="{EB7C23B4-CE07-4512-9DAE-9F5301DF0923}" type="presParOf" srcId="{870A0F16-A38D-4F9D-995C-89AA1F0908C3}" destId="{9A08A75A-172D-4118-A254-6E291D352745}" srcOrd="4" destOrd="0" presId="urn:microsoft.com/office/officeart/2008/layout/VerticalCurvedList"/>
    <dgm:cxn modelId="{C25C295E-5E92-4875-8E51-E6A48E4C54F4}" type="presParOf" srcId="{9A08A75A-172D-4118-A254-6E291D352745}" destId="{69156AC2-82A7-49C5-9419-73BA68C9CE88}" srcOrd="0" destOrd="0" presId="urn:microsoft.com/office/officeart/2008/layout/VerticalCurvedList"/>
    <dgm:cxn modelId="{F373B093-189B-403F-96E0-89FF6BE73EA5}" type="presParOf" srcId="{870A0F16-A38D-4F9D-995C-89AA1F0908C3}" destId="{D1B098C8-6748-4A47-9B8D-238D63AB5EFC}" srcOrd="5" destOrd="0" presId="urn:microsoft.com/office/officeart/2008/layout/VerticalCurvedList"/>
    <dgm:cxn modelId="{3B0BB87B-7CB9-438D-B8FD-71FC5A390CF1}" type="presParOf" srcId="{870A0F16-A38D-4F9D-995C-89AA1F0908C3}" destId="{56FF253A-128D-4371-99D1-AD899CA695EA}" srcOrd="6" destOrd="0" presId="urn:microsoft.com/office/officeart/2008/layout/VerticalCurvedList"/>
    <dgm:cxn modelId="{030B8724-D439-4321-A3AC-7F7D5E664B82}" type="presParOf" srcId="{56FF253A-128D-4371-99D1-AD899CA695EA}" destId="{9AB3B5B1-B4DA-4F4B-8AF8-7F322DBFEACB}" srcOrd="0" destOrd="0" presId="urn:microsoft.com/office/officeart/2008/layout/VerticalCurvedList"/>
    <dgm:cxn modelId="{A43BA9A8-64C8-48E8-B753-001A72EA3978}" type="presParOf" srcId="{870A0F16-A38D-4F9D-995C-89AA1F0908C3}" destId="{95C6286F-64BA-439F-8842-48E31DCF7CB1}" srcOrd="7" destOrd="0" presId="urn:microsoft.com/office/officeart/2008/layout/VerticalCurvedList"/>
    <dgm:cxn modelId="{A08FF174-B737-4F05-827B-877AB9144B7A}" type="presParOf" srcId="{870A0F16-A38D-4F9D-995C-89AA1F0908C3}" destId="{802CA352-9A69-4B01-BAA8-B552D8C5C16C}" srcOrd="8" destOrd="0" presId="urn:microsoft.com/office/officeart/2008/layout/VerticalCurvedList"/>
    <dgm:cxn modelId="{A9CFE244-3668-488B-843D-9DC15A8F5110}" type="presParOf" srcId="{802CA352-9A69-4B01-BAA8-B552D8C5C16C}" destId="{448FD978-2161-474B-A737-A3C67C2A6040}" srcOrd="0" destOrd="0" presId="urn:microsoft.com/office/officeart/2008/layout/VerticalCurvedList"/>
    <dgm:cxn modelId="{4577E951-54B5-4FBE-A7F5-BE8629272137}" type="presParOf" srcId="{870A0F16-A38D-4F9D-995C-89AA1F0908C3}" destId="{23FDB052-1B63-4A35-B474-E5C2AB17F27F}" srcOrd="9" destOrd="0" presId="urn:microsoft.com/office/officeart/2008/layout/VerticalCurvedList"/>
    <dgm:cxn modelId="{B34878F9-AB3E-4750-8596-2A872ACE807C}" type="presParOf" srcId="{870A0F16-A38D-4F9D-995C-89AA1F0908C3}" destId="{0ADF9910-188B-4724-AAE2-4878FBE45E31}" srcOrd="10" destOrd="0" presId="urn:microsoft.com/office/officeart/2008/layout/VerticalCurvedList"/>
    <dgm:cxn modelId="{0F3A4CED-C4F4-4B39-8D62-3A669D59DC4B}" type="presParOf" srcId="{0ADF9910-188B-4724-AAE2-4878FBE45E31}" destId="{FAB50EDF-5306-455F-AFA9-E79B6A58C2A0}"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FDF5CF3-1244-46DA-9EA0-BB17FD3993AA}" type="doc">
      <dgm:prSet loTypeId="urn:microsoft.com/office/officeart/2008/layout/VerticalCurvedList" loCatId="list" qsTypeId="urn:microsoft.com/office/officeart/2005/8/quickstyle/simple1" qsCatId="simple" csTypeId="urn:microsoft.com/office/officeart/2005/8/colors/colorful2" csCatId="colorful" phldr="1"/>
      <dgm:spPr/>
      <dgm:t>
        <a:bodyPr/>
        <a:lstStyle/>
        <a:p>
          <a:endParaRPr lang="tr-TR"/>
        </a:p>
      </dgm:t>
    </dgm:pt>
    <dgm:pt modelId="{2936EC92-31E9-48D0-ACD0-09FF9F0BA0C3}">
      <dgm:prSet custT="1"/>
      <dgm:spPr/>
      <dgm:t>
        <a:bodyPr/>
        <a:lstStyle/>
        <a:p>
          <a:pPr algn="l"/>
          <a:r>
            <a:rPr lang="tr-TR" sz="2800" b="0" dirty="0">
              <a:latin typeface="Arial" panose="020B0604020202020204" pitchFamily="34" charset="0"/>
              <a:cs typeface="Arial" panose="020B0604020202020204" pitchFamily="34" charset="0"/>
            </a:rPr>
            <a:t>Tek başına giyip soyunmak</a:t>
          </a:r>
        </a:p>
      </dgm:t>
    </dgm:pt>
    <dgm:pt modelId="{8BD25669-AEC2-4A58-8592-0A8B7BFA2912}" type="parTrans" cxnId="{AB61FC31-1AFD-487A-A838-F6A8FA9C1DEF}">
      <dgm:prSet/>
      <dgm:spPr/>
      <dgm:t>
        <a:bodyPr/>
        <a:lstStyle/>
        <a:p>
          <a:endParaRPr lang="tr-TR"/>
        </a:p>
      </dgm:t>
    </dgm:pt>
    <dgm:pt modelId="{32265039-8E14-4C88-84D0-BD05A718E540}" type="sibTrans" cxnId="{AB61FC31-1AFD-487A-A838-F6A8FA9C1DEF}">
      <dgm:prSet/>
      <dgm:spPr/>
      <dgm:t>
        <a:bodyPr/>
        <a:lstStyle/>
        <a:p>
          <a:endParaRPr lang="tr-TR"/>
        </a:p>
      </dgm:t>
    </dgm:pt>
    <dgm:pt modelId="{66741F7E-FA94-40CF-915C-7815205AA02D}">
      <dgm:prSet custT="1"/>
      <dgm:spPr/>
      <dgm:t>
        <a:bodyPr/>
        <a:lstStyle/>
        <a:p>
          <a:pPr algn="l"/>
          <a:r>
            <a:rPr lang="tr-TR" sz="2400" b="0" dirty="0">
              <a:latin typeface="Arial" panose="020B0604020202020204" pitchFamily="34" charset="0"/>
              <a:cs typeface="Arial" panose="020B0604020202020204" pitchFamily="34" charset="0"/>
            </a:rPr>
            <a:t>Evin toplanmasına yardımcı olmak</a:t>
          </a:r>
        </a:p>
      </dgm:t>
    </dgm:pt>
    <dgm:pt modelId="{B6B04376-DAEC-4D0B-9F79-4672CF9789AD}" type="parTrans" cxnId="{20300926-2467-4172-83EE-6B93BFA78DFD}">
      <dgm:prSet/>
      <dgm:spPr/>
      <dgm:t>
        <a:bodyPr/>
        <a:lstStyle/>
        <a:p>
          <a:endParaRPr lang="tr-TR"/>
        </a:p>
      </dgm:t>
    </dgm:pt>
    <dgm:pt modelId="{8BD61F84-8C34-42F4-80B1-D7CE85B6A7B4}" type="sibTrans" cxnId="{20300926-2467-4172-83EE-6B93BFA78DFD}">
      <dgm:prSet/>
      <dgm:spPr/>
      <dgm:t>
        <a:bodyPr/>
        <a:lstStyle/>
        <a:p>
          <a:endParaRPr lang="tr-TR"/>
        </a:p>
      </dgm:t>
    </dgm:pt>
    <dgm:pt modelId="{BB37276A-B81B-4DE8-B49C-0F4BF51AF512}">
      <dgm:prSet custT="1"/>
      <dgm:spPr/>
      <dgm:t>
        <a:bodyPr/>
        <a:lstStyle/>
        <a:p>
          <a:pPr algn="l"/>
          <a:r>
            <a:rPr lang="tr-TR" sz="2800" b="0" dirty="0">
              <a:latin typeface="Arial" panose="020B0604020202020204" pitchFamily="34" charset="0"/>
              <a:cs typeface="Arial" panose="020B0604020202020204" pitchFamily="34" charset="0"/>
            </a:rPr>
            <a:t>Sofranın hazırlanmasına yardımcı olmak</a:t>
          </a:r>
        </a:p>
      </dgm:t>
    </dgm:pt>
    <dgm:pt modelId="{828AAA6A-7CC5-4931-BF85-8493E903121D}" type="parTrans" cxnId="{ECE043A8-D587-4B5D-B81C-0E164949B1B3}">
      <dgm:prSet/>
      <dgm:spPr/>
      <dgm:t>
        <a:bodyPr/>
        <a:lstStyle/>
        <a:p>
          <a:endParaRPr lang="tr-TR"/>
        </a:p>
      </dgm:t>
    </dgm:pt>
    <dgm:pt modelId="{849ADA3B-3387-45A2-AEF1-355F95225716}" type="sibTrans" cxnId="{ECE043A8-D587-4B5D-B81C-0E164949B1B3}">
      <dgm:prSet/>
      <dgm:spPr/>
      <dgm:t>
        <a:bodyPr/>
        <a:lstStyle/>
        <a:p>
          <a:endParaRPr lang="tr-TR"/>
        </a:p>
      </dgm:t>
    </dgm:pt>
    <dgm:pt modelId="{B2F24058-D88A-48EA-A29E-A822D5CF50E4}">
      <dgm:prSet custT="1"/>
      <dgm:spPr/>
      <dgm:t>
        <a:bodyPr/>
        <a:lstStyle/>
        <a:p>
          <a:pPr algn="l"/>
          <a:r>
            <a:rPr lang="tr-TR" sz="2800" b="0" dirty="0">
              <a:latin typeface="Arial" panose="020B0604020202020204" pitchFamily="34" charset="0"/>
              <a:cs typeface="Arial" panose="020B0604020202020204" pitchFamily="34" charset="0"/>
            </a:rPr>
            <a:t>Kendi alışveriş listesini oluşturmak</a:t>
          </a:r>
        </a:p>
      </dgm:t>
    </dgm:pt>
    <dgm:pt modelId="{E83E1688-81FA-4422-B91B-4AFA889BD873}" type="sibTrans" cxnId="{4A6C1155-2B91-499C-B180-CFB7F2A2E646}">
      <dgm:prSet/>
      <dgm:spPr/>
      <dgm:t>
        <a:bodyPr/>
        <a:lstStyle/>
        <a:p>
          <a:endParaRPr lang="tr-TR"/>
        </a:p>
      </dgm:t>
    </dgm:pt>
    <dgm:pt modelId="{30390ACE-371F-43CB-93D1-F99D3B50608F}" type="parTrans" cxnId="{4A6C1155-2B91-499C-B180-CFB7F2A2E646}">
      <dgm:prSet/>
      <dgm:spPr/>
      <dgm:t>
        <a:bodyPr/>
        <a:lstStyle/>
        <a:p>
          <a:endParaRPr lang="tr-TR"/>
        </a:p>
      </dgm:t>
    </dgm:pt>
    <dgm:pt modelId="{F51EEFDD-E62F-419E-9ABB-21899CBD41E6}">
      <dgm:prSet custT="1"/>
      <dgm:spPr/>
      <dgm:t>
        <a:bodyPr/>
        <a:lstStyle/>
        <a:p>
          <a:pPr algn="l"/>
          <a:r>
            <a:rPr lang="tr-TR" sz="2800" b="0" dirty="0">
              <a:latin typeface="Arial" panose="020B0604020202020204" pitchFamily="34" charset="0"/>
              <a:cs typeface="Arial" panose="020B0604020202020204" pitchFamily="34" charset="0"/>
            </a:rPr>
            <a:t>Kendi ayakkabılarının temizliğini yapmak</a:t>
          </a:r>
        </a:p>
      </dgm:t>
    </dgm:pt>
    <dgm:pt modelId="{B880124A-7A7F-41BF-869F-B5A075184163}" type="sibTrans" cxnId="{527B9441-D338-459F-8D90-C817CE6845E1}">
      <dgm:prSet/>
      <dgm:spPr/>
      <dgm:t>
        <a:bodyPr/>
        <a:lstStyle/>
        <a:p>
          <a:endParaRPr lang="tr-TR"/>
        </a:p>
      </dgm:t>
    </dgm:pt>
    <dgm:pt modelId="{E7156B01-3D39-4CD4-8B7F-939F70F853C2}" type="parTrans" cxnId="{527B9441-D338-459F-8D90-C817CE6845E1}">
      <dgm:prSet/>
      <dgm:spPr/>
      <dgm:t>
        <a:bodyPr/>
        <a:lstStyle/>
        <a:p>
          <a:endParaRPr lang="tr-TR"/>
        </a:p>
      </dgm:t>
    </dgm:pt>
    <dgm:pt modelId="{CE75154A-710C-478C-BD26-B94D50989095}" type="pres">
      <dgm:prSet presAssocID="{3FDF5CF3-1244-46DA-9EA0-BB17FD3993AA}" presName="Name0" presStyleCnt="0">
        <dgm:presLayoutVars>
          <dgm:chMax val="7"/>
          <dgm:chPref val="7"/>
          <dgm:dir/>
        </dgm:presLayoutVars>
      </dgm:prSet>
      <dgm:spPr/>
      <dgm:t>
        <a:bodyPr/>
        <a:lstStyle/>
        <a:p>
          <a:endParaRPr lang="tr-TR"/>
        </a:p>
      </dgm:t>
    </dgm:pt>
    <dgm:pt modelId="{870A0F16-A38D-4F9D-995C-89AA1F0908C3}" type="pres">
      <dgm:prSet presAssocID="{3FDF5CF3-1244-46DA-9EA0-BB17FD3993AA}" presName="Name1" presStyleCnt="0"/>
      <dgm:spPr/>
    </dgm:pt>
    <dgm:pt modelId="{B7DA45B2-D650-4BCA-A5E6-0A04D396F77D}" type="pres">
      <dgm:prSet presAssocID="{3FDF5CF3-1244-46DA-9EA0-BB17FD3993AA}" presName="cycle" presStyleCnt="0"/>
      <dgm:spPr/>
    </dgm:pt>
    <dgm:pt modelId="{26EDDDDA-F4C7-46A0-9948-A9A89F03C5E7}" type="pres">
      <dgm:prSet presAssocID="{3FDF5CF3-1244-46DA-9EA0-BB17FD3993AA}" presName="srcNode" presStyleLbl="node1" presStyleIdx="0" presStyleCnt="5"/>
      <dgm:spPr/>
    </dgm:pt>
    <dgm:pt modelId="{617ECA8E-DECC-41AF-BE10-E52D28D9F76E}" type="pres">
      <dgm:prSet presAssocID="{3FDF5CF3-1244-46DA-9EA0-BB17FD3993AA}" presName="conn" presStyleLbl="parChTrans1D2" presStyleIdx="0" presStyleCnt="1"/>
      <dgm:spPr/>
      <dgm:t>
        <a:bodyPr/>
        <a:lstStyle/>
        <a:p>
          <a:endParaRPr lang="tr-TR"/>
        </a:p>
      </dgm:t>
    </dgm:pt>
    <dgm:pt modelId="{06D7BFD4-C6B0-4DA8-B5B9-1ED832E202CA}" type="pres">
      <dgm:prSet presAssocID="{3FDF5CF3-1244-46DA-9EA0-BB17FD3993AA}" presName="extraNode" presStyleLbl="node1" presStyleIdx="0" presStyleCnt="5"/>
      <dgm:spPr/>
    </dgm:pt>
    <dgm:pt modelId="{637E5B8C-FE0F-4F38-ABC6-11F4AF5E444F}" type="pres">
      <dgm:prSet presAssocID="{3FDF5CF3-1244-46DA-9EA0-BB17FD3993AA}" presName="dstNode" presStyleLbl="node1" presStyleIdx="0" presStyleCnt="5"/>
      <dgm:spPr/>
    </dgm:pt>
    <dgm:pt modelId="{4FC18EA2-BB75-4A7C-8F22-F60FE4AD0C33}" type="pres">
      <dgm:prSet presAssocID="{2936EC92-31E9-48D0-ACD0-09FF9F0BA0C3}" presName="text_1" presStyleLbl="node1" presStyleIdx="0" presStyleCnt="5">
        <dgm:presLayoutVars>
          <dgm:bulletEnabled val="1"/>
        </dgm:presLayoutVars>
      </dgm:prSet>
      <dgm:spPr/>
      <dgm:t>
        <a:bodyPr/>
        <a:lstStyle/>
        <a:p>
          <a:endParaRPr lang="tr-TR"/>
        </a:p>
      </dgm:t>
    </dgm:pt>
    <dgm:pt modelId="{33C5B0A7-74BF-47A7-A1E0-A56365F618BA}" type="pres">
      <dgm:prSet presAssocID="{2936EC92-31E9-48D0-ACD0-09FF9F0BA0C3}" presName="accent_1" presStyleCnt="0"/>
      <dgm:spPr/>
    </dgm:pt>
    <dgm:pt modelId="{3828768C-836F-42A7-A5DB-DDD6A526B4C5}" type="pres">
      <dgm:prSet presAssocID="{2936EC92-31E9-48D0-ACD0-09FF9F0BA0C3}" presName="accentRepeatNode" presStyleLbl="solidFgAcc1" presStyleIdx="0" presStyleCnt="5"/>
      <dgm:spPr/>
    </dgm:pt>
    <dgm:pt modelId="{FF2F10CE-A833-4155-9F69-BBFADE3AA32A}" type="pres">
      <dgm:prSet presAssocID="{66741F7E-FA94-40CF-915C-7815205AA02D}" presName="text_2" presStyleLbl="node1" presStyleIdx="1" presStyleCnt="5" custLinFactNeighborX="-554">
        <dgm:presLayoutVars>
          <dgm:bulletEnabled val="1"/>
        </dgm:presLayoutVars>
      </dgm:prSet>
      <dgm:spPr/>
      <dgm:t>
        <a:bodyPr/>
        <a:lstStyle/>
        <a:p>
          <a:endParaRPr lang="tr-TR"/>
        </a:p>
      </dgm:t>
    </dgm:pt>
    <dgm:pt modelId="{9A08A75A-172D-4118-A254-6E291D352745}" type="pres">
      <dgm:prSet presAssocID="{66741F7E-FA94-40CF-915C-7815205AA02D}" presName="accent_2" presStyleCnt="0"/>
      <dgm:spPr/>
    </dgm:pt>
    <dgm:pt modelId="{69156AC2-82A7-49C5-9419-73BA68C9CE88}" type="pres">
      <dgm:prSet presAssocID="{66741F7E-FA94-40CF-915C-7815205AA02D}" presName="accentRepeatNode" presStyleLbl="solidFgAcc1" presStyleIdx="1" presStyleCnt="5"/>
      <dgm:spPr/>
    </dgm:pt>
    <dgm:pt modelId="{D1B098C8-6748-4A47-9B8D-238D63AB5EFC}" type="pres">
      <dgm:prSet presAssocID="{BB37276A-B81B-4DE8-B49C-0F4BF51AF512}" presName="text_3" presStyleLbl="node1" presStyleIdx="2" presStyleCnt="5">
        <dgm:presLayoutVars>
          <dgm:bulletEnabled val="1"/>
        </dgm:presLayoutVars>
      </dgm:prSet>
      <dgm:spPr/>
      <dgm:t>
        <a:bodyPr/>
        <a:lstStyle/>
        <a:p>
          <a:endParaRPr lang="tr-TR"/>
        </a:p>
      </dgm:t>
    </dgm:pt>
    <dgm:pt modelId="{56FF253A-128D-4371-99D1-AD899CA695EA}" type="pres">
      <dgm:prSet presAssocID="{BB37276A-B81B-4DE8-B49C-0F4BF51AF512}" presName="accent_3" presStyleCnt="0"/>
      <dgm:spPr/>
    </dgm:pt>
    <dgm:pt modelId="{9AB3B5B1-B4DA-4F4B-8AF8-7F322DBFEACB}" type="pres">
      <dgm:prSet presAssocID="{BB37276A-B81B-4DE8-B49C-0F4BF51AF512}" presName="accentRepeatNode" presStyleLbl="solidFgAcc1" presStyleIdx="2" presStyleCnt="5" custLinFactNeighborX="1899" custLinFactNeighborY="14584"/>
      <dgm:spPr/>
    </dgm:pt>
    <dgm:pt modelId="{95C6286F-64BA-439F-8842-48E31DCF7CB1}" type="pres">
      <dgm:prSet presAssocID="{F51EEFDD-E62F-419E-9ABB-21899CBD41E6}" presName="text_4" presStyleLbl="node1" presStyleIdx="3" presStyleCnt="5">
        <dgm:presLayoutVars>
          <dgm:bulletEnabled val="1"/>
        </dgm:presLayoutVars>
      </dgm:prSet>
      <dgm:spPr/>
      <dgm:t>
        <a:bodyPr/>
        <a:lstStyle/>
        <a:p>
          <a:endParaRPr lang="tr-TR"/>
        </a:p>
      </dgm:t>
    </dgm:pt>
    <dgm:pt modelId="{802CA352-9A69-4B01-BAA8-B552D8C5C16C}" type="pres">
      <dgm:prSet presAssocID="{F51EEFDD-E62F-419E-9ABB-21899CBD41E6}" presName="accent_4" presStyleCnt="0"/>
      <dgm:spPr/>
    </dgm:pt>
    <dgm:pt modelId="{448FD978-2161-474B-A737-A3C67C2A6040}" type="pres">
      <dgm:prSet presAssocID="{F51EEFDD-E62F-419E-9ABB-21899CBD41E6}" presName="accentRepeatNode" presStyleLbl="solidFgAcc1" presStyleIdx="3" presStyleCnt="5"/>
      <dgm:spPr/>
    </dgm:pt>
    <dgm:pt modelId="{23FDB052-1B63-4A35-B474-E5C2AB17F27F}" type="pres">
      <dgm:prSet presAssocID="{B2F24058-D88A-48EA-A29E-A822D5CF50E4}" presName="text_5" presStyleLbl="node1" presStyleIdx="4" presStyleCnt="5">
        <dgm:presLayoutVars>
          <dgm:bulletEnabled val="1"/>
        </dgm:presLayoutVars>
      </dgm:prSet>
      <dgm:spPr/>
      <dgm:t>
        <a:bodyPr/>
        <a:lstStyle/>
        <a:p>
          <a:endParaRPr lang="tr-TR"/>
        </a:p>
      </dgm:t>
    </dgm:pt>
    <dgm:pt modelId="{0ADF9910-188B-4724-AAE2-4878FBE45E31}" type="pres">
      <dgm:prSet presAssocID="{B2F24058-D88A-48EA-A29E-A822D5CF50E4}" presName="accent_5" presStyleCnt="0"/>
      <dgm:spPr/>
    </dgm:pt>
    <dgm:pt modelId="{FAB50EDF-5306-455F-AFA9-E79B6A58C2A0}" type="pres">
      <dgm:prSet presAssocID="{B2F24058-D88A-48EA-A29E-A822D5CF50E4}" presName="accentRepeatNode" presStyleLbl="solidFgAcc1" presStyleIdx="4" presStyleCnt="5"/>
      <dgm:spPr/>
    </dgm:pt>
  </dgm:ptLst>
  <dgm:cxnLst>
    <dgm:cxn modelId="{BDC6A8A7-8F58-46CA-8EA3-0D8BF7C8F689}" type="presOf" srcId="{3FDF5CF3-1244-46DA-9EA0-BB17FD3993AA}" destId="{CE75154A-710C-478C-BD26-B94D50989095}" srcOrd="0" destOrd="0" presId="urn:microsoft.com/office/officeart/2008/layout/VerticalCurvedList"/>
    <dgm:cxn modelId="{850F91BF-1434-4E30-B002-CBE97CE19E72}" type="presOf" srcId="{F51EEFDD-E62F-419E-9ABB-21899CBD41E6}" destId="{95C6286F-64BA-439F-8842-48E31DCF7CB1}" srcOrd="0" destOrd="0" presId="urn:microsoft.com/office/officeart/2008/layout/VerticalCurvedList"/>
    <dgm:cxn modelId="{C23877A5-7BE0-4F48-9256-B02A92BD9559}" type="presOf" srcId="{2936EC92-31E9-48D0-ACD0-09FF9F0BA0C3}" destId="{4FC18EA2-BB75-4A7C-8F22-F60FE4AD0C33}" srcOrd="0" destOrd="0" presId="urn:microsoft.com/office/officeart/2008/layout/VerticalCurvedList"/>
    <dgm:cxn modelId="{4A6C1155-2B91-499C-B180-CFB7F2A2E646}" srcId="{3FDF5CF3-1244-46DA-9EA0-BB17FD3993AA}" destId="{B2F24058-D88A-48EA-A29E-A822D5CF50E4}" srcOrd="4" destOrd="0" parTransId="{30390ACE-371F-43CB-93D1-F99D3B50608F}" sibTransId="{E83E1688-81FA-4422-B91B-4AFA889BD873}"/>
    <dgm:cxn modelId="{AB61FC31-1AFD-487A-A838-F6A8FA9C1DEF}" srcId="{3FDF5CF3-1244-46DA-9EA0-BB17FD3993AA}" destId="{2936EC92-31E9-48D0-ACD0-09FF9F0BA0C3}" srcOrd="0" destOrd="0" parTransId="{8BD25669-AEC2-4A58-8592-0A8B7BFA2912}" sibTransId="{32265039-8E14-4C88-84D0-BD05A718E540}"/>
    <dgm:cxn modelId="{08205990-261F-4C95-9AA6-E8623483ECBA}" type="presOf" srcId="{32265039-8E14-4C88-84D0-BD05A718E540}" destId="{617ECA8E-DECC-41AF-BE10-E52D28D9F76E}" srcOrd="0" destOrd="0" presId="urn:microsoft.com/office/officeart/2008/layout/VerticalCurvedList"/>
    <dgm:cxn modelId="{ECE043A8-D587-4B5D-B81C-0E164949B1B3}" srcId="{3FDF5CF3-1244-46DA-9EA0-BB17FD3993AA}" destId="{BB37276A-B81B-4DE8-B49C-0F4BF51AF512}" srcOrd="2" destOrd="0" parTransId="{828AAA6A-7CC5-4931-BF85-8493E903121D}" sibTransId="{849ADA3B-3387-45A2-AEF1-355F95225716}"/>
    <dgm:cxn modelId="{527B9441-D338-459F-8D90-C817CE6845E1}" srcId="{3FDF5CF3-1244-46DA-9EA0-BB17FD3993AA}" destId="{F51EEFDD-E62F-419E-9ABB-21899CBD41E6}" srcOrd="3" destOrd="0" parTransId="{E7156B01-3D39-4CD4-8B7F-939F70F853C2}" sibTransId="{B880124A-7A7F-41BF-869F-B5A075184163}"/>
    <dgm:cxn modelId="{F48802F7-FEAA-4D40-AFC7-F097EFAC8967}" type="presOf" srcId="{B2F24058-D88A-48EA-A29E-A822D5CF50E4}" destId="{23FDB052-1B63-4A35-B474-E5C2AB17F27F}" srcOrd="0" destOrd="0" presId="urn:microsoft.com/office/officeart/2008/layout/VerticalCurvedList"/>
    <dgm:cxn modelId="{FC64A5DF-6AB8-47E5-BE47-BD44E8A88B8E}" type="presOf" srcId="{66741F7E-FA94-40CF-915C-7815205AA02D}" destId="{FF2F10CE-A833-4155-9F69-BBFADE3AA32A}" srcOrd="0" destOrd="0" presId="urn:microsoft.com/office/officeart/2008/layout/VerticalCurvedList"/>
    <dgm:cxn modelId="{D3276BEE-10AD-4753-AB25-545966016873}" type="presOf" srcId="{BB37276A-B81B-4DE8-B49C-0F4BF51AF512}" destId="{D1B098C8-6748-4A47-9B8D-238D63AB5EFC}" srcOrd="0" destOrd="0" presId="urn:microsoft.com/office/officeart/2008/layout/VerticalCurvedList"/>
    <dgm:cxn modelId="{20300926-2467-4172-83EE-6B93BFA78DFD}" srcId="{3FDF5CF3-1244-46DA-9EA0-BB17FD3993AA}" destId="{66741F7E-FA94-40CF-915C-7815205AA02D}" srcOrd="1" destOrd="0" parTransId="{B6B04376-DAEC-4D0B-9F79-4672CF9789AD}" sibTransId="{8BD61F84-8C34-42F4-80B1-D7CE85B6A7B4}"/>
    <dgm:cxn modelId="{0262D80E-BFC6-4CE4-BCC3-8A40B29CC0FA}" type="presParOf" srcId="{CE75154A-710C-478C-BD26-B94D50989095}" destId="{870A0F16-A38D-4F9D-995C-89AA1F0908C3}" srcOrd="0" destOrd="0" presId="urn:microsoft.com/office/officeart/2008/layout/VerticalCurvedList"/>
    <dgm:cxn modelId="{B8791D8D-3EA6-484D-80D8-CD68D262BBD9}" type="presParOf" srcId="{870A0F16-A38D-4F9D-995C-89AA1F0908C3}" destId="{B7DA45B2-D650-4BCA-A5E6-0A04D396F77D}" srcOrd="0" destOrd="0" presId="urn:microsoft.com/office/officeart/2008/layout/VerticalCurvedList"/>
    <dgm:cxn modelId="{2114C2DB-DB19-429C-97B4-F4A1468BE06C}" type="presParOf" srcId="{B7DA45B2-D650-4BCA-A5E6-0A04D396F77D}" destId="{26EDDDDA-F4C7-46A0-9948-A9A89F03C5E7}" srcOrd="0" destOrd="0" presId="urn:microsoft.com/office/officeart/2008/layout/VerticalCurvedList"/>
    <dgm:cxn modelId="{EA9DCC7C-A0E3-430D-9A41-6475F849B235}" type="presParOf" srcId="{B7DA45B2-D650-4BCA-A5E6-0A04D396F77D}" destId="{617ECA8E-DECC-41AF-BE10-E52D28D9F76E}" srcOrd="1" destOrd="0" presId="urn:microsoft.com/office/officeart/2008/layout/VerticalCurvedList"/>
    <dgm:cxn modelId="{660A8E45-BC11-42F1-899D-1B1B267C49D9}" type="presParOf" srcId="{B7DA45B2-D650-4BCA-A5E6-0A04D396F77D}" destId="{06D7BFD4-C6B0-4DA8-B5B9-1ED832E202CA}" srcOrd="2" destOrd="0" presId="urn:microsoft.com/office/officeart/2008/layout/VerticalCurvedList"/>
    <dgm:cxn modelId="{3ABC264F-6885-4F60-B790-148648EB86D6}" type="presParOf" srcId="{B7DA45B2-D650-4BCA-A5E6-0A04D396F77D}" destId="{637E5B8C-FE0F-4F38-ABC6-11F4AF5E444F}" srcOrd="3" destOrd="0" presId="urn:microsoft.com/office/officeart/2008/layout/VerticalCurvedList"/>
    <dgm:cxn modelId="{A28B723A-2D26-4B8D-8697-FACA9C1F534F}" type="presParOf" srcId="{870A0F16-A38D-4F9D-995C-89AA1F0908C3}" destId="{4FC18EA2-BB75-4A7C-8F22-F60FE4AD0C33}" srcOrd="1" destOrd="0" presId="urn:microsoft.com/office/officeart/2008/layout/VerticalCurvedList"/>
    <dgm:cxn modelId="{76F050C0-E9A8-4CBC-A38F-6FA649FD786F}" type="presParOf" srcId="{870A0F16-A38D-4F9D-995C-89AA1F0908C3}" destId="{33C5B0A7-74BF-47A7-A1E0-A56365F618BA}" srcOrd="2" destOrd="0" presId="urn:microsoft.com/office/officeart/2008/layout/VerticalCurvedList"/>
    <dgm:cxn modelId="{6BD0BBFE-8793-4F52-88D5-6239F2FC1AD8}" type="presParOf" srcId="{33C5B0A7-74BF-47A7-A1E0-A56365F618BA}" destId="{3828768C-836F-42A7-A5DB-DDD6A526B4C5}" srcOrd="0" destOrd="0" presId="urn:microsoft.com/office/officeart/2008/layout/VerticalCurvedList"/>
    <dgm:cxn modelId="{4E108ACB-A1BF-4285-810A-96C3A218791A}" type="presParOf" srcId="{870A0F16-A38D-4F9D-995C-89AA1F0908C3}" destId="{FF2F10CE-A833-4155-9F69-BBFADE3AA32A}" srcOrd="3" destOrd="0" presId="urn:microsoft.com/office/officeart/2008/layout/VerticalCurvedList"/>
    <dgm:cxn modelId="{EB7C23B4-CE07-4512-9DAE-9F5301DF0923}" type="presParOf" srcId="{870A0F16-A38D-4F9D-995C-89AA1F0908C3}" destId="{9A08A75A-172D-4118-A254-6E291D352745}" srcOrd="4" destOrd="0" presId="urn:microsoft.com/office/officeart/2008/layout/VerticalCurvedList"/>
    <dgm:cxn modelId="{C25C295E-5E92-4875-8E51-E6A48E4C54F4}" type="presParOf" srcId="{9A08A75A-172D-4118-A254-6E291D352745}" destId="{69156AC2-82A7-49C5-9419-73BA68C9CE88}" srcOrd="0" destOrd="0" presId="urn:microsoft.com/office/officeart/2008/layout/VerticalCurvedList"/>
    <dgm:cxn modelId="{F373B093-189B-403F-96E0-89FF6BE73EA5}" type="presParOf" srcId="{870A0F16-A38D-4F9D-995C-89AA1F0908C3}" destId="{D1B098C8-6748-4A47-9B8D-238D63AB5EFC}" srcOrd="5" destOrd="0" presId="urn:microsoft.com/office/officeart/2008/layout/VerticalCurvedList"/>
    <dgm:cxn modelId="{3B0BB87B-7CB9-438D-B8FD-71FC5A390CF1}" type="presParOf" srcId="{870A0F16-A38D-4F9D-995C-89AA1F0908C3}" destId="{56FF253A-128D-4371-99D1-AD899CA695EA}" srcOrd="6" destOrd="0" presId="urn:microsoft.com/office/officeart/2008/layout/VerticalCurvedList"/>
    <dgm:cxn modelId="{030B8724-D439-4321-A3AC-7F7D5E664B82}" type="presParOf" srcId="{56FF253A-128D-4371-99D1-AD899CA695EA}" destId="{9AB3B5B1-B4DA-4F4B-8AF8-7F322DBFEACB}" srcOrd="0" destOrd="0" presId="urn:microsoft.com/office/officeart/2008/layout/VerticalCurvedList"/>
    <dgm:cxn modelId="{A43BA9A8-64C8-48E8-B753-001A72EA3978}" type="presParOf" srcId="{870A0F16-A38D-4F9D-995C-89AA1F0908C3}" destId="{95C6286F-64BA-439F-8842-48E31DCF7CB1}" srcOrd="7" destOrd="0" presId="urn:microsoft.com/office/officeart/2008/layout/VerticalCurvedList"/>
    <dgm:cxn modelId="{A08FF174-B737-4F05-827B-877AB9144B7A}" type="presParOf" srcId="{870A0F16-A38D-4F9D-995C-89AA1F0908C3}" destId="{802CA352-9A69-4B01-BAA8-B552D8C5C16C}" srcOrd="8" destOrd="0" presId="urn:microsoft.com/office/officeart/2008/layout/VerticalCurvedList"/>
    <dgm:cxn modelId="{A9CFE244-3668-488B-843D-9DC15A8F5110}" type="presParOf" srcId="{802CA352-9A69-4B01-BAA8-B552D8C5C16C}" destId="{448FD978-2161-474B-A737-A3C67C2A6040}" srcOrd="0" destOrd="0" presId="urn:microsoft.com/office/officeart/2008/layout/VerticalCurvedList"/>
    <dgm:cxn modelId="{4577E951-54B5-4FBE-A7F5-BE8629272137}" type="presParOf" srcId="{870A0F16-A38D-4F9D-995C-89AA1F0908C3}" destId="{23FDB052-1B63-4A35-B474-E5C2AB17F27F}" srcOrd="9" destOrd="0" presId="urn:microsoft.com/office/officeart/2008/layout/VerticalCurvedList"/>
    <dgm:cxn modelId="{B34878F9-AB3E-4750-8596-2A872ACE807C}" type="presParOf" srcId="{870A0F16-A38D-4F9D-995C-89AA1F0908C3}" destId="{0ADF9910-188B-4724-AAE2-4878FBE45E31}" srcOrd="10" destOrd="0" presId="urn:microsoft.com/office/officeart/2008/layout/VerticalCurvedList"/>
    <dgm:cxn modelId="{0F3A4CED-C4F4-4B39-8D62-3A669D59DC4B}" type="presParOf" srcId="{0ADF9910-188B-4724-AAE2-4878FBE45E31}" destId="{FAB50EDF-5306-455F-AFA9-E79B6A58C2A0}"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7ECA8E-DECC-41AF-BE10-E52D28D9F76E}">
      <dsp:nvSpPr>
        <dsp:cNvPr id="0" name=""/>
        <dsp:cNvSpPr/>
      </dsp:nvSpPr>
      <dsp:spPr>
        <a:xfrm>
          <a:off x="-5480550" y="-839136"/>
          <a:ext cx="6525575" cy="6525575"/>
        </a:xfrm>
        <a:prstGeom prst="blockArc">
          <a:avLst>
            <a:gd name="adj1" fmla="val 18900000"/>
            <a:gd name="adj2" fmla="val 2700000"/>
            <a:gd name="adj3" fmla="val 331"/>
          </a:avLst>
        </a:prstGeom>
        <a:noFill/>
        <a:ln w="1905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FC18EA2-BB75-4A7C-8F22-F60FE4AD0C33}">
      <dsp:nvSpPr>
        <dsp:cNvPr id="0" name=""/>
        <dsp:cNvSpPr/>
      </dsp:nvSpPr>
      <dsp:spPr>
        <a:xfrm>
          <a:off x="456920" y="302859"/>
          <a:ext cx="8208438" cy="60610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1097"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Oyuncaklarını kaldırmak</a:t>
          </a:r>
        </a:p>
      </dsp:txBody>
      <dsp:txXfrm>
        <a:off x="456920" y="302859"/>
        <a:ext cx="8208438" cy="606106"/>
      </dsp:txXfrm>
    </dsp:sp>
    <dsp:sp modelId="{3828768C-836F-42A7-A5DB-DDD6A526B4C5}">
      <dsp:nvSpPr>
        <dsp:cNvPr id="0" name=""/>
        <dsp:cNvSpPr/>
      </dsp:nvSpPr>
      <dsp:spPr>
        <a:xfrm>
          <a:off x="78103" y="227096"/>
          <a:ext cx="757633" cy="757633"/>
        </a:xfrm>
        <a:prstGeom prst="ellipse">
          <a:avLst/>
        </a:prstGeom>
        <a:solidFill>
          <a:schemeClr val="lt1">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2F10CE-A833-4155-9F69-BBFADE3AA32A}">
      <dsp:nvSpPr>
        <dsp:cNvPr id="0" name=""/>
        <dsp:cNvSpPr/>
      </dsp:nvSpPr>
      <dsp:spPr>
        <a:xfrm>
          <a:off x="848169" y="1211728"/>
          <a:ext cx="7774120" cy="606106"/>
        </a:xfrm>
        <a:prstGeom prst="rect">
          <a:avLst/>
        </a:prstGeom>
        <a:solidFill>
          <a:schemeClr val="accent2">
            <a:hueOff val="1610903"/>
            <a:satOff val="-4623"/>
            <a:lumOff val="-7402"/>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1097" tIns="60960" rIns="60960" bIns="60960" numCol="1" spcCol="1270" anchor="ctr" anchorCtr="0">
          <a:noAutofit/>
        </a:bodyPr>
        <a:lstStyle/>
        <a:p>
          <a:pPr lvl="0" algn="l" defTabSz="1066800">
            <a:lnSpc>
              <a:spcPct val="90000"/>
            </a:lnSpc>
            <a:spcBef>
              <a:spcPct val="0"/>
            </a:spcBef>
            <a:spcAft>
              <a:spcPct val="35000"/>
            </a:spcAft>
          </a:pPr>
          <a:r>
            <a:rPr lang="tr-TR" sz="2400" b="0" kern="1200" dirty="0">
              <a:latin typeface="Arial" panose="020B0604020202020204" pitchFamily="34" charset="0"/>
              <a:cs typeface="Arial" panose="020B0604020202020204" pitchFamily="34" charset="0"/>
            </a:rPr>
            <a:t>Bulaşık makinesinin boşaltılmasına yardımcı olmak</a:t>
          </a:r>
        </a:p>
      </dsp:txBody>
      <dsp:txXfrm>
        <a:off x="848169" y="1211728"/>
        <a:ext cx="7774120" cy="606106"/>
      </dsp:txXfrm>
    </dsp:sp>
    <dsp:sp modelId="{69156AC2-82A7-49C5-9419-73BA68C9CE88}">
      <dsp:nvSpPr>
        <dsp:cNvPr id="0" name=""/>
        <dsp:cNvSpPr/>
      </dsp:nvSpPr>
      <dsp:spPr>
        <a:xfrm>
          <a:off x="512421" y="1135965"/>
          <a:ext cx="757633" cy="757633"/>
        </a:xfrm>
        <a:prstGeom prst="ellipse">
          <a:avLst/>
        </a:prstGeom>
        <a:solidFill>
          <a:schemeClr val="lt1">
            <a:hueOff val="0"/>
            <a:satOff val="0"/>
            <a:lumOff val="0"/>
            <a:alphaOff val="0"/>
          </a:schemeClr>
        </a:solidFill>
        <a:ln w="19050" cap="flat" cmpd="sng" algn="ctr">
          <a:solidFill>
            <a:schemeClr val="accent2">
              <a:hueOff val="1610903"/>
              <a:satOff val="-4623"/>
              <a:lumOff val="-7402"/>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B098C8-6748-4A47-9B8D-238D63AB5EFC}">
      <dsp:nvSpPr>
        <dsp:cNvPr id="0" name=""/>
        <dsp:cNvSpPr/>
      </dsp:nvSpPr>
      <dsp:spPr>
        <a:xfrm>
          <a:off x="1024539" y="2120598"/>
          <a:ext cx="7640819" cy="606106"/>
        </a:xfrm>
        <a:prstGeom prst="rect">
          <a:avLst/>
        </a:prstGeom>
        <a:solidFill>
          <a:schemeClr val="accent2">
            <a:hueOff val="3221806"/>
            <a:satOff val="-9246"/>
            <a:lumOff val="-1480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1097"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Odasını derli-toplu bırakmak</a:t>
          </a:r>
        </a:p>
      </dsp:txBody>
      <dsp:txXfrm>
        <a:off x="1024539" y="2120598"/>
        <a:ext cx="7640819" cy="606106"/>
      </dsp:txXfrm>
    </dsp:sp>
    <dsp:sp modelId="{9AB3B5B1-B4DA-4F4B-8AF8-7F322DBFEACB}">
      <dsp:nvSpPr>
        <dsp:cNvPr id="0" name=""/>
        <dsp:cNvSpPr/>
      </dsp:nvSpPr>
      <dsp:spPr>
        <a:xfrm>
          <a:off x="660110" y="2155328"/>
          <a:ext cx="757633" cy="757633"/>
        </a:xfrm>
        <a:prstGeom prst="ellipse">
          <a:avLst/>
        </a:prstGeom>
        <a:solidFill>
          <a:schemeClr val="lt1">
            <a:hueOff val="0"/>
            <a:satOff val="0"/>
            <a:lumOff val="0"/>
            <a:alphaOff val="0"/>
          </a:schemeClr>
        </a:solidFill>
        <a:ln w="19050" cap="flat" cmpd="sng" algn="ctr">
          <a:solidFill>
            <a:schemeClr val="accent2">
              <a:hueOff val="3221806"/>
              <a:satOff val="-9246"/>
              <a:lumOff val="-14805"/>
              <a:alphaOff val="0"/>
            </a:schemeClr>
          </a:solidFill>
          <a:prstDash val="solid"/>
          <a:miter lim="800000"/>
        </a:ln>
        <a:effectLst/>
      </dsp:spPr>
      <dsp:style>
        <a:lnRef idx="2">
          <a:scrgbClr r="0" g="0" b="0"/>
        </a:lnRef>
        <a:fillRef idx="1">
          <a:scrgbClr r="0" g="0" b="0"/>
        </a:fillRef>
        <a:effectRef idx="0">
          <a:scrgbClr r="0" g="0" b="0"/>
        </a:effectRef>
        <a:fontRef idx="minor"/>
      </dsp:style>
    </dsp:sp>
    <dsp:sp modelId="{95C6286F-64BA-439F-8842-48E31DCF7CB1}">
      <dsp:nvSpPr>
        <dsp:cNvPr id="0" name=""/>
        <dsp:cNvSpPr/>
      </dsp:nvSpPr>
      <dsp:spPr>
        <a:xfrm>
          <a:off x="891238" y="3029467"/>
          <a:ext cx="7774120" cy="606106"/>
        </a:xfrm>
        <a:prstGeom prst="rect">
          <a:avLst/>
        </a:prstGeom>
        <a:solidFill>
          <a:schemeClr val="accent2">
            <a:hueOff val="4832709"/>
            <a:satOff val="-13870"/>
            <a:lumOff val="-2220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1097"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Evdeki evcil hayvanla ilgilenmek</a:t>
          </a:r>
        </a:p>
      </dsp:txBody>
      <dsp:txXfrm>
        <a:off x="891238" y="3029467"/>
        <a:ext cx="7774120" cy="606106"/>
      </dsp:txXfrm>
    </dsp:sp>
    <dsp:sp modelId="{448FD978-2161-474B-A737-A3C67C2A6040}">
      <dsp:nvSpPr>
        <dsp:cNvPr id="0" name=""/>
        <dsp:cNvSpPr/>
      </dsp:nvSpPr>
      <dsp:spPr>
        <a:xfrm>
          <a:off x="512421" y="2953704"/>
          <a:ext cx="757633" cy="757633"/>
        </a:xfrm>
        <a:prstGeom prst="ellipse">
          <a:avLst/>
        </a:prstGeom>
        <a:solidFill>
          <a:schemeClr val="lt1">
            <a:hueOff val="0"/>
            <a:satOff val="0"/>
            <a:lumOff val="0"/>
            <a:alphaOff val="0"/>
          </a:schemeClr>
        </a:solidFill>
        <a:ln w="19050" cap="flat" cmpd="sng" algn="ctr">
          <a:solidFill>
            <a:schemeClr val="accent2">
              <a:hueOff val="4832709"/>
              <a:satOff val="-13870"/>
              <a:lumOff val="-22207"/>
              <a:alphaOff val="0"/>
            </a:schemeClr>
          </a:solidFill>
          <a:prstDash val="solid"/>
          <a:miter lim="800000"/>
        </a:ln>
        <a:effectLst/>
      </dsp:spPr>
      <dsp:style>
        <a:lnRef idx="2">
          <a:scrgbClr r="0" g="0" b="0"/>
        </a:lnRef>
        <a:fillRef idx="1">
          <a:scrgbClr r="0" g="0" b="0"/>
        </a:fillRef>
        <a:effectRef idx="0">
          <a:scrgbClr r="0" g="0" b="0"/>
        </a:effectRef>
        <a:fontRef idx="minor"/>
      </dsp:style>
    </dsp:sp>
    <dsp:sp modelId="{23FDB052-1B63-4A35-B474-E5C2AB17F27F}">
      <dsp:nvSpPr>
        <dsp:cNvPr id="0" name=""/>
        <dsp:cNvSpPr/>
      </dsp:nvSpPr>
      <dsp:spPr>
        <a:xfrm>
          <a:off x="456920" y="3938336"/>
          <a:ext cx="8208438" cy="606106"/>
        </a:xfrm>
        <a:prstGeom prst="rect">
          <a:avLst/>
        </a:prstGeom>
        <a:solidFill>
          <a:schemeClr val="accent2">
            <a:hueOff val="6443612"/>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1097"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Kirli giyeceklerini sepete atmak</a:t>
          </a:r>
        </a:p>
      </dsp:txBody>
      <dsp:txXfrm>
        <a:off x="456920" y="3938336"/>
        <a:ext cx="8208438" cy="606106"/>
      </dsp:txXfrm>
    </dsp:sp>
    <dsp:sp modelId="{FAB50EDF-5306-455F-AFA9-E79B6A58C2A0}">
      <dsp:nvSpPr>
        <dsp:cNvPr id="0" name=""/>
        <dsp:cNvSpPr/>
      </dsp:nvSpPr>
      <dsp:spPr>
        <a:xfrm>
          <a:off x="78103" y="3862573"/>
          <a:ext cx="757633" cy="757633"/>
        </a:xfrm>
        <a:prstGeom prst="ellipse">
          <a:avLst/>
        </a:prstGeom>
        <a:solidFill>
          <a:schemeClr val="lt1">
            <a:hueOff val="0"/>
            <a:satOff val="0"/>
            <a:lumOff val="0"/>
            <a:alphaOff val="0"/>
          </a:schemeClr>
        </a:solidFill>
        <a:ln w="19050" cap="flat" cmpd="sng" algn="ctr">
          <a:solidFill>
            <a:schemeClr val="accent2">
              <a:hueOff val="6443612"/>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7ECA8E-DECC-41AF-BE10-E52D28D9F76E}">
      <dsp:nvSpPr>
        <dsp:cNvPr id="0" name=""/>
        <dsp:cNvSpPr/>
      </dsp:nvSpPr>
      <dsp:spPr>
        <a:xfrm>
          <a:off x="-5480550" y="-839136"/>
          <a:ext cx="6525575" cy="6525575"/>
        </a:xfrm>
        <a:prstGeom prst="blockArc">
          <a:avLst>
            <a:gd name="adj1" fmla="val 18900000"/>
            <a:gd name="adj2" fmla="val 2700000"/>
            <a:gd name="adj3" fmla="val 331"/>
          </a:avLst>
        </a:prstGeom>
        <a:noFill/>
        <a:ln w="1905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FC18EA2-BB75-4A7C-8F22-F60FE4AD0C33}">
      <dsp:nvSpPr>
        <dsp:cNvPr id="0" name=""/>
        <dsp:cNvSpPr/>
      </dsp:nvSpPr>
      <dsp:spPr>
        <a:xfrm>
          <a:off x="456920" y="302859"/>
          <a:ext cx="8208438" cy="606106"/>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1097"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Tek başına giyip soyunmak</a:t>
          </a:r>
        </a:p>
      </dsp:txBody>
      <dsp:txXfrm>
        <a:off x="456920" y="302859"/>
        <a:ext cx="8208438" cy="606106"/>
      </dsp:txXfrm>
    </dsp:sp>
    <dsp:sp modelId="{3828768C-836F-42A7-A5DB-DDD6A526B4C5}">
      <dsp:nvSpPr>
        <dsp:cNvPr id="0" name=""/>
        <dsp:cNvSpPr/>
      </dsp:nvSpPr>
      <dsp:spPr>
        <a:xfrm>
          <a:off x="78103" y="227096"/>
          <a:ext cx="757633" cy="757633"/>
        </a:xfrm>
        <a:prstGeom prst="ellipse">
          <a:avLst/>
        </a:prstGeom>
        <a:solidFill>
          <a:schemeClr val="lt1">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2F10CE-A833-4155-9F69-BBFADE3AA32A}">
      <dsp:nvSpPr>
        <dsp:cNvPr id="0" name=""/>
        <dsp:cNvSpPr/>
      </dsp:nvSpPr>
      <dsp:spPr>
        <a:xfrm>
          <a:off x="848169" y="1211728"/>
          <a:ext cx="7774120" cy="606106"/>
        </a:xfrm>
        <a:prstGeom prst="rect">
          <a:avLst/>
        </a:prstGeom>
        <a:solidFill>
          <a:schemeClr val="accent2">
            <a:hueOff val="1610903"/>
            <a:satOff val="-4623"/>
            <a:lumOff val="-7402"/>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1097" tIns="60960" rIns="60960" bIns="60960" numCol="1" spcCol="1270" anchor="ctr" anchorCtr="0">
          <a:noAutofit/>
        </a:bodyPr>
        <a:lstStyle/>
        <a:p>
          <a:pPr lvl="0" algn="l" defTabSz="1066800">
            <a:lnSpc>
              <a:spcPct val="90000"/>
            </a:lnSpc>
            <a:spcBef>
              <a:spcPct val="0"/>
            </a:spcBef>
            <a:spcAft>
              <a:spcPct val="35000"/>
            </a:spcAft>
          </a:pPr>
          <a:r>
            <a:rPr lang="tr-TR" sz="2400" b="0" kern="1200" dirty="0">
              <a:latin typeface="Arial" panose="020B0604020202020204" pitchFamily="34" charset="0"/>
              <a:cs typeface="Arial" panose="020B0604020202020204" pitchFamily="34" charset="0"/>
            </a:rPr>
            <a:t>Evin toplanmasına yardımcı olmak</a:t>
          </a:r>
        </a:p>
      </dsp:txBody>
      <dsp:txXfrm>
        <a:off x="848169" y="1211728"/>
        <a:ext cx="7774120" cy="606106"/>
      </dsp:txXfrm>
    </dsp:sp>
    <dsp:sp modelId="{69156AC2-82A7-49C5-9419-73BA68C9CE88}">
      <dsp:nvSpPr>
        <dsp:cNvPr id="0" name=""/>
        <dsp:cNvSpPr/>
      </dsp:nvSpPr>
      <dsp:spPr>
        <a:xfrm>
          <a:off x="512421" y="1135965"/>
          <a:ext cx="757633" cy="757633"/>
        </a:xfrm>
        <a:prstGeom prst="ellipse">
          <a:avLst/>
        </a:prstGeom>
        <a:solidFill>
          <a:schemeClr val="lt1">
            <a:hueOff val="0"/>
            <a:satOff val="0"/>
            <a:lumOff val="0"/>
            <a:alphaOff val="0"/>
          </a:schemeClr>
        </a:solidFill>
        <a:ln w="19050" cap="flat" cmpd="sng" algn="ctr">
          <a:solidFill>
            <a:schemeClr val="accent2">
              <a:hueOff val="1610903"/>
              <a:satOff val="-4623"/>
              <a:lumOff val="-7402"/>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B098C8-6748-4A47-9B8D-238D63AB5EFC}">
      <dsp:nvSpPr>
        <dsp:cNvPr id="0" name=""/>
        <dsp:cNvSpPr/>
      </dsp:nvSpPr>
      <dsp:spPr>
        <a:xfrm>
          <a:off x="1024539" y="2120598"/>
          <a:ext cx="7640819" cy="606106"/>
        </a:xfrm>
        <a:prstGeom prst="rect">
          <a:avLst/>
        </a:prstGeom>
        <a:solidFill>
          <a:schemeClr val="accent2">
            <a:hueOff val="3221806"/>
            <a:satOff val="-9246"/>
            <a:lumOff val="-1480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1097"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Sofranın hazırlanmasına yardımcı olmak</a:t>
          </a:r>
        </a:p>
      </dsp:txBody>
      <dsp:txXfrm>
        <a:off x="1024539" y="2120598"/>
        <a:ext cx="7640819" cy="606106"/>
      </dsp:txXfrm>
    </dsp:sp>
    <dsp:sp modelId="{9AB3B5B1-B4DA-4F4B-8AF8-7F322DBFEACB}">
      <dsp:nvSpPr>
        <dsp:cNvPr id="0" name=""/>
        <dsp:cNvSpPr/>
      </dsp:nvSpPr>
      <dsp:spPr>
        <a:xfrm>
          <a:off x="660110" y="2155328"/>
          <a:ext cx="757633" cy="757633"/>
        </a:xfrm>
        <a:prstGeom prst="ellipse">
          <a:avLst/>
        </a:prstGeom>
        <a:solidFill>
          <a:schemeClr val="lt1">
            <a:hueOff val="0"/>
            <a:satOff val="0"/>
            <a:lumOff val="0"/>
            <a:alphaOff val="0"/>
          </a:schemeClr>
        </a:solidFill>
        <a:ln w="19050" cap="flat" cmpd="sng" algn="ctr">
          <a:solidFill>
            <a:schemeClr val="accent2">
              <a:hueOff val="3221806"/>
              <a:satOff val="-9246"/>
              <a:lumOff val="-14805"/>
              <a:alphaOff val="0"/>
            </a:schemeClr>
          </a:solidFill>
          <a:prstDash val="solid"/>
          <a:miter lim="800000"/>
        </a:ln>
        <a:effectLst/>
      </dsp:spPr>
      <dsp:style>
        <a:lnRef idx="2">
          <a:scrgbClr r="0" g="0" b="0"/>
        </a:lnRef>
        <a:fillRef idx="1">
          <a:scrgbClr r="0" g="0" b="0"/>
        </a:fillRef>
        <a:effectRef idx="0">
          <a:scrgbClr r="0" g="0" b="0"/>
        </a:effectRef>
        <a:fontRef idx="minor"/>
      </dsp:style>
    </dsp:sp>
    <dsp:sp modelId="{95C6286F-64BA-439F-8842-48E31DCF7CB1}">
      <dsp:nvSpPr>
        <dsp:cNvPr id="0" name=""/>
        <dsp:cNvSpPr/>
      </dsp:nvSpPr>
      <dsp:spPr>
        <a:xfrm>
          <a:off x="891238" y="3029467"/>
          <a:ext cx="7774120" cy="606106"/>
        </a:xfrm>
        <a:prstGeom prst="rect">
          <a:avLst/>
        </a:prstGeom>
        <a:solidFill>
          <a:schemeClr val="accent2">
            <a:hueOff val="4832709"/>
            <a:satOff val="-13870"/>
            <a:lumOff val="-2220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1097"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Kendi ayakkabılarının temizliğini yapmak</a:t>
          </a:r>
        </a:p>
      </dsp:txBody>
      <dsp:txXfrm>
        <a:off x="891238" y="3029467"/>
        <a:ext cx="7774120" cy="606106"/>
      </dsp:txXfrm>
    </dsp:sp>
    <dsp:sp modelId="{448FD978-2161-474B-A737-A3C67C2A6040}">
      <dsp:nvSpPr>
        <dsp:cNvPr id="0" name=""/>
        <dsp:cNvSpPr/>
      </dsp:nvSpPr>
      <dsp:spPr>
        <a:xfrm>
          <a:off x="512421" y="2953704"/>
          <a:ext cx="757633" cy="757633"/>
        </a:xfrm>
        <a:prstGeom prst="ellipse">
          <a:avLst/>
        </a:prstGeom>
        <a:solidFill>
          <a:schemeClr val="lt1">
            <a:hueOff val="0"/>
            <a:satOff val="0"/>
            <a:lumOff val="0"/>
            <a:alphaOff val="0"/>
          </a:schemeClr>
        </a:solidFill>
        <a:ln w="19050" cap="flat" cmpd="sng" algn="ctr">
          <a:solidFill>
            <a:schemeClr val="accent2">
              <a:hueOff val="4832709"/>
              <a:satOff val="-13870"/>
              <a:lumOff val="-22207"/>
              <a:alphaOff val="0"/>
            </a:schemeClr>
          </a:solidFill>
          <a:prstDash val="solid"/>
          <a:miter lim="800000"/>
        </a:ln>
        <a:effectLst/>
      </dsp:spPr>
      <dsp:style>
        <a:lnRef idx="2">
          <a:scrgbClr r="0" g="0" b="0"/>
        </a:lnRef>
        <a:fillRef idx="1">
          <a:scrgbClr r="0" g="0" b="0"/>
        </a:fillRef>
        <a:effectRef idx="0">
          <a:scrgbClr r="0" g="0" b="0"/>
        </a:effectRef>
        <a:fontRef idx="minor"/>
      </dsp:style>
    </dsp:sp>
    <dsp:sp modelId="{23FDB052-1B63-4A35-B474-E5C2AB17F27F}">
      <dsp:nvSpPr>
        <dsp:cNvPr id="0" name=""/>
        <dsp:cNvSpPr/>
      </dsp:nvSpPr>
      <dsp:spPr>
        <a:xfrm>
          <a:off x="456920" y="3938336"/>
          <a:ext cx="8208438" cy="606106"/>
        </a:xfrm>
        <a:prstGeom prst="rect">
          <a:avLst/>
        </a:prstGeom>
        <a:solidFill>
          <a:schemeClr val="accent2">
            <a:hueOff val="6443612"/>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1097" tIns="71120" rIns="71120" bIns="71120" numCol="1" spcCol="1270" anchor="ctr" anchorCtr="0">
          <a:noAutofit/>
        </a:bodyPr>
        <a:lstStyle/>
        <a:p>
          <a:pPr lvl="0" algn="l" defTabSz="1244600">
            <a:lnSpc>
              <a:spcPct val="90000"/>
            </a:lnSpc>
            <a:spcBef>
              <a:spcPct val="0"/>
            </a:spcBef>
            <a:spcAft>
              <a:spcPct val="35000"/>
            </a:spcAft>
          </a:pPr>
          <a:r>
            <a:rPr lang="tr-TR" sz="2800" b="0" kern="1200" dirty="0">
              <a:latin typeface="Arial" panose="020B0604020202020204" pitchFamily="34" charset="0"/>
              <a:cs typeface="Arial" panose="020B0604020202020204" pitchFamily="34" charset="0"/>
            </a:rPr>
            <a:t>Kendi alışveriş listesini oluşturmak</a:t>
          </a:r>
        </a:p>
      </dsp:txBody>
      <dsp:txXfrm>
        <a:off x="456920" y="3938336"/>
        <a:ext cx="8208438" cy="606106"/>
      </dsp:txXfrm>
    </dsp:sp>
    <dsp:sp modelId="{FAB50EDF-5306-455F-AFA9-E79B6A58C2A0}">
      <dsp:nvSpPr>
        <dsp:cNvPr id="0" name=""/>
        <dsp:cNvSpPr/>
      </dsp:nvSpPr>
      <dsp:spPr>
        <a:xfrm>
          <a:off x="78103" y="3862573"/>
          <a:ext cx="757633" cy="757633"/>
        </a:xfrm>
        <a:prstGeom prst="ellipse">
          <a:avLst/>
        </a:prstGeom>
        <a:solidFill>
          <a:schemeClr val="lt1">
            <a:hueOff val="0"/>
            <a:satOff val="0"/>
            <a:lumOff val="0"/>
            <a:alphaOff val="0"/>
          </a:schemeClr>
        </a:solidFill>
        <a:ln w="19050" cap="flat" cmpd="sng" algn="ctr">
          <a:solidFill>
            <a:schemeClr val="accent2">
              <a:hueOff val="6443612"/>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3CE292-F0BB-4A83-B38A-60DBDA0CF531}" type="datetimeFigureOut">
              <a:rPr lang="tr-TR" smtClean="0"/>
              <a:t>10.12.2024</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4F34AF-B2EC-496C-A405-06019EA1BF93}" type="slidenum">
              <a:rPr lang="tr-TR" smtClean="0"/>
              <a:t>‹#›</a:t>
            </a:fld>
            <a:endParaRPr lang="tr-TR"/>
          </a:p>
        </p:txBody>
      </p:sp>
    </p:spTree>
    <p:extLst>
      <p:ext uri="{BB962C8B-B14F-4D97-AF65-F5344CB8AC3E}">
        <p14:creationId xmlns:p14="http://schemas.microsoft.com/office/powerpoint/2010/main" val="1476463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C4F34AF-B2EC-496C-A405-06019EA1BF93}" type="slidenum">
              <a:rPr lang="tr-TR" smtClean="0"/>
              <a:t>7</a:t>
            </a:fld>
            <a:endParaRPr lang="tr-TR"/>
          </a:p>
        </p:txBody>
      </p:sp>
    </p:spTree>
    <p:extLst>
      <p:ext uri="{BB962C8B-B14F-4D97-AF65-F5344CB8AC3E}">
        <p14:creationId xmlns:p14="http://schemas.microsoft.com/office/powerpoint/2010/main" val="3280278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7C4F34AF-B2EC-496C-A405-06019EA1BF93}" type="slidenum">
              <a:rPr lang="tr-TR" smtClean="0"/>
              <a:t>18</a:t>
            </a:fld>
            <a:endParaRPr lang="tr-TR"/>
          </a:p>
        </p:txBody>
      </p:sp>
    </p:spTree>
    <p:extLst>
      <p:ext uri="{BB962C8B-B14F-4D97-AF65-F5344CB8AC3E}">
        <p14:creationId xmlns:p14="http://schemas.microsoft.com/office/powerpoint/2010/main" val="1429232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0AE39059-D8F1-AEE7-751F-E5AE4A6EB30E}"/>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xmlns="" id="{1F5381E8-C519-0F68-1A51-F3B9381E0F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xmlns="" id="{D8E47650-6813-89B6-0220-B145FB058B16}"/>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xmlns="" id="{1D759E7A-BBEB-6829-4844-A66DC8EE1FC3}"/>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4E401B0B-087A-F396-BCD5-1AF709C69DF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23832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27ECF47-9878-7A9B-055E-37C498E3FF9E}"/>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0A625B3B-0B96-4ACE-A759-A581B77D0F18}"/>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89D9F8A3-B692-F42F-5779-24215338ADD5}"/>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xmlns="" id="{B586BD47-F3DF-9269-4CA4-1F852F6D6072}"/>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543D7864-73D2-6F93-915F-19195DA624A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612287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xmlns="" id="{24D968A1-7BEB-BBEE-E5D0-B6C031A81F6E}"/>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xmlns="" id="{66205CC9-676D-B103-384F-0E2135B92AE8}"/>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AD2BA35E-9402-84F5-456B-BA9335759135}"/>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xmlns="" id="{405EB893-F1A1-6CA3-97DB-44B725EE4DE1}"/>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F6D09135-5D0C-D1CC-78D0-5B2BDC137DE2}"/>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15186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FCBC3BB6-1FA2-023A-BD8C-564338867EB7}"/>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4FD01E38-ADE4-6440-2537-7425F79759E4}"/>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FBBE0FAB-88B3-1B23-FDC1-03B8A1FA8403}"/>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xmlns="" id="{C4F16E73-0570-002B-7CB8-675218646D6D}"/>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8428EF5B-EC32-2FE6-64CB-3E59FBEE1BF0}"/>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752263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80DDBF9A-DEC1-9195-36D5-C6BB965FAEA7}"/>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xmlns="" id="{FCD7C2C5-5536-E29A-E2F9-94815E0F98D4}"/>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xmlns="" id="{D7F85641-DD83-2C88-5662-180C5D80D20D}"/>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xmlns="" id="{0F272A8C-AA9D-67FA-5B64-F502D6594ACC}"/>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xmlns="" id="{8CDDE6C4-2F4D-EEC7-D246-B1A14E2F3884}"/>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678449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2E4F7CCF-98B0-B48D-250A-108360CD5E40}"/>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BF57EB08-5DA6-7D7B-91BF-33E4BEC86CE8}"/>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xmlns="" id="{F0F98869-4AC0-B5A7-0EBD-3154F5F1A88A}"/>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xmlns="" id="{98F48E2C-2EB1-3A81-A20E-7A12059BD6D3}"/>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6" name="Alt Bilgi Yer Tutucusu 5">
            <a:extLst>
              <a:ext uri="{FF2B5EF4-FFF2-40B4-BE49-F238E27FC236}">
                <a16:creationId xmlns:a16="http://schemas.microsoft.com/office/drawing/2014/main" xmlns="" id="{26874B82-4FE8-6E44-39D4-3BE6DE075BAD}"/>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4030394C-8AD9-E52B-3B20-C0E668CB8F0B}"/>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406843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BB4FF48A-4422-2C7F-99DD-52C5A6CCAB38}"/>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6248460-D024-C703-65AF-731609781B0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xmlns="" id="{3CA05617-FB0A-80F2-8087-1D45A8013A5A}"/>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xmlns="" id="{92AC350C-3CD7-2AFA-0F89-9B307461AA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xmlns="" id="{A277F425-EC18-695D-3C8D-369582D6BDF0}"/>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xmlns="" id="{ACA69513-AB25-708B-3586-34DC889FCA4D}"/>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8" name="Alt Bilgi Yer Tutucusu 7">
            <a:extLst>
              <a:ext uri="{FF2B5EF4-FFF2-40B4-BE49-F238E27FC236}">
                <a16:creationId xmlns:a16="http://schemas.microsoft.com/office/drawing/2014/main" xmlns="" id="{9DCB0143-EC6F-325D-C257-970ED50BA8CA}"/>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xmlns="" id="{B0595886-6C01-E13A-0A1F-E875A7A8BF1E}"/>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992063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5E683738-37B6-A29E-82B8-23E7E813DBC1}"/>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xmlns="" id="{8243DE0C-6531-6EF6-FF3C-EFB0198916BD}"/>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4" name="Alt Bilgi Yer Tutucusu 3">
            <a:extLst>
              <a:ext uri="{FF2B5EF4-FFF2-40B4-BE49-F238E27FC236}">
                <a16:creationId xmlns:a16="http://schemas.microsoft.com/office/drawing/2014/main" xmlns="" id="{6CA02DDE-F1B7-C758-FA55-8BAF23F4A43A}"/>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xmlns="" id="{2AFD6C34-691D-1FDA-EBAA-A3E156F1155F}"/>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7775439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xmlns="" id="{B4A4FDC7-50AF-E624-F41E-29923C2EEDF0}"/>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3" name="Alt Bilgi Yer Tutucusu 2">
            <a:extLst>
              <a:ext uri="{FF2B5EF4-FFF2-40B4-BE49-F238E27FC236}">
                <a16:creationId xmlns:a16="http://schemas.microsoft.com/office/drawing/2014/main" xmlns="" id="{E9268742-41C0-D0E5-4F7F-247D4CA8DB15}"/>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xmlns="" id="{663DD4D6-2F55-1DE6-8677-F12530C1EF9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2208622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AFFAED36-DB87-8104-0D6F-7173809D636C}"/>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xmlns="" id="{F51C7622-3649-D273-005A-A674C1F17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xmlns="" id="{F78D0537-0D7A-0AC9-8363-91ED02AC49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13421CF0-556B-4BB0-C4E8-9DB21F5A5299}"/>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6" name="Alt Bilgi Yer Tutucusu 5">
            <a:extLst>
              <a:ext uri="{FF2B5EF4-FFF2-40B4-BE49-F238E27FC236}">
                <a16:creationId xmlns:a16="http://schemas.microsoft.com/office/drawing/2014/main" xmlns="" id="{97DF0F20-26F5-261D-56C3-017A5B52993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A65A3824-6EBA-E2CD-5756-3D1DFAA34B69}"/>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17051763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xmlns="" id="{750C79CD-AC58-1998-74E7-637110989286}"/>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xmlns="" id="{C003D3C4-CCE8-C692-3430-D379B3D07DB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xmlns="" id="{68E23140-DFBF-7487-D7FB-BA16A78707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xmlns="" id="{47CA9042-C1AD-949C-2785-38AB1545D0F8}"/>
              </a:ext>
            </a:extLst>
          </p:cNvPr>
          <p:cNvSpPr>
            <a:spLocks noGrp="1"/>
          </p:cNvSpPr>
          <p:nvPr>
            <p:ph type="dt" sz="half" idx="10"/>
          </p:nvPr>
        </p:nvSpPr>
        <p:spPr/>
        <p:txBody>
          <a:bodyPr/>
          <a:lstStyle/>
          <a:p>
            <a:fld id="{B6B90861-38FD-4201-B554-7B42E2CBE64A}" type="datetimeFigureOut">
              <a:rPr lang="tr-TR" smtClean="0"/>
              <a:t>10.12.2024</a:t>
            </a:fld>
            <a:endParaRPr lang="tr-TR"/>
          </a:p>
        </p:txBody>
      </p:sp>
      <p:sp>
        <p:nvSpPr>
          <p:cNvPr id="6" name="Alt Bilgi Yer Tutucusu 5">
            <a:extLst>
              <a:ext uri="{FF2B5EF4-FFF2-40B4-BE49-F238E27FC236}">
                <a16:creationId xmlns:a16="http://schemas.microsoft.com/office/drawing/2014/main" xmlns="" id="{6C56CADD-6376-4EC6-02F2-B5569BC08B9B}"/>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xmlns="" id="{87772F30-E06D-D72A-6FD9-44E41D211C6D}"/>
              </a:ext>
            </a:extLst>
          </p:cNvPr>
          <p:cNvSpPr>
            <a:spLocks noGrp="1"/>
          </p:cNvSpPr>
          <p:nvPr>
            <p:ph type="sldNum" sz="quarter" idx="12"/>
          </p:nvPr>
        </p:nvSpPr>
        <p:spPr/>
        <p:txBody>
          <a:bodyPr/>
          <a:lstStyle/>
          <a:p>
            <a:fld id="{08258AEF-8E39-4A09-9142-8BC0F5FA82E7}" type="slidenum">
              <a:rPr lang="tr-TR" smtClean="0"/>
              <a:t>‹#›</a:t>
            </a:fld>
            <a:endParaRPr lang="tr-TR"/>
          </a:p>
        </p:txBody>
      </p:sp>
    </p:spTree>
    <p:extLst>
      <p:ext uri="{BB962C8B-B14F-4D97-AF65-F5344CB8AC3E}">
        <p14:creationId xmlns:p14="http://schemas.microsoft.com/office/powerpoint/2010/main" val="39762421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xmlns="" id="{E73848D4-AFC7-C6DE-F686-6723B92BA9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xmlns="" id="{3BF0B5E9-3909-7D06-AE86-D943D1F30A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xmlns="" id="{4FE14AF8-8C16-D905-4F5D-51512B3C221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6B90861-38FD-4201-B554-7B42E2CBE64A}" type="datetimeFigureOut">
              <a:rPr lang="tr-TR" smtClean="0"/>
              <a:t>10.12.2024</a:t>
            </a:fld>
            <a:endParaRPr lang="tr-TR"/>
          </a:p>
        </p:txBody>
      </p:sp>
      <p:sp>
        <p:nvSpPr>
          <p:cNvPr id="5" name="Alt Bilgi Yer Tutucusu 4">
            <a:extLst>
              <a:ext uri="{FF2B5EF4-FFF2-40B4-BE49-F238E27FC236}">
                <a16:creationId xmlns:a16="http://schemas.microsoft.com/office/drawing/2014/main" xmlns="" id="{63E5DF3A-4F32-610E-7942-EAD6D63637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tr-TR"/>
          </a:p>
        </p:txBody>
      </p:sp>
      <p:sp>
        <p:nvSpPr>
          <p:cNvPr id="6" name="Slayt Numarası Yer Tutucusu 5">
            <a:extLst>
              <a:ext uri="{FF2B5EF4-FFF2-40B4-BE49-F238E27FC236}">
                <a16:creationId xmlns:a16="http://schemas.microsoft.com/office/drawing/2014/main" xmlns="" id="{28A260AE-27A4-524E-50C0-D7B256DE9F7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8258AEF-8E39-4A09-9142-8BC0F5FA82E7}" type="slidenum">
              <a:rPr lang="tr-TR" smtClean="0"/>
              <a:t>‹#›</a:t>
            </a:fld>
            <a:endParaRPr lang="tr-TR"/>
          </a:p>
        </p:txBody>
      </p:sp>
    </p:spTree>
    <p:extLst>
      <p:ext uri="{BB962C8B-B14F-4D97-AF65-F5344CB8AC3E}">
        <p14:creationId xmlns:p14="http://schemas.microsoft.com/office/powerpoint/2010/main" val="4958513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f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5.jpeg"/><Relationship Id="rId7" Type="http://schemas.openxmlformats.org/officeDocument/2006/relationships/diagramColors" Target="../diagrams/colors1.xml"/><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jpeg"/><Relationship Id="rId7" Type="http://schemas.openxmlformats.org/officeDocument/2006/relationships/diagramColors" Target="../diagrams/colors2.xml"/><Relationship Id="rId2" Type="http://schemas.openxmlformats.org/officeDocument/2006/relationships/image" Target="../media/image4.jpg"/><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29434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201282" y="1574537"/>
            <a:ext cx="6005634" cy="4981432"/>
          </a:xfrm>
        </p:spPr>
        <p:txBody>
          <a:bodyPr>
            <a:normAutofit/>
          </a:bodyPr>
          <a:lstStyle/>
          <a:p>
            <a:pPr algn="just">
              <a:lnSpc>
                <a:spcPct val="150000"/>
              </a:lnSpc>
            </a:pPr>
            <a:r>
              <a:rPr lang="tr-TR" sz="2000" dirty="0">
                <a:latin typeface="Arial Nova" panose="020B0504020202020204" pitchFamily="34" charset="0"/>
              </a:rPr>
              <a:t>Sorumluluğu öğrenmek de tıpkı diğer becerileri öğrenmek gibidir. </a:t>
            </a:r>
          </a:p>
          <a:p>
            <a:pPr algn="just">
              <a:lnSpc>
                <a:spcPct val="150000"/>
              </a:lnSpc>
            </a:pPr>
            <a:r>
              <a:rPr lang="tr-TR" sz="2000" dirty="0">
                <a:latin typeface="Arial Nova" panose="020B0504020202020204" pitchFamily="34" charset="0"/>
              </a:rPr>
              <a:t>Çocuk ne kadar çok denerse o kadar çok öğrenir ve o oranda başarılı olur. </a:t>
            </a:r>
          </a:p>
          <a:p>
            <a:pPr algn="just">
              <a:lnSpc>
                <a:spcPct val="150000"/>
              </a:lnSpc>
            </a:pPr>
            <a:r>
              <a:rPr lang="tr-TR" sz="2000" dirty="0">
                <a:latin typeface="Arial Nova" panose="020B0504020202020204" pitchFamily="34" charset="0"/>
              </a:rPr>
              <a:t>Çocuğun kendi kendini yöneten, yüksek benlik saygısına sahip, doyumlu bir birey olarak gelişmesi, büyük ölçüde ona sağlanan fırsatlara ve ebeveyn yaklaşımına bağlıdır.</a:t>
            </a:r>
          </a:p>
          <a:p>
            <a:pPr algn="just">
              <a:lnSpc>
                <a:spcPct val="150000"/>
              </a:lnSpc>
            </a:pPr>
            <a:endParaRPr lang="tr-TR" sz="2000" dirty="0">
              <a:latin typeface="Arial Nova" panose="020B0504020202020204" pitchFamily="34" charset="0"/>
            </a:endParaRPr>
          </a:p>
        </p:txBody>
      </p:sp>
      <p:sp>
        <p:nvSpPr>
          <p:cNvPr id="4" name="Metin kutusu 3">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10</a:t>
            </a:r>
            <a:endParaRPr lang="tr-TR" dirty="0">
              <a:solidFill>
                <a:schemeClr val="bg1"/>
              </a:solidFill>
              <a:latin typeface="Century Gothic" panose="020B0502020202020204" pitchFamily="34" charset="0"/>
            </a:endParaRPr>
          </a:p>
        </p:txBody>
      </p:sp>
      <p:pic>
        <p:nvPicPr>
          <p:cNvPr id="3076" name="Picture 4" descr="A kid doing homework with speech bubble in the librar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7274" y="1239253"/>
            <a:ext cx="3953839" cy="4187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79416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11</a:t>
            </a:r>
            <a:endParaRPr lang="tr-TR" dirty="0">
              <a:solidFill>
                <a:schemeClr val="bg1"/>
              </a:solidFill>
              <a:latin typeface="Century Gothic" panose="020B0502020202020204" pitchFamily="34" charset="0"/>
            </a:endParaRPr>
          </a:p>
        </p:txBody>
      </p:sp>
      <p:sp>
        <p:nvSpPr>
          <p:cNvPr id="5" name="Metin kutusu 4">
            <a:extLst>
              <a:ext uri="{FF2B5EF4-FFF2-40B4-BE49-F238E27FC236}">
                <a16:creationId xmlns:a16="http://schemas.microsoft.com/office/drawing/2014/main" xmlns="" id="{C71C53F6-A1B3-AC56-2042-071C65FB8357}"/>
              </a:ext>
            </a:extLst>
          </p:cNvPr>
          <p:cNvSpPr txBox="1"/>
          <p:nvPr/>
        </p:nvSpPr>
        <p:spPr>
          <a:xfrm>
            <a:off x="1927355" y="2827566"/>
            <a:ext cx="8873470" cy="646331"/>
          </a:xfrm>
          <a:prstGeom prst="rect">
            <a:avLst/>
          </a:prstGeom>
          <a:noFill/>
        </p:spPr>
        <p:txBody>
          <a:bodyPr wrap="square">
            <a:spAutoFit/>
          </a:bodyPr>
          <a:lstStyle/>
          <a:p>
            <a:pPr algn="ctr"/>
            <a:r>
              <a:rPr lang="tr-TR" sz="3600" b="1" dirty="0">
                <a:solidFill>
                  <a:srgbClr val="FF9933"/>
                </a:solidFill>
                <a:latin typeface="Arial Nova" panose="020B0504020202020204" pitchFamily="34" charset="0"/>
              </a:rPr>
              <a:t>BAZI EBEVEYN YAKLAŞIMLARI</a:t>
            </a:r>
          </a:p>
        </p:txBody>
      </p:sp>
    </p:spTree>
    <p:extLst>
      <p:ext uri="{BB962C8B-B14F-4D97-AF65-F5344CB8AC3E}">
        <p14:creationId xmlns:p14="http://schemas.microsoft.com/office/powerpoint/2010/main" val="11705624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918196" y="1867010"/>
            <a:ext cx="8001869" cy="4873625"/>
          </a:xfrm>
        </p:spPr>
        <p:txBody>
          <a:bodyPr>
            <a:normAutofit/>
          </a:bodyPr>
          <a:lstStyle/>
          <a:p>
            <a:pPr algn="just">
              <a:lnSpc>
                <a:spcPct val="150000"/>
              </a:lnSpc>
              <a:spcBef>
                <a:spcPts val="0"/>
              </a:spcBef>
            </a:pPr>
            <a:r>
              <a:rPr lang="tr-TR" sz="2000" dirty="0">
                <a:latin typeface="Arial Nova" panose="020B0504020202020204" pitchFamily="34" charset="0"/>
              </a:rPr>
              <a:t>Çocuğun bağımsızlık ve sorumluluk duygusunu kazanmasını engeller. Ebeveynler iyi niyetle yaklaştıklarını düşünerek çocukları için her şeyi yapmaları gerektiğine inanırlar ve onların bütün yaptıklarından kendilerini sorumlu hissederler. </a:t>
            </a:r>
          </a:p>
          <a:p>
            <a:pPr algn="just">
              <a:lnSpc>
                <a:spcPct val="150000"/>
              </a:lnSpc>
            </a:pPr>
            <a:r>
              <a:rPr lang="tr-TR" sz="2000" dirty="0">
                <a:latin typeface="Arial Nova" panose="020B0504020202020204" pitchFamily="34" charset="0"/>
              </a:rPr>
              <a:t>Yemeğinden giyimine, ev ödevlerinden hobi ve  arkadaş seçimlerine kadar, çocuk adına her şeye karar verirler. Çünkü onlara göre çocukların davranışları kendi anne babalıklarının yeterliliğini yansıtır. </a:t>
            </a:r>
          </a:p>
          <a:p>
            <a:pPr algn="just">
              <a:lnSpc>
                <a:spcPct val="150000"/>
              </a:lnSpc>
              <a:spcBef>
                <a:spcPts val="0"/>
              </a:spcBef>
            </a:pPr>
            <a:endParaRPr lang="tr-TR" sz="2000" dirty="0">
              <a:latin typeface="Arial Nova" panose="020B0504020202020204" pitchFamily="34" charset="0"/>
            </a:endParaRPr>
          </a:p>
          <a:p>
            <a:pPr algn="just">
              <a:lnSpc>
                <a:spcPct val="150000"/>
              </a:lnSpc>
              <a:spcBef>
                <a:spcPts val="0"/>
              </a:spcBef>
            </a:pPr>
            <a:endParaRPr lang="tr-TR" sz="2000" dirty="0">
              <a:latin typeface="Arial Nova" panose="020B0504020202020204" pitchFamily="34" charset="0"/>
            </a:endParaRPr>
          </a:p>
          <a:p>
            <a:pPr algn="just">
              <a:lnSpc>
                <a:spcPct val="150000"/>
              </a:lnSpc>
              <a:spcBef>
                <a:spcPts val="0"/>
              </a:spcBef>
            </a:pPr>
            <a:endParaRPr lang="tr-TR" sz="2000" dirty="0">
              <a:latin typeface="Arial Nova" panose="020B0504020202020204" pitchFamily="34" charset="0"/>
            </a:endParaRPr>
          </a:p>
        </p:txBody>
      </p:sp>
      <p:sp>
        <p:nvSpPr>
          <p:cNvPr id="8" name="Dikdörtgen 7"/>
          <p:cNvSpPr/>
          <p:nvPr/>
        </p:nvSpPr>
        <p:spPr>
          <a:xfrm>
            <a:off x="1225008" y="4192226"/>
            <a:ext cx="6356892" cy="646331"/>
          </a:xfrm>
          <a:prstGeom prst="rect">
            <a:avLst/>
          </a:prstGeom>
        </p:spPr>
        <p:txBody>
          <a:bodyPr wrap="square">
            <a:spAutoFit/>
          </a:bodyPr>
          <a:lstStyle/>
          <a:p>
            <a:pPr marL="285750" indent="-285750">
              <a:buFont typeface="Arial" panose="020B0604020202020204" pitchFamily="34" charset="0"/>
              <a:buChar char="•"/>
            </a:pPr>
            <a:endParaRPr lang="tr-TR" dirty="0">
              <a:latin typeface="Times New Roman" panose="02020603050405020304" pitchFamily="18" charset="0"/>
              <a:cs typeface="Times New Roman" panose="02020603050405020304" pitchFamily="18" charset="0"/>
            </a:endParaRPr>
          </a:p>
          <a:p>
            <a:endParaRPr lang="tr-TR" dirty="0">
              <a:latin typeface="Times New Roman" panose="02020603050405020304" pitchFamily="18" charset="0"/>
              <a:cs typeface="Times New Roman" panose="02020603050405020304" pitchFamily="18" charset="0"/>
            </a:endParaRPr>
          </a:p>
        </p:txBody>
      </p:sp>
      <p:sp>
        <p:nvSpPr>
          <p:cNvPr id="10" name="Metin kutusu 9">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12</a:t>
            </a:r>
            <a:endParaRPr lang="tr-TR" dirty="0">
              <a:solidFill>
                <a:schemeClr val="bg1"/>
              </a:solidFill>
              <a:latin typeface="Century Gothic" panose="020B0502020202020204" pitchFamily="34" charset="0"/>
            </a:endParaRPr>
          </a:p>
        </p:txBody>
      </p:sp>
      <p:pic>
        <p:nvPicPr>
          <p:cNvPr id="4098" name="Picture 2" descr="Family parents and kids cartoons"/>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8554536" y="1814986"/>
            <a:ext cx="3995124" cy="3995124"/>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xmlns="" id="{29AF2A5D-66EB-0CFA-2216-24CD8610C34E}"/>
              </a:ext>
            </a:extLst>
          </p:cNvPr>
          <p:cNvSpPr txBox="1"/>
          <p:nvPr/>
        </p:nvSpPr>
        <p:spPr>
          <a:xfrm>
            <a:off x="1225008" y="1224102"/>
            <a:ext cx="8298011" cy="646331"/>
          </a:xfrm>
          <a:prstGeom prst="rect">
            <a:avLst/>
          </a:prstGeom>
          <a:noFill/>
        </p:spPr>
        <p:txBody>
          <a:bodyPr wrap="square">
            <a:spAutoFit/>
          </a:bodyPr>
          <a:lstStyle/>
          <a:p>
            <a:r>
              <a:rPr lang="tr-TR" sz="3600" b="1" dirty="0">
                <a:solidFill>
                  <a:srgbClr val="FF9933"/>
                </a:solidFill>
                <a:latin typeface="Arial Nova" panose="020B0504020202020204" pitchFamily="34" charset="0"/>
              </a:rPr>
              <a:t>Aşırı Koruyucu Ebeveyn Yaklaşımı </a:t>
            </a:r>
          </a:p>
        </p:txBody>
      </p:sp>
    </p:spTree>
    <p:extLst>
      <p:ext uri="{BB962C8B-B14F-4D97-AF65-F5344CB8AC3E}">
        <p14:creationId xmlns:p14="http://schemas.microsoft.com/office/powerpoint/2010/main" val="25351138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92944" y="1567542"/>
            <a:ext cx="10443749" cy="3508311"/>
          </a:xfrm>
        </p:spPr>
        <p:txBody>
          <a:bodyPr>
            <a:normAutofit/>
          </a:bodyPr>
          <a:lstStyle/>
          <a:p>
            <a:pPr algn="just">
              <a:lnSpc>
                <a:spcPct val="120000"/>
              </a:lnSpc>
            </a:pPr>
            <a:r>
              <a:rPr lang="tr-TR" sz="2000" dirty="0">
                <a:latin typeface="Arial Nova" panose="020B0504020202020204" pitchFamily="34" charset="0"/>
              </a:rPr>
              <a:t>Koruyucu anne-babalar bebeklikten itibaren “O yiyemez, çocuktur", “O giyemez çocuktur” deyip çocuğun her işini kendileri yaparlar. İlköğretim çağına gelindiğinde okul çantasını hazırlama işi bile annenin görevidir. Bazılarının bunu abartarak ev ödevlerini bile yaptığı görülür. </a:t>
            </a:r>
          </a:p>
          <a:p>
            <a:pPr algn="just">
              <a:lnSpc>
                <a:spcPct val="160000"/>
              </a:lnSpc>
            </a:pPr>
            <a:r>
              <a:rPr lang="tr-TR" sz="2000" dirty="0">
                <a:latin typeface="Arial Nova" panose="020B0504020202020204" pitchFamily="34" charset="0"/>
              </a:rPr>
              <a:t>Her ihtiyacı anne-baba tarafından karşılanan, devamlı neyi nerede ve nasıl yapacağı kendisine hatırlatılan, yanlış yaptığında azarlanan ve kınanan çocuklar, gölge bir kişiliğe sahiptir. </a:t>
            </a:r>
          </a:p>
          <a:p>
            <a:pPr algn="just">
              <a:lnSpc>
                <a:spcPct val="160000"/>
              </a:lnSpc>
            </a:pPr>
            <a:endParaRPr lang="tr-TR" sz="2000" dirty="0">
              <a:latin typeface="Arial Nova" panose="020B0504020202020204" pitchFamily="34" charset="0"/>
            </a:endParaRPr>
          </a:p>
        </p:txBody>
      </p:sp>
      <p:sp>
        <p:nvSpPr>
          <p:cNvPr id="4" name="Metin kutusu 3">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13</a:t>
            </a:fld>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7143144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sz="half" idx="1"/>
          </p:nvPr>
        </p:nvSpPr>
        <p:spPr>
          <a:xfrm>
            <a:off x="847531" y="1934140"/>
            <a:ext cx="6486331" cy="4621829"/>
          </a:xfrm>
        </p:spPr>
        <p:txBody>
          <a:bodyPr>
            <a:noAutofit/>
          </a:bodyPr>
          <a:lstStyle/>
          <a:p>
            <a:pPr>
              <a:lnSpc>
                <a:spcPct val="100000"/>
              </a:lnSpc>
            </a:pPr>
            <a:r>
              <a:rPr lang="tr-TR" sz="2000" dirty="0">
                <a:latin typeface="Arial Nova" panose="020B0504020202020204" pitchFamily="34" charset="0"/>
              </a:rPr>
              <a:t>Anne babaya sormadan bir iş yapmayı tercih etmezler, kendilerine güvenlerini kaybedebilirler. </a:t>
            </a:r>
          </a:p>
          <a:p>
            <a:pPr>
              <a:lnSpc>
                <a:spcPct val="100000"/>
              </a:lnSpc>
            </a:pPr>
            <a:r>
              <a:rPr lang="tr-TR" sz="2000" dirty="0">
                <a:latin typeface="Arial Nova" panose="020B0504020202020204" pitchFamily="34" charset="0"/>
              </a:rPr>
              <a:t>Karşılaştıkları bir problemi çözmekte güçlük çekebilirler. </a:t>
            </a:r>
          </a:p>
          <a:p>
            <a:pPr>
              <a:lnSpc>
                <a:spcPct val="100000"/>
              </a:lnSpc>
            </a:pPr>
            <a:r>
              <a:rPr lang="tr-TR" sz="2000" dirty="0">
                <a:latin typeface="Arial Nova" panose="020B0504020202020204" pitchFamily="34" charset="0"/>
              </a:rPr>
              <a:t>Böyle çocuklarda okul korkusu çok yaygındır, okula uyum sağlamakta zorluk çekebilirler.</a:t>
            </a:r>
          </a:p>
          <a:p>
            <a:pPr marL="0" indent="0">
              <a:lnSpc>
                <a:spcPct val="100000"/>
              </a:lnSpc>
              <a:buNone/>
            </a:pPr>
            <a:endParaRPr lang="tr-TR" sz="2000" dirty="0">
              <a:latin typeface="Arial Nova" panose="020B0504020202020204" pitchFamily="34" charset="0"/>
            </a:endParaRPr>
          </a:p>
        </p:txBody>
      </p:sp>
      <p:sp>
        <p:nvSpPr>
          <p:cNvPr id="6" name="Metin kutusu 5">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14</a:t>
            </a:r>
            <a:endParaRPr lang="tr-TR" dirty="0">
              <a:solidFill>
                <a:schemeClr val="bg1"/>
              </a:solidFill>
              <a:latin typeface="Century Gothic" panose="020B0502020202020204" pitchFamily="34" charset="0"/>
            </a:endParaRPr>
          </a:p>
        </p:txBody>
      </p:sp>
      <p:pic>
        <p:nvPicPr>
          <p:cNvPr id="5122" name="Picture 2" descr="Parents helping children with homework illust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4408" y="1611021"/>
            <a:ext cx="3815013" cy="38150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670875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23702" y="2171265"/>
            <a:ext cx="10167759" cy="3249820"/>
          </a:xfrm>
        </p:spPr>
        <p:txBody>
          <a:bodyPr>
            <a:normAutofit/>
          </a:bodyPr>
          <a:lstStyle/>
          <a:p>
            <a:pPr algn="just">
              <a:lnSpc>
                <a:spcPct val="100000"/>
              </a:lnSpc>
            </a:pPr>
            <a:r>
              <a:rPr lang="tr-TR" sz="2000" dirty="0">
                <a:latin typeface="Arial Nova" panose="020B0504020202020204" pitchFamily="34" charset="0"/>
              </a:rPr>
              <a:t>Duygularını, tepkilerini rahatça ifade etmesine, gerektiğinde ‘hayır’ demesine izin verilmeyen çocuklarda bağımsız bir kişilik gelişmediği için sorumluluk duygusu kazanmakta da zorlanırlar.</a:t>
            </a:r>
          </a:p>
          <a:p>
            <a:pPr algn="just">
              <a:lnSpc>
                <a:spcPct val="100000"/>
              </a:lnSpc>
            </a:pPr>
            <a:r>
              <a:rPr lang="tr-TR" sz="2000" dirty="0">
                <a:latin typeface="Arial Nova" panose="020B0504020202020204" pitchFamily="34" charset="0"/>
              </a:rPr>
              <a:t>Bir soru sorulduğunda çocuğun yerine cevap vermeye kalkan anne – babalar, bu ve benzeri davranışlar çocukta sorumluluk duygusu ve kişilik gelişimini olumsuz etkileyen ebeveyn tutumlarıdır.</a:t>
            </a:r>
          </a:p>
          <a:p>
            <a:pPr algn="just">
              <a:lnSpc>
                <a:spcPct val="100000"/>
              </a:lnSpc>
            </a:pPr>
            <a:endParaRPr lang="tr-TR" sz="2000" dirty="0">
              <a:latin typeface="Arial Nova" panose="020B0504020202020204" pitchFamily="34" charset="0"/>
            </a:endParaRPr>
          </a:p>
        </p:txBody>
      </p:sp>
      <p:sp>
        <p:nvSpPr>
          <p:cNvPr id="4" name="Metin kutusu 3">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15</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3862876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16782" y="2048739"/>
            <a:ext cx="6429374" cy="3101759"/>
          </a:xfrm>
        </p:spPr>
        <p:txBody>
          <a:bodyPr>
            <a:normAutofit/>
          </a:bodyPr>
          <a:lstStyle/>
          <a:p>
            <a:pPr algn="just">
              <a:lnSpc>
                <a:spcPct val="100000"/>
              </a:lnSpc>
            </a:pPr>
            <a:r>
              <a:rPr lang="tr-TR" sz="2000" dirty="0">
                <a:latin typeface="Arial Nova" panose="020B0504020202020204" pitchFamily="34" charset="0"/>
              </a:rPr>
              <a:t>Bir başka aile tutumu olan destekleyici yaklaşım, çocuğun sınırlar içinde karar vermesine ve bu kararların sorumluluğunu taşımasına olanak tanır.</a:t>
            </a:r>
          </a:p>
          <a:p>
            <a:pPr algn="just">
              <a:lnSpc>
                <a:spcPct val="100000"/>
              </a:lnSpc>
            </a:pPr>
            <a:r>
              <a:rPr lang="tr-TR" sz="2000" dirty="0">
                <a:latin typeface="Arial Nova" panose="020B0504020202020204" pitchFamily="34" charset="0"/>
              </a:rPr>
              <a:t>Bu yöntem, sorumluluk almayı içeren bir yaklaşımdır. Aynı zamanda öz disiplini, yani kendi kendini yönlendirme yeteneğini geliştirir. </a:t>
            </a:r>
          </a:p>
          <a:p>
            <a:pPr algn="just">
              <a:lnSpc>
                <a:spcPct val="100000"/>
              </a:lnSpc>
            </a:pPr>
            <a:r>
              <a:rPr lang="tr-TR" sz="2000" dirty="0">
                <a:latin typeface="Arial Nova" panose="020B0504020202020204" pitchFamily="34" charset="0"/>
              </a:rPr>
              <a:t>Bu tutumu benimseyen aileler, evdeki işler konusunda çocuktan yardım beklediklerini açıkça belirtirler.</a:t>
            </a:r>
          </a:p>
        </p:txBody>
      </p:sp>
      <p:pic>
        <p:nvPicPr>
          <p:cNvPr id="2" name="Resim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83150" y="2196611"/>
            <a:ext cx="4151271" cy="280766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Metin kutusu 4">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16</a:t>
            </a:r>
            <a:endParaRPr lang="tr-TR" dirty="0">
              <a:solidFill>
                <a:schemeClr val="bg1"/>
              </a:solidFill>
              <a:latin typeface="Century Gothic" panose="020B0502020202020204" pitchFamily="34" charset="0"/>
            </a:endParaRPr>
          </a:p>
        </p:txBody>
      </p:sp>
      <p:sp>
        <p:nvSpPr>
          <p:cNvPr id="6" name="Metin kutusu 5">
            <a:extLst>
              <a:ext uri="{FF2B5EF4-FFF2-40B4-BE49-F238E27FC236}">
                <a16:creationId xmlns:a16="http://schemas.microsoft.com/office/drawing/2014/main" xmlns="" id="{815C56B8-D362-034A-A1C7-0320C6591CC9}"/>
              </a:ext>
            </a:extLst>
          </p:cNvPr>
          <p:cNvSpPr txBox="1"/>
          <p:nvPr/>
        </p:nvSpPr>
        <p:spPr>
          <a:xfrm>
            <a:off x="1004610" y="1119182"/>
            <a:ext cx="6096000" cy="646331"/>
          </a:xfrm>
          <a:prstGeom prst="rect">
            <a:avLst/>
          </a:prstGeom>
          <a:noFill/>
        </p:spPr>
        <p:txBody>
          <a:bodyPr wrap="square">
            <a:spAutoFit/>
          </a:bodyPr>
          <a:lstStyle/>
          <a:p>
            <a:r>
              <a:rPr lang="tr-TR" sz="3600" b="1" dirty="0">
                <a:solidFill>
                  <a:srgbClr val="FF9933"/>
                </a:solidFill>
                <a:latin typeface="Arial Nova" panose="020B0504020202020204" pitchFamily="34" charset="0"/>
              </a:rPr>
              <a:t>Destekleyici Yaklaşım;</a:t>
            </a:r>
          </a:p>
        </p:txBody>
      </p:sp>
    </p:spTree>
    <p:extLst>
      <p:ext uri="{BB962C8B-B14F-4D97-AF65-F5344CB8AC3E}">
        <p14:creationId xmlns:p14="http://schemas.microsoft.com/office/powerpoint/2010/main" val="10914903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823703" y="1449060"/>
            <a:ext cx="9729220" cy="4817660"/>
          </a:xfrm>
        </p:spPr>
        <p:txBody>
          <a:bodyPr>
            <a:normAutofit/>
          </a:bodyPr>
          <a:lstStyle/>
          <a:p>
            <a:pPr algn="just">
              <a:lnSpc>
                <a:spcPct val="150000"/>
              </a:lnSpc>
            </a:pPr>
            <a:r>
              <a:rPr lang="tr-TR" sz="2000" dirty="0">
                <a:latin typeface="Arial Nova" panose="020B0504020202020204" pitchFamily="34" charset="0"/>
              </a:rPr>
              <a:t>Böylece başlangıçta çocuğun acemice yapacağı bu işler, daha sonra deneyime ve sorumluluğa dönüşecektir.</a:t>
            </a:r>
          </a:p>
          <a:p>
            <a:pPr algn="just">
              <a:lnSpc>
                <a:spcPct val="150000"/>
              </a:lnSpc>
            </a:pPr>
            <a:r>
              <a:rPr lang="tr-TR" sz="2000" dirty="0">
                <a:latin typeface="Arial Nova" panose="020B0504020202020204" pitchFamily="34" charset="0"/>
              </a:rPr>
              <a:t>Bu ortam, çocuğun kendi kendine yetmesine ve kendini yönetmesine fırsat vereceğinden onun kendine olan güvenini de artıracaktır.</a:t>
            </a:r>
          </a:p>
          <a:p>
            <a:pPr algn="just">
              <a:lnSpc>
                <a:spcPct val="150000"/>
              </a:lnSpc>
            </a:pPr>
            <a:r>
              <a:rPr lang="tr-TR" sz="2000" dirty="0">
                <a:latin typeface="Arial Nova" panose="020B0504020202020204" pitchFamily="34" charset="0"/>
              </a:rPr>
              <a:t>Çocuğunuzun öncelikle evde bazı sorumluluklar üstlenerek sorumluluk bilincinin gelişmesi, onun okul ile ilgili sorumluluklarını da daha kolay üstlenmesine ve karşılaşabileceği sorunlarla baş edebilmesine yardımcı olacaktır.</a:t>
            </a:r>
          </a:p>
          <a:p>
            <a:pPr algn="just">
              <a:lnSpc>
                <a:spcPct val="150000"/>
              </a:lnSpc>
              <a:buFont typeface="Wingdings" panose="05000000000000000000" pitchFamily="2" charset="2"/>
              <a:buChar char="v"/>
            </a:pPr>
            <a:endParaRPr lang="tr-TR" sz="2000" dirty="0">
              <a:latin typeface="Arial Nova" panose="020B0504020202020204" pitchFamily="34" charset="0"/>
            </a:endParaRPr>
          </a:p>
          <a:p>
            <a:pPr algn="just">
              <a:lnSpc>
                <a:spcPct val="150000"/>
              </a:lnSpc>
              <a:buFont typeface="Wingdings" panose="05000000000000000000" pitchFamily="2" charset="2"/>
              <a:buChar char="v"/>
            </a:pPr>
            <a:endParaRPr lang="tr-TR" sz="2000" dirty="0">
              <a:latin typeface="Arial Nova" panose="020B0504020202020204" pitchFamily="34" charset="0"/>
            </a:endParaRPr>
          </a:p>
          <a:p>
            <a:pPr algn="just">
              <a:lnSpc>
                <a:spcPct val="150000"/>
              </a:lnSpc>
              <a:buFont typeface="Wingdings" panose="05000000000000000000" pitchFamily="2" charset="2"/>
              <a:buChar char="v"/>
            </a:pPr>
            <a:endParaRPr lang="tr-TR" sz="2000" dirty="0">
              <a:latin typeface="Arial Nova" panose="020B0504020202020204" pitchFamily="34" charset="0"/>
            </a:endParaRPr>
          </a:p>
          <a:p>
            <a:pPr algn="just">
              <a:lnSpc>
                <a:spcPct val="150000"/>
              </a:lnSpc>
              <a:buFont typeface="Wingdings" panose="05000000000000000000" pitchFamily="2" charset="2"/>
              <a:buChar char="v"/>
            </a:pPr>
            <a:endParaRPr lang="tr-TR" sz="2000" dirty="0">
              <a:latin typeface="Arial Nova" panose="020B0504020202020204" pitchFamily="34" charset="0"/>
            </a:endParaRPr>
          </a:p>
        </p:txBody>
      </p:sp>
      <p:sp>
        <p:nvSpPr>
          <p:cNvPr id="4" name="Metin kutusu 3">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17</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8259899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09010" y="1957785"/>
            <a:ext cx="6203553" cy="3471665"/>
          </a:xfrm>
        </p:spPr>
        <p:txBody>
          <a:bodyPr>
            <a:noAutofit/>
          </a:bodyPr>
          <a:lstStyle/>
          <a:p>
            <a:pPr marL="0" indent="0" algn="just">
              <a:lnSpc>
                <a:spcPct val="100000"/>
              </a:lnSpc>
              <a:buNone/>
            </a:pPr>
            <a:r>
              <a:rPr lang="tr-TR" sz="2000" dirty="0">
                <a:latin typeface="Arial Nova" panose="020B0504020202020204" pitchFamily="34" charset="0"/>
              </a:rPr>
              <a:t>Çocuğun yaşı ne olursa olsun sorumluluk almayı öğrenmenin yolu, şu üç alanda kabul edilebilir davranışlar gösterebilmekten geçer:</a:t>
            </a:r>
          </a:p>
          <a:p>
            <a:pPr algn="just">
              <a:lnSpc>
                <a:spcPct val="100000"/>
              </a:lnSpc>
            </a:pPr>
            <a:r>
              <a:rPr lang="tr-TR" sz="2000" dirty="0">
                <a:latin typeface="Arial Nova" panose="020B0504020202020204" pitchFamily="34" charset="0"/>
              </a:rPr>
              <a:t>Kurallara uymak, </a:t>
            </a:r>
          </a:p>
          <a:p>
            <a:pPr algn="just">
              <a:lnSpc>
                <a:spcPct val="100000"/>
              </a:lnSpc>
            </a:pPr>
            <a:r>
              <a:rPr lang="tr-TR" sz="2000" dirty="0">
                <a:latin typeface="Arial Nova" panose="020B0504020202020204" pitchFamily="34" charset="0"/>
              </a:rPr>
              <a:t>Sağduyu kullanmak,</a:t>
            </a:r>
          </a:p>
          <a:p>
            <a:pPr algn="just">
              <a:lnSpc>
                <a:spcPct val="100000"/>
              </a:lnSpc>
            </a:pPr>
            <a:r>
              <a:rPr lang="tr-TR" sz="2000" dirty="0">
                <a:latin typeface="Arial Nova" panose="020B0504020202020204" pitchFamily="34" charset="0"/>
              </a:rPr>
              <a:t>Tercihlerin ya da seçimlerin sonucuna katlanmak</a:t>
            </a:r>
          </a:p>
          <a:p>
            <a:pPr marL="0" indent="0" algn="just">
              <a:lnSpc>
                <a:spcPct val="100000"/>
              </a:lnSpc>
              <a:buNone/>
            </a:pPr>
            <a:r>
              <a:rPr lang="tr-TR" sz="2000" dirty="0">
                <a:latin typeface="Arial Nova" panose="020B0504020202020204" pitchFamily="34" charset="0"/>
              </a:rPr>
              <a:t>Ancak sorumluluk, başkalarının söylediği her şeyi yerine getirme olarak düşünülmemelidir. </a:t>
            </a:r>
          </a:p>
          <a:p>
            <a:pPr marL="0" indent="0" algn="just">
              <a:lnSpc>
                <a:spcPct val="100000"/>
              </a:lnSpc>
              <a:buNone/>
            </a:pPr>
            <a:endParaRPr lang="tr-TR" sz="2000" dirty="0">
              <a:latin typeface="Arial Nova" panose="020B0504020202020204" pitchFamily="34" charset="0"/>
            </a:endParaRPr>
          </a:p>
          <a:p>
            <a:pPr algn="just">
              <a:lnSpc>
                <a:spcPct val="100000"/>
              </a:lnSpc>
            </a:pPr>
            <a:endParaRPr lang="tr-TR" sz="2000" dirty="0">
              <a:latin typeface="Arial Nova" panose="020B0504020202020204" pitchFamily="34" charset="0"/>
            </a:endParaRPr>
          </a:p>
        </p:txBody>
      </p:sp>
      <p:sp>
        <p:nvSpPr>
          <p:cNvPr id="4" name="Metin kutusu 3">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18</a:t>
            </a:r>
            <a:endParaRPr lang="tr-TR" dirty="0">
              <a:solidFill>
                <a:schemeClr val="bg1"/>
              </a:solidFill>
              <a:latin typeface="Century Gothic" panose="020B0502020202020204" pitchFamily="34" charset="0"/>
            </a:endParaRPr>
          </a:p>
        </p:txBody>
      </p:sp>
      <p:pic>
        <p:nvPicPr>
          <p:cNvPr id="6146" name="Picture 2" descr="Watercolor parents helping children with homework illustr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48231" y="1610754"/>
            <a:ext cx="3706729" cy="370672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242074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362808" y="2156213"/>
            <a:ext cx="6976460" cy="3499697"/>
          </a:xfrm>
        </p:spPr>
        <p:txBody>
          <a:bodyPr>
            <a:normAutofit/>
          </a:bodyPr>
          <a:lstStyle/>
          <a:p>
            <a:pPr algn="just">
              <a:lnSpc>
                <a:spcPct val="170000"/>
              </a:lnSpc>
            </a:pPr>
            <a:r>
              <a:rPr lang="tr-TR" sz="2000" dirty="0">
                <a:latin typeface="Arial Nova" panose="020B0504020202020204" pitchFamily="34" charset="0"/>
              </a:rPr>
              <a:t>“O daha çocuk, kendi başına karar veremez.” </a:t>
            </a:r>
          </a:p>
          <a:p>
            <a:pPr algn="just">
              <a:lnSpc>
                <a:spcPct val="170000"/>
              </a:lnSpc>
            </a:pPr>
            <a:r>
              <a:rPr lang="tr-TR" sz="2000" dirty="0">
                <a:latin typeface="Arial Nova" panose="020B0504020202020204" pitchFamily="34" charset="0"/>
              </a:rPr>
              <a:t>“Onun için doğru olanı yapıyoruz.”</a:t>
            </a:r>
          </a:p>
          <a:p>
            <a:pPr algn="just">
              <a:lnSpc>
                <a:spcPct val="170000"/>
              </a:lnSpc>
            </a:pPr>
            <a:r>
              <a:rPr lang="tr-TR" sz="2000" dirty="0">
                <a:latin typeface="Arial Nova" panose="020B0504020202020204" pitchFamily="34" charset="0"/>
              </a:rPr>
              <a:t>“Hayır, öyle demek istemiyorsun.” </a:t>
            </a:r>
          </a:p>
          <a:p>
            <a:pPr algn="just">
              <a:lnSpc>
                <a:spcPct val="170000"/>
              </a:lnSpc>
            </a:pPr>
            <a:r>
              <a:rPr lang="tr-TR" sz="2000" dirty="0">
                <a:latin typeface="Arial Nova" panose="020B0504020202020204" pitchFamily="34" charset="0"/>
              </a:rPr>
              <a:t>“O zayıf not alıyor, ben üzülüyorum.”</a:t>
            </a:r>
          </a:p>
        </p:txBody>
      </p:sp>
      <p:sp>
        <p:nvSpPr>
          <p:cNvPr id="5" name="Metin kutusu 4">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19</a:t>
            </a:r>
            <a:endParaRPr lang="tr-TR" dirty="0">
              <a:solidFill>
                <a:schemeClr val="bg1"/>
              </a:solidFill>
              <a:latin typeface="Century Gothic" panose="020B0502020202020204" pitchFamily="34" charset="0"/>
            </a:endParaRPr>
          </a:p>
        </p:txBody>
      </p:sp>
      <p:sp>
        <p:nvSpPr>
          <p:cNvPr id="2" name="Metin kutusu 1">
            <a:extLst>
              <a:ext uri="{FF2B5EF4-FFF2-40B4-BE49-F238E27FC236}">
                <a16:creationId xmlns:a16="http://schemas.microsoft.com/office/drawing/2014/main" xmlns="" id="{577CFDAF-43B4-ED44-BDE3-352E2105E392}"/>
              </a:ext>
            </a:extLst>
          </p:cNvPr>
          <p:cNvSpPr txBox="1"/>
          <p:nvPr/>
        </p:nvSpPr>
        <p:spPr>
          <a:xfrm>
            <a:off x="239500" y="1025876"/>
            <a:ext cx="8656850" cy="646331"/>
          </a:xfrm>
          <a:prstGeom prst="rect">
            <a:avLst/>
          </a:prstGeom>
          <a:noFill/>
        </p:spPr>
        <p:txBody>
          <a:bodyPr wrap="square">
            <a:spAutoFit/>
          </a:bodyPr>
          <a:lstStyle/>
          <a:p>
            <a:r>
              <a:rPr lang="tr-TR" sz="3600" b="1" dirty="0">
                <a:solidFill>
                  <a:srgbClr val="FF9933"/>
                </a:solidFill>
                <a:latin typeface="Arial Nova" panose="020B0504020202020204" pitchFamily="34" charset="0"/>
              </a:rPr>
              <a:t>Sıklıkla Kaçınılması Gereken Cümleler;</a:t>
            </a:r>
          </a:p>
        </p:txBody>
      </p:sp>
    </p:spTree>
    <p:extLst>
      <p:ext uri="{BB962C8B-B14F-4D97-AF65-F5344CB8AC3E}">
        <p14:creationId xmlns:p14="http://schemas.microsoft.com/office/powerpoint/2010/main" val="3066151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a:t>
            </a:fld>
            <a:endParaRPr lang="tr-TR" dirty="0">
              <a:solidFill>
                <a:schemeClr val="bg1"/>
              </a:solidFill>
              <a:latin typeface="Century Gothic" panose="020B0502020202020204" pitchFamily="34" charset="0"/>
            </a:endParaRPr>
          </a:p>
        </p:txBody>
      </p:sp>
      <p:sp>
        <p:nvSpPr>
          <p:cNvPr id="4" name="Dikdörtgen 3"/>
          <p:cNvSpPr/>
          <p:nvPr/>
        </p:nvSpPr>
        <p:spPr>
          <a:xfrm>
            <a:off x="460075" y="1855178"/>
            <a:ext cx="9440063" cy="2585323"/>
          </a:xfrm>
          <a:prstGeom prst="rect">
            <a:avLst/>
          </a:prstGeom>
        </p:spPr>
        <p:txBody>
          <a:bodyPr wrap="square">
            <a:spAutoFit/>
          </a:bodyPr>
          <a:lstStyle/>
          <a:p>
            <a:pPr marL="457200" indent="-457200">
              <a:lnSpc>
                <a:spcPct val="150000"/>
              </a:lnSpc>
              <a:buFont typeface="Arial" panose="020B0604020202020204" pitchFamily="34" charset="0"/>
              <a:buChar char="•"/>
            </a:pPr>
            <a:r>
              <a:rPr lang="tr-TR" dirty="0">
                <a:latin typeface="Arial Nova" panose="020B0504020202020204" pitchFamily="34" charset="0"/>
              </a:rPr>
              <a:t>Sorumluluk nedir?</a:t>
            </a:r>
          </a:p>
          <a:p>
            <a:pPr marL="457200" indent="-457200">
              <a:lnSpc>
                <a:spcPct val="150000"/>
              </a:lnSpc>
              <a:buFont typeface="Arial" panose="020B0604020202020204" pitchFamily="34" charset="0"/>
              <a:buChar char="•"/>
            </a:pPr>
            <a:r>
              <a:rPr lang="tr-TR" dirty="0">
                <a:latin typeface="Arial Nova" panose="020B0504020202020204" pitchFamily="34" charset="0"/>
              </a:rPr>
              <a:t>Çocuklara erken yaşta sorumluluk kazandırmanın önemi</a:t>
            </a:r>
          </a:p>
          <a:p>
            <a:pPr marL="457200" indent="-457200">
              <a:lnSpc>
                <a:spcPct val="150000"/>
              </a:lnSpc>
              <a:buFont typeface="Arial" panose="020B0604020202020204" pitchFamily="34" charset="0"/>
              <a:buChar char="•"/>
            </a:pPr>
            <a:r>
              <a:rPr lang="tr-TR" dirty="0">
                <a:latin typeface="Arial Nova" panose="020B0504020202020204" pitchFamily="34" charset="0"/>
              </a:rPr>
              <a:t>Ebeveyn yaklaşımları</a:t>
            </a:r>
          </a:p>
          <a:p>
            <a:pPr marL="457200" indent="-457200">
              <a:lnSpc>
                <a:spcPct val="150000"/>
              </a:lnSpc>
              <a:buFont typeface="Arial" panose="020B0604020202020204" pitchFamily="34" charset="0"/>
              <a:buChar char="•"/>
            </a:pPr>
            <a:r>
              <a:rPr lang="tr-TR" dirty="0">
                <a:latin typeface="Arial Nova" panose="020B0504020202020204" pitchFamily="34" charset="0"/>
              </a:rPr>
              <a:t>Sorumluluk kazandırmada  anne babaya düşen görevler</a:t>
            </a:r>
          </a:p>
          <a:p>
            <a:pPr marL="457200" indent="-457200">
              <a:lnSpc>
                <a:spcPct val="150000"/>
              </a:lnSpc>
              <a:buFont typeface="Arial" panose="020B0604020202020204" pitchFamily="34" charset="0"/>
              <a:buChar char="•"/>
            </a:pPr>
            <a:r>
              <a:rPr lang="tr-TR" dirty="0">
                <a:latin typeface="Arial Nova" panose="020B0504020202020204" pitchFamily="34" charset="0"/>
              </a:rPr>
              <a:t>Öneriler</a:t>
            </a:r>
          </a:p>
          <a:p>
            <a:pPr marL="457200" indent="-457200">
              <a:lnSpc>
                <a:spcPct val="150000"/>
              </a:lnSpc>
              <a:buFont typeface="Arial" panose="020B0604020202020204" pitchFamily="34" charset="0"/>
              <a:buChar char="•"/>
            </a:pPr>
            <a:r>
              <a:rPr lang="tr-TR" dirty="0" err="1">
                <a:latin typeface="Arial Nova" panose="020B0504020202020204" pitchFamily="34" charset="0"/>
              </a:rPr>
              <a:t>Velivizyon</a:t>
            </a:r>
            <a:r>
              <a:rPr lang="tr-TR" dirty="0">
                <a:latin typeface="Arial Nova" panose="020B0504020202020204" pitchFamily="34" charset="0"/>
              </a:rPr>
              <a:t> Ailem 6. Bölüm | Sorumluluk Vermek (Video)</a:t>
            </a:r>
          </a:p>
        </p:txBody>
      </p:sp>
      <p:sp>
        <p:nvSpPr>
          <p:cNvPr id="6" name="Metin kutusu 5">
            <a:extLst>
              <a:ext uri="{FF2B5EF4-FFF2-40B4-BE49-F238E27FC236}">
                <a16:creationId xmlns:a16="http://schemas.microsoft.com/office/drawing/2014/main" xmlns="" id="{8C39F256-4B52-1311-A0FD-07D8327DD2FB}"/>
              </a:ext>
            </a:extLst>
          </p:cNvPr>
          <p:cNvSpPr txBox="1"/>
          <p:nvPr/>
        </p:nvSpPr>
        <p:spPr>
          <a:xfrm>
            <a:off x="460075" y="996070"/>
            <a:ext cx="10220325" cy="646331"/>
          </a:xfrm>
          <a:prstGeom prst="rect">
            <a:avLst/>
          </a:prstGeom>
          <a:noFill/>
        </p:spPr>
        <p:txBody>
          <a:bodyPr wrap="square">
            <a:spAutoFit/>
          </a:bodyPr>
          <a:lstStyle/>
          <a:p>
            <a:r>
              <a:rPr lang="tr-TR" sz="3600" b="1" dirty="0">
                <a:solidFill>
                  <a:srgbClr val="FF9933"/>
                </a:solidFill>
                <a:latin typeface="Arial Nova" panose="020B0504020202020204" pitchFamily="34" charset="0"/>
              </a:rPr>
              <a:t>SORUMLULUK SAHİBİ ÇOCUK YETİŞTİRME</a:t>
            </a:r>
          </a:p>
        </p:txBody>
      </p:sp>
    </p:spTree>
    <p:extLst>
      <p:ext uri="{BB962C8B-B14F-4D97-AF65-F5344CB8AC3E}">
        <p14:creationId xmlns:p14="http://schemas.microsoft.com/office/powerpoint/2010/main" val="41082830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kutusu 3">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20</a:t>
            </a:r>
            <a:endParaRPr lang="tr-TR" dirty="0">
              <a:solidFill>
                <a:schemeClr val="bg1"/>
              </a:solidFill>
              <a:latin typeface="Century Gothic" panose="020B0502020202020204" pitchFamily="34" charset="0"/>
            </a:endParaRPr>
          </a:p>
        </p:txBody>
      </p:sp>
      <p:sp>
        <p:nvSpPr>
          <p:cNvPr id="2" name="Metin kutusu 1">
            <a:extLst>
              <a:ext uri="{FF2B5EF4-FFF2-40B4-BE49-F238E27FC236}">
                <a16:creationId xmlns:a16="http://schemas.microsoft.com/office/drawing/2014/main" xmlns="" id="{2926438C-24A6-8883-9F84-12B867119D64}"/>
              </a:ext>
            </a:extLst>
          </p:cNvPr>
          <p:cNvSpPr txBox="1"/>
          <p:nvPr/>
        </p:nvSpPr>
        <p:spPr>
          <a:xfrm>
            <a:off x="1381528" y="2445101"/>
            <a:ext cx="8656850" cy="1754326"/>
          </a:xfrm>
          <a:prstGeom prst="rect">
            <a:avLst/>
          </a:prstGeom>
          <a:noFill/>
        </p:spPr>
        <p:txBody>
          <a:bodyPr wrap="square">
            <a:spAutoFit/>
          </a:bodyPr>
          <a:lstStyle/>
          <a:p>
            <a:pPr algn="ctr"/>
            <a:r>
              <a:rPr lang="tr-TR" sz="3600" b="1" dirty="0">
                <a:solidFill>
                  <a:srgbClr val="FF9933"/>
                </a:solidFill>
                <a:latin typeface="Arial Nova" panose="020B0504020202020204" pitchFamily="34" charset="0"/>
              </a:rPr>
              <a:t>SORUMLULUK KAZANDIRMADA </a:t>
            </a:r>
          </a:p>
          <a:p>
            <a:pPr algn="ctr"/>
            <a:r>
              <a:rPr lang="tr-TR" sz="3600" b="1" dirty="0">
                <a:solidFill>
                  <a:srgbClr val="FF9933"/>
                </a:solidFill>
                <a:latin typeface="Arial Nova" panose="020B0504020202020204" pitchFamily="34" charset="0"/>
              </a:rPr>
              <a:t>ANNE BABAYA DÜŞEN </a:t>
            </a:r>
          </a:p>
          <a:p>
            <a:pPr algn="ctr"/>
            <a:r>
              <a:rPr lang="tr-TR" sz="3600" b="1" dirty="0">
                <a:solidFill>
                  <a:srgbClr val="FF9933"/>
                </a:solidFill>
                <a:latin typeface="Arial Nova" panose="020B0504020202020204" pitchFamily="34" charset="0"/>
              </a:rPr>
              <a:t>GÖREVLER</a:t>
            </a:r>
          </a:p>
        </p:txBody>
      </p:sp>
    </p:spTree>
    <p:extLst>
      <p:ext uri="{BB962C8B-B14F-4D97-AF65-F5344CB8AC3E}">
        <p14:creationId xmlns:p14="http://schemas.microsoft.com/office/powerpoint/2010/main" val="2099831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607800" y="3767930"/>
            <a:ext cx="8871456" cy="2589744"/>
          </a:xfrm>
        </p:spPr>
        <p:txBody>
          <a:bodyPr>
            <a:noAutofit/>
          </a:bodyPr>
          <a:lstStyle/>
          <a:p>
            <a:pPr algn="just">
              <a:lnSpc>
                <a:spcPct val="100000"/>
              </a:lnSpc>
            </a:pPr>
            <a:r>
              <a:rPr lang="tr-TR" sz="1800" dirty="0">
                <a:latin typeface="Arial Nova" panose="020B0504020202020204" pitchFamily="34" charset="0"/>
              </a:rPr>
              <a:t>Çocuğunuz sizinle işbirliği yapsa da yapmasa da koşulsuz sevgi ve onay gösterin.      </a:t>
            </a:r>
          </a:p>
          <a:p>
            <a:pPr algn="just">
              <a:lnSpc>
                <a:spcPct val="100000"/>
              </a:lnSpc>
            </a:pPr>
            <a:r>
              <a:rPr lang="tr-TR" sz="1800" dirty="0">
                <a:latin typeface="Arial Nova" panose="020B0504020202020204" pitchFamily="34" charset="0"/>
              </a:rPr>
              <a:t>Çocuğunuz her ne yaparsa yapsın ona değer verdiğinizi ve kabul ettiğinizi bilmesini sağlayın.</a:t>
            </a:r>
          </a:p>
          <a:p>
            <a:pPr marL="0" indent="0" algn="just">
              <a:lnSpc>
                <a:spcPct val="100000"/>
              </a:lnSpc>
              <a:buNone/>
            </a:pPr>
            <a:r>
              <a:rPr lang="tr-TR" sz="1800" dirty="0">
                <a:latin typeface="Arial Nova" panose="020B0504020202020204" pitchFamily="34" charset="0"/>
              </a:rPr>
              <a:t>• Çocuğunuzun size bağımlı olduğunu düşünüyorsanız koruyucu tutumunuzu değiştirin. </a:t>
            </a:r>
          </a:p>
          <a:p>
            <a:pPr marL="0" indent="0" algn="just">
              <a:lnSpc>
                <a:spcPct val="100000"/>
              </a:lnSpc>
              <a:buNone/>
            </a:pPr>
            <a:r>
              <a:rPr lang="tr-TR" sz="1800" dirty="0">
                <a:latin typeface="Arial Nova" panose="020B0504020202020204" pitchFamily="34" charset="0"/>
              </a:rPr>
              <a:t>• Sürekli sorumsuz davranan çocuklar anne babaları tarafından sorumlu davranmalarına izin verilmeyen çocuklardır. </a:t>
            </a:r>
          </a:p>
          <a:p>
            <a:pPr algn="just">
              <a:lnSpc>
                <a:spcPct val="100000"/>
              </a:lnSpc>
              <a:buFont typeface="Wingdings" panose="05000000000000000000" pitchFamily="2" charset="2"/>
              <a:buChar char="v"/>
            </a:pPr>
            <a:endParaRPr lang="tr-TR" sz="1800" dirty="0">
              <a:latin typeface="Arial Nova" panose="020B0504020202020204" pitchFamily="34" charset="0"/>
            </a:endParaRPr>
          </a:p>
        </p:txBody>
      </p:sp>
      <p:sp>
        <p:nvSpPr>
          <p:cNvPr id="4" name="Metin kutusu 3">
            <a:extLst>
              <a:ext uri="{FF2B5EF4-FFF2-40B4-BE49-F238E27FC236}">
                <a16:creationId xmlns:a16="http://schemas.microsoft.com/office/drawing/2014/main" xmlns="" id="{91E8E24D-F243-0EA7-F5B4-826C94D97F51}"/>
              </a:ext>
            </a:extLst>
          </p:cNvPr>
          <p:cNvSpPr txBox="1"/>
          <p:nvPr/>
        </p:nvSpPr>
        <p:spPr>
          <a:xfrm>
            <a:off x="597159" y="6324650"/>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20</a:t>
            </a:r>
          </a:p>
        </p:txBody>
      </p:sp>
      <p:sp>
        <p:nvSpPr>
          <p:cNvPr id="6" name="İçerik Yer Tutucusu 2"/>
          <p:cNvSpPr txBox="1">
            <a:spLocks/>
          </p:cNvSpPr>
          <p:nvPr/>
        </p:nvSpPr>
        <p:spPr>
          <a:xfrm>
            <a:off x="897043" y="3891494"/>
            <a:ext cx="10478278" cy="3469731"/>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00000"/>
              </a:lnSpc>
              <a:buNone/>
            </a:pPr>
            <a:endParaRPr lang="tr-TR" sz="1800" dirty="0">
              <a:latin typeface="Arial Nova" panose="020B0504020202020204" pitchFamily="34" charset="0"/>
            </a:endParaRPr>
          </a:p>
        </p:txBody>
      </p:sp>
      <p:pic>
        <p:nvPicPr>
          <p:cNvPr id="1026" name="Picture 2" descr="Koşulsuz Sevgi - Arzu Bıyıklıoğl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71797" y="1082351"/>
            <a:ext cx="3339669" cy="2504751"/>
          </a:xfrm>
          <a:prstGeom prst="rect">
            <a:avLst/>
          </a:prstGeom>
          <a:noFill/>
          <a:extLst>
            <a:ext uri="{909E8E84-426E-40DD-AFC4-6F175D3DCCD1}">
              <a14:hiddenFill xmlns:a14="http://schemas.microsoft.com/office/drawing/2010/main">
                <a:solidFill>
                  <a:srgbClr val="FFFFFF"/>
                </a:solidFill>
              </a14:hiddenFill>
            </a:ext>
          </a:extLst>
        </p:spPr>
      </p:pic>
      <p:sp>
        <p:nvSpPr>
          <p:cNvPr id="5" name="Dikdörtgen 4"/>
          <p:cNvSpPr/>
          <p:nvPr/>
        </p:nvSpPr>
        <p:spPr>
          <a:xfrm>
            <a:off x="100519" y="6324650"/>
            <a:ext cx="441147" cy="369332"/>
          </a:xfrm>
          <a:prstGeom prst="rect">
            <a:avLst/>
          </a:prstGeom>
        </p:spPr>
        <p:txBody>
          <a:bodyPr wrap="none">
            <a:spAutoFit/>
          </a:bodyPr>
          <a:lstStyle/>
          <a:p>
            <a:pPr algn="ctr"/>
            <a:r>
              <a:rPr lang="tr-TR" dirty="0" smtClean="0">
                <a:solidFill>
                  <a:schemeClr val="bg1"/>
                </a:solidFill>
                <a:latin typeface="Century Gothic" panose="020B0502020202020204" pitchFamily="34" charset="0"/>
              </a:rPr>
              <a:t>21</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8491512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1993640" y="3930736"/>
            <a:ext cx="8139403" cy="2308324"/>
          </a:xfrm>
          <a:prstGeom prst="rect">
            <a:avLst/>
          </a:prstGeom>
        </p:spPr>
        <p:txBody>
          <a:bodyPr wrap="square">
            <a:spAutoFit/>
          </a:bodyPr>
          <a:lstStyle/>
          <a:p>
            <a:pPr algn="just">
              <a:lnSpc>
                <a:spcPct val="100000"/>
              </a:lnSpc>
            </a:pPr>
            <a:r>
              <a:rPr lang="tr-TR" dirty="0">
                <a:latin typeface="Arial Nova" panose="020B0504020202020204" pitchFamily="34" charset="0"/>
              </a:rPr>
              <a:t>Çocuğunuzun kendi davranışlarının sorumluluğunu almasına ve iyi gitmeyen davranışlarını değiştirmesine fırsat verin.</a:t>
            </a:r>
          </a:p>
          <a:p>
            <a:pPr algn="just">
              <a:lnSpc>
                <a:spcPct val="100000"/>
              </a:lnSpc>
            </a:pPr>
            <a:r>
              <a:rPr lang="tr-TR" dirty="0">
                <a:latin typeface="Arial Nova" panose="020B0504020202020204" pitchFamily="34" charset="0"/>
              </a:rPr>
              <a:t>Çocuğunuzun yaşına uygun sorumluluklar listesi hazırlayın. Sorumluluğunu üstlenmek istediği işleri bu listeden seçmesine fırsat verin ve onun doğru kararlar verebileceğine olan güveninizi koruyun.</a:t>
            </a:r>
          </a:p>
          <a:p>
            <a:pPr algn="just">
              <a:lnSpc>
                <a:spcPct val="100000"/>
              </a:lnSpc>
            </a:pPr>
            <a:r>
              <a:rPr lang="tr-TR" dirty="0">
                <a:latin typeface="Arial Nova" panose="020B0504020202020204" pitchFamily="34" charset="0"/>
              </a:rPr>
              <a:t>Bu listeden seçim yapması konusunda onu zorlarsanız ya da yapacağı işleri siz seçerseniz sorumluluk duygusunu geliştirmeniz zorlaşır. </a:t>
            </a:r>
          </a:p>
          <a:p>
            <a:pPr algn="just"/>
            <a:endParaRPr lang="tr-TR" dirty="0">
              <a:latin typeface="Arial Nova" panose="020B0504020202020204" pitchFamily="34" charset="0"/>
            </a:endParaRPr>
          </a:p>
        </p:txBody>
      </p:sp>
      <p:pic>
        <p:nvPicPr>
          <p:cNvPr id="2050" name="Picture 2" descr="4,900+ Responsible Child Stock Illustrations, Royalty-Free Vector Graphics  &amp; Clip Art - iStock | School, Curious, Car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5812" y="624653"/>
            <a:ext cx="3063486" cy="3063487"/>
          </a:xfrm>
          <a:prstGeom prst="rect">
            <a:avLst/>
          </a:prstGeom>
          <a:noFill/>
          <a:extLst>
            <a:ext uri="{909E8E84-426E-40DD-AFC4-6F175D3DCCD1}">
              <a14:hiddenFill xmlns:a14="http://schemas.microsoft.com/office/drawing/2010/main">
                <a:solidFill>
                  <a:srgbClr val="FFFFFF"/>
                </a:solidFill>
              </a14:hiddenFill>
            </a:ext>
          </a:extLst>
        </p:spPr>
      </p:pic>
      <p:sp>
        <p:nvSpPr>
          <p:cNvPr id="2" name="Dikdörtgen 1"/>
          <p:cNvSpPr/>
          <p:nvPr/>
        </p:nvSpPr>
        <p:spPr>
          <a:xfrm>
            <a:off x="71786" y="6323436"/>
            <a:ext cx="441147" cy="369332"/>
          </a:xfrm>
          <a:prstGeom prst="rect">
            <a:avLst/>
          </a:prstGeom>
        </p:spPr>
        <p:txBody>
          <a:bodyPr wrap="none">
            <a:spAutoFit/>
          </a:bodyPr>
          <a:lstStyle/>
          <a:p>
            <a:pPr algn="ctr"/>
            <a:r>
              <a:rPr lang="tr-TR" dirty="0" smtClean="0">
                <a:solidFill>
                  <a:schemeClr val="bg1"/>
                </a:solidFill>
                <a:latin typeface="Century Gothic" panose="020B0502020202020204" pitchFamily="34" charset="0"/>
              </a:rPr>
              <a:t>22</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9466736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12951" y="3661251"/>
            <a:ext cx="10596967" cy="4873625"/>
          </a:xfrm>
        </p:spPr>
        <p:txBody>
          <a:bodyPr>
            <a:normAutofit/>
          </a:bodyPr>
          <a:lstStyle/>
          <a:p>
            <a:r>
              <a:rPr lang="tr-TR" sz="2000" dirty="0">
                <a:latin typeface="Arial Nova" panose="020B0504020202020204" pitchFamily="34" charset="0"/>
                <a:cs typeface="Times New Roman" panose="02020603050405020304" pitchFamily="18" charset="0"/>
              </a:rPr>
              <a:t>Ev ile ilgili sorumlulukları çocuklarınız arasında paylaştırırken adil olun. Bunun en iyi yolu işlerin sırayla yapılmasıdır. </a:t>
            </a:r>
          </a:p>
          <a:p>
            <a:pPr marL="0" indent="0">
              <a:buNone/>
            </a:pPr>
            <a:r>
              <a:rPr lang="tr-TR" sz="2000" dirty="0">
                <a:latin typeface="Arial Nova" panose="020B0504020202020204" pitchFamily="34" charset="0"/>
                <a:cs typeface="Times New Roman" panose="02020603050405020304" pitchFamily="18" charset="0"/>
              </a:rPr>
              <a:t>• Çocuğun kırıp dökmesinin ve yaşadığı olumsuz deneyimlerin öğrenmenin gerekli şartı olduğunu unutmayın. </a:t>
            </a:r>
          </a:p>
          <a:p>
            <a:pPr marL="0" indent="0">
              <a:buNone/>
            </a:pPr>
            <a:r>
              <a:rPr lang="tr-TR" sz="2000" dirty="0">
                <a:latin typeface="Arial Nova" panose="020B0504020202020204" pitchFamily="34" charset="0"/>
                <a:cs typeface="Times New Roman" panose="02020603050405020304" pitchFamily="18" charset="0"/>
              </a:rPr>
              <a:t>• Çocuğunuzun yaptığı yanlış seçimlerin (hayatını tehlikeye atmadıkça) sonuçlarını yaşamasına izin verin ki onlardan bazı dersler çıkarabilsinler. </a:t>
            </a:r>
          </a:p>
          <a:p>
            <a:endParaRPr lang="tr-TR" sz="2000" dirty="0">
              <a:latin typeface="Arial Nova" panose="020B0504020202020204" pitchFamily="34" charset="0"/>
              <a:cs typeface="Times New Roman" panose="02020603050405020304" pitchFamily="18" charset="0"/>
            </a:endParaRPr>
          </a:p>
        </p:txBody>
      </p:sp>
      <p:sp>
        <p:nvSpPr>
          <p:cNvPr id="4" name="Metin kutusu 3">
            <a:extLst>
              <a:ext uri="{FF2B5EF4-FFF2-40B4-BE49-F238E27FC236}">
                <a16:creationId xmlns:a16="http://schemas.microsoft.com/office/drawing/2014/main" xmlns="" id="{91E8E24D-F243-0EA7-F5B4-826C94D97F51}"/>
              </a:ext>
            </a:extLst>
          </p:cNvPr>
          <p:cNvSpPr txBox="1"/>
          <p:nvPr/>
        </p:nvSpPr>
        <p:spPr>
          <a:xfrm>
            <a:off x="9331"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23</a:t>
            </a:r>
            <a:endParaRPr lang="tr-TR" dirty="0">
              <a:solidFill>
                <a:schemeClr val="bg1"/>
              </a:solidFill>
              <a:latin typeface="Century Gothic" panose="020B0502020202020204" pitchFamily="34" charset="0"/>
            </a:endParaRPr>
          </a:p>
        </p:txBody>
      </p:sp>
      <p:pic>
        <p:nvPicPr>
          <p:cNvPr id="2050" name="Picture 2" descr="4,900+ Responsible Child Stock Illustrations, Royalty-Free Vector Graphics  &amp; Clip Art - iStock | School, Curious, Car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1958" y="287467"/>
            <a:ext cx="3147462" cy="3147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7942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İçerik Yer Tutucusu 2"/>
          <p:cNvSpPr txBox="1">
            <a:spLocks noGrp="1"/>
          </p:cNvSpPr>
          <p:nvPr>
            <p:ph idx="1"/>
          </p:nvPr>
        </p:nvSpPr>
        <p:spPr>
          <a:xfrm>
            <a:off x="1366610" y="2358670"/>
            <a:ext cx="9046353" cy="48736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algn="just"/>
            <a:r>
              <a:rPr lang="tr-TR" sz="2000" dirty="0">
                <a:latin typeface="Arial Nova" panose="020B0504020202020204" pitchFamily="34" charset="0"/>
                <a:cs typeface="Times New Roman" panose="02020603050405020304" pitchFamily="18" charset="0"/>
              </a:rPr>
              <a:t> Çocuğunuza yardım edeyim derken, onun sorumluluğunun gelişmesini engelleyebileceğinizi unutmayın. Eğer işin nasıl yapılabileceğini bilmiyorsa ona işin nasıl yapılacağını gösterin.</a:t>
            </a:r>
          </a:p>
          <a:p>
            <a:pPr algn="just"/>
            <a:r>
              <a:rPr lang="tr-TR" sz="2000" dirty="0">
                <a:latin typeface="Arial Nova" panose="020B0504020202020204" pitchFamily="34" charset="0"/>
                <a:cs typeface="Times New Roman" panose="02020603050405020304" pitchFamily="18" charset="0"/>
              </a:rPr>
              <a:t>Çocuğunuza uygun model oluşturun. </a:t>
            </a:r>
          </a:p>
          <a:p>
            <a:pPr algn="just"/>
            <a:r>
              <a:rPr lang="tr-TR" sz="2000" dirty="0">
                <a:latin typeface="Arial Nova" panose="020B0504020202020204" pitchFamily="34" charset="0"/>
                <a:cs typeface="Times New Roman" panose="02020603050405020304" pitchFamily="18" charset="0"/>
              </a:rPr>
              <a:t>Çünkü sorumluluk kazandırmak istediğiniz halde sizin sorumluluklarınızı yerine getirmemeniz onu olumsuz etkileyecektir. </a:t>
            </a:r>
          </a:p>
        </p:txBody>
      </p:sp>
      <p:sp>
        <p:nvSpPr>
          <p:cNvPr id="3" name="Dikdörtgen 2"/>
          <p:cNvSpPr/>
          <p:nvPr/>
        </p:nvSpPr>
        <p:spPr>
          <a:xfrm>
            <a:off x="71788" y="6323436"/>
            <a:ext cx="441147" cy="369332"/>
          </a:xfrm>
          <a:prstGeom prst="rect">
            <a:avLst/>
          </a:prstGeom>
        </p:spPr>
        <p:txBody>
          <a:bodyPr wrap="none">
            <a:spAutoFit/>
          </a:bodyPr>
          <a:lstStyle/>
          <a:p>
            <a:pPr algn="ctr"/>
            <a:r>
              <a:rPr lang="tr-TR" dirty="0" smtClean="0">
                <a:solidFill>
                  <a:schemeClr val="bg1"/>
                </a:solidFill>
                <a:latin typeface="Century Gothic" panose="020B0502020202020204" pitchFamily="34" charset="0"/>
              </a:rPr>
              <a:t>24</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0960106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158300" y="3798585"/>
            <a:ext cx="10029103" cy="2368950"/>
          </a:xfrm>
          <a:ln/>
        </p:spPr>
        <p:style>
          <a:lnRef idx="2">
            <a:schemeClr val="accent2"/>
          </a:lnRef>
          <a:fillRef idx="1">
            <a:schemeClr val="lt1"/>
          </a:fillRef>
          <a:effectRef idx="0">
            <a:schemeClr val="accent2"/>
          </a:effectRef>
          <a:fontRef idx="minor">
            <a:schemeClr val="dk1"/>
          </a:fontRef>
        </p:style>
        <p:txBody>
          <a:bodyPr>
            <a:noAutofit/>
          </a:bodyPr>
          <a:lstStyle/>
          <a:p>
            <a:pPr algn="just">
              <a:lnSpc>
                <a:spcPct val="150000"/>
              </a:lnSpc>
              <a:buFont typeface="Wingdings" panose="05000000000000000000" pitchFamily="2" charset="2"/>
              <a:buChar char="v"/>
            </a:pPr>
            <a:r>
              <a:rPr lang="tr-TR" sz="1800" dirty="0">
                <a:latin typeface="Arial Nova" panose="020B0504020202020204" pitchFamily="34" charset="0"/>
              </a:rPr>
              <a:t>Çocuğunuz sorumluluklarını yerine getirmediği zaman ne gibi ceza veya yaptırımlarla karşılaşabileceğini söylemek yerine işini bitirdiğinde onu manevi yönden destekleyerek (aferin, çok güzel oldu, teşekkür ederim gibi)</a:t>
            </a:r>
          </a:p>
          <a:p>
            <a:pPr algn="just">
              <a:lnSpc>
                <a:spcPct val="150000"/>
              </a:lnSpc>
              <a:buFont typeface="Wingdings" panose="05000000000000000000" pitchFamily="2" charset="2"/>
              <a:buChar char="v"/>
            </a:pPr>
            <a:r>
              <a:rPr lang="tr-TR" sz="1800" dirty="0">
                <a:latin typeface="Arial Nova" panose="020B0504020202020204" pitchFamily="34" charset="0"/>
              </a:rPr>
              <a:t>Güven duygusunun ve sorumluluk bilincinin gelişmesini sağlayın.</a:t>
            </a:r>
          </a:p>
          <a:p>
            <a:pPr algn="just">
              <a:lnSpc>
                <a:spcPct val="150000"/>
              </a:lnSpc>
            </a:pPr>
            <a:endParaRPr lang="tr-TR" sz="1800" dirty="0">
              <a:latin typeface="Arial Nova" panose="020B0504020202020204" pitchFamily="34" charset="0"/>
            </a:endParaRPr>
          </a:p>
        </p:txBody>
      </p:sp>
      <p:sp>
        <p:nvSpPr>
          <p:cNvPr id="6" name="Metin kutusu 5">
            <a:extLst>
              <a:ext uri="{FF2B5EF4-FFF2-40B4-BE49-F238E27FC236}">
                <a16:creationId xmlns:a16="http://schemas.microsoft.com/office/drawing/2014/main" xmlns="" id="{F19EA68E-E886-921A-4A85-19BC5D04D8BA}"/>
              </a:ext>
            </a:extLst>
          </p:cNvPr>
          <p:cNvSpPr txBox="1"/>
          <p:nvPr/>
        </p:nvSpPr>
        <p:spPr>
          <a:xfrm>
            <a:off x="0" y="6371303"/>
            <a:ext cx="599768" cy="369332"/>
          </a:xfrm>
          <a:prstGeom prst="rect">
            <a:avLst/>
          </a:prstGeom>
          <a:noFill/>
        </p:spPr>
        <p:txBody>
          <a:bodyPr wrap="square" rtlCol="0">
            <a:spAutoFit/>
          </a:bodyPr>
          <a:lstStyle/>
          <a:p>
            <a:pPr algn="ctr"/>
            <a:r>
              <a:rPr lang="tr-TR" dirty="0" smtClean="0">
                <a:solidFill>
                  <a:schemeClr val="bg1"/>
                </a:solidFill>
                <a:latin typeface="Century Gothic" panose="020B0502020202020204" pitchFamily="34" charset="0"/>
              </a:rPr>
              <a:t>25</a:t>
            </a:r>
            <a:endParaRPr lang="tr-TR" dirty="0">
              <a:solidFill>
                <a:schemeClr val="bg1"/>
              </a:solidFill>
              <a:latin typeface="Century Gothic" panose="020B0502020202020204" pitchFamily="34" charset="0"/>
            </a:endParaRPr>
          </a:p>
        </p:txBody>
      </p:sp>
      <p:pic>
        <p:nvPicPr>
          <p:cNvPr id="1028" name="Picture 4" descr="Teaching a sense of responsibility to children - Gooroo Blo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74433" y="550505"/>
            <a:ext cx="3100807" cy="3100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95938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etin kutusu 6">
            <a:extLst>
              <a:ext uri="{FF2B5EF4-FFF2-40B4-BE49-F238E27FC236}">
                <a16:creationId xmlns:a16="http://schemas.microsoft.com/office/drawing/2014/main" xmlns="" id="{725DB34E-8BA7-409C-B80E-82F4B5997733}"/>
              </a:ext>
            </a:extLst>
          </p:cNvPr>
          <p:cNvSpPr txBox="1"/>
          <p:nvPr/>
        </p:nvSpPr>
        <p:spPr>
          <a:xfrm>
            <a:off x="0" y="6371303"/>
            <a:ext cx="599768" cy="369332"/>
          </a:xfrm>
          <a:prstGeom prst="rect">
            <a:avLst/>
          </a:prstGeom>
          <a:noFill/>
        </p:spPr>
        <p:txBody>
          <a:bodyPr wrap="square" rtlCol="0">
            <a:spAutoFit/>
          </a:bodyPr>
          <a:lstStyle/>
          <a:p>
            <a:pPr algn="ctr"/>
            <a:fld id="{60935E08-5067-4A99-82C4-E2D8E43D42D8}" type="slidenum">
              <a:rPr lang="tr-TR" smtClean="0">
                <a:solidFill>
                  <a:schemeClr val="bg1"/>
                </a:solidFill>
                <a:latin typeface="Century Gothic" panose="020B0502020202020204" pitchFamily="34" charset="0"/>
              </a:rPr>
              <a:pPr algn="ctr"/>
              <a:t>26</a:t>
            </a:fld>
            <a:endParaRPr lang="tr-TR" dirty="0">
              <a:solidFill>
                <a:schemeClr val="bg1"/>
              </a:solidFill>
              <a:latin typeface="Century Gothic" panose="020B0502020202020204" pitchFamily="34" charset="0"/>
            </a:endParaRPr>
          </a:p>
        </p:txBody>
      </p:sp>
      <p:pic>
        <p:nvPicPr>
          <p:cNvPr id="3" name="Resim 2">
            <a:extLst>
              <a:ext uri="{FF2B5EF4-FFF2-40B4-BE49-F238E27FC236}">
                <a16:creationId xmlns:a16="http://schemas.microsoft.com/office/drawing/2014/main" xmlns="" id="{B5D1D25C-C30B-42F0-B1F8-ABE55B7A2A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7159" y="2472257"/>
            <a:ext cx="4297680" cy="4297680"/>
          </a:xfrm>
          <a:prstGeom prst="rect">
            <a:avLst/>
          </a:prstGeom>
          <a:effectLst>
            <a:softEdge rad="63500"/>
          </a:effectLst>
        </p:spPr>
      </p:pic>
      <p:sp>
        <p:nvSpPr>
          <p:cNvPr id="5" name="Metin kutusu 4">
            <a:extLst>
              <a:ext uri="{FF2B5EF4-FFF2-40B4-BE49-F238E27FC236}">
                <a16:creationId xmlns:a16="http://schemas.microsoft.com/office/drawing/2014/main" xmlns="" id="{9994A7DD-D2A6-43AA-8ABA-F879014A11D6}"/>
              </a:ext>
            </a:extLst>
          </p:cNvPr>
          <p:cNvSpPr txBox="1"/>
          <p:nvPr/>
        </p:nvSpPr>
        <p:spPr>
          <a:xfrm>
            <a:off x="693480" y="6488668"/>
            <a:ext cx="4302640" cy="369332"/>
          </a:xfrm>
          <a:prstGeom prst="rect">
            <a:avLst/>
          </a:prstGeom>
          <a:no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tr-TR" sz="1400" b="0" dirty="0">
                <a:solidFill>
                  <a:schemeClr val="tx1"/>
                </a:solidFill>
                <a:latin typeface="Times New Roman" panose="02020603050405020304" pitchFamily="18" charset="0"/>
                <a:cs typeface="Times New Roman" panose="02020603050405020304" pitchFamily="18" charset="0"/>
              </a:rPr>
              <a:t>Kaynakça: https://designer.microsoft.com/image-creator</a:t>
            </a:r>
          </a:p>
        </p:txBody>
      </p:sp>
      <p:sp>
        <p:nvSpPr>
          <p:cNvPr id="2" name="Metin kutusu 1">
            <a:extLst>
              <a:ext uri="{FF2B5EF4-FFF2-40B4-BE49-F238E27FC236}">
                <a16:creationId xmlns:a16="http://schemas.microsoft.com/office/drawing/2014/main" xmlns="" id="{FA14F531-9301-CC43-2C49-C0B10E51C545}"/>
              </a:ext>
            </a:extLst>
          </p:cNvPr>
          <p:cNvSpPr txBox="1"/>
          <p:nvPr/>
        </p:nvSpPr>
        <p:spPr>
          <a:xfrm>
            <a:off x="599768" y="1253609"/>
            <a:ext cx="9553882" cy="646331"/>
          </a:xfrm>
          <a:prstGeom prst="rect">
            <a:avLst/>
          </a:prstGeom>
          <a:noFill/>
        </p:spPr>
        <p:txBody>
          <a:bodyPr wrap="square">
            <a:spAutoFit/>
          </a:bodyPr>
          <a:lstStyle/>
          <a:p>
            <a:r>
              <a:rPr lang="tr-TR" sz="3600" b="1" dirty="0">
                <a:solidFill>
                  <a:srgbClr val="FF9933"/>
                </a:solidFill>
              </a:rPr>
              <a:t>Katılımınız için teşekkür ederiz.</a:t>
            </a:r>
          </a:p>
        </p:txBody>
      </p:sp>
    </p:spTree>
    <p:extLst>
      <p:ext uri="{BB962C8B-B14F-4D97-AF65-F5344CB8AC3E}">
        <p14:creationId xmlns:p14="http://schemas.microsoft.com/office/powerpoint/2010/main" val="9690373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xmlns="" id="{D94C9134-091B-DC65-6862-F0A84E86D2EE}"/>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xmlns="" id="{63F11F02-B457-9036-22DC-EB1A9D833646}"/>
              </a:ext>
            </a:extLst>
          </p:cNvPr>
          <p:cNvSpPr txBox="1"/>
          <p:nvPr/>
        </p:nvSpPr>
        <p:spPr>
          <a:xfrm>
            <a:off x="60960" y="6427442"/>
            <a:ext cx="477848" cy="265714"/>
          </a:xfrm>
          <a:prstGeom prst="rect">
            <a:avLst/>
          </a:prstGeom>
        </p:spPr>
        <p:txBody>
          <a:bodyPr lIns="0" tIns="0" rIns="0" bIns="0" rtlCol="0" anchor="t">
            <a:spAutoFit/>
          </a:bodyPr>
          <a:lstStyle/>
          <a:p>
            <a:pPr algn="ctr">
              <a:lnSpc>
                <a:spcPts val="2160"/>
              </a:lnSpc>
            </a:pPr>
            <a:r>
              <a:rPr lang="tr-TR" spc="-8" smtClean="0">
                <a:solidFill>
                  <a:srgbClr val="FFFFFF"/>
                </a:solidFill>
                <a:latin typeface="Times New Roman" panose="02020603050405020304" pitchFamily="18" charset="0"/>
                <a:ea typeface="Evolventa"/>
                <a:cs typeface="Times New Roman" panose="02020603050405020304" pitchFamily="18" charset="0"/>
                <a:sym typeface="Evolventa"/>
              </a:rPr>
              <a:t>27</a:t>
            </a:r>
            <a:endParaRPr lang="en-US" spc="-8" dirty="0">
              <a:solidFill>
                <a:srgbClr val="FFFFFF"/>
              </a:solidFill>
              <a:latin typeface="Times New Roman" panose="02020603050405020304" pitchFamily="18" charset="0"/>
              <a:ea typeface="Evolventa"/>
              <a:cs typeface="Times New Roman" panose="02020603050405020304" pitchFamily="18" charset="0"/>
              <a:sym typeface="Evolventa"/>
            </a:endParaRPr>
          </a:p>
        </p:txBody>
      </p:sp>
      <p:sp>
        <p:nvSpPr>
          <p:cNvPr id="2" name="TextBox 7">
            <a:extLst>
              <a:ext uri="{FF2B5EF4-FFF2-40B4-BE49-F238E27FC236}">
                <a16:creationId xmlns:a16="http://schemas.microsoft.com/office/drawing/2014/main" xmlns="" id="{71D24AEA-877C-C1E7-8608-9C8A76419EBC}"/>
              </a:ext>
            </a:extLst>
          </p:cNvPr>
          <p:cNvSpPr txBox="1"/>
          <p:nvPr/>
        </p:nvSpPr>
        <p:spPr>
          <a:xfrm>
            <a:off x="0" y="1406586"/>
            <a:ext cx="12192000" cy="412229"/>
          </a:xfrm>
          <a:prstGeom prst="rect">
            <a:avLst/>
          </a:prstGeom>
        </p:spPr>
        <p:txBody>
          <a:bodyPr wrap="square" lIns="0" tIns="0" rIns="0" bIns="0" rtlCol="0" anchor="t">
            <a:spAutoFit/>
          </a:bodyPr>
          <a:lstStyle/>
          <a:p>
            <a:pPr algn="ctr">
              <a:lnSpc>
                <a:spcPts val="3360"/>
              </a:lnSpc>
            </a:pPr>
            <a:r>
              <a:rPr lang="en-US" sz="2400" b="1" dirty="0">
                <a:solidFill>
                  <a:srgbClr val="FF9933"/>
                </a:solidFill>
                <a:latin typeface="Arial Nova" panose="020B0504020202020204" pitchFamily="34" charset="0"/>
                <a:sym typeface="Evolventa"/>
              </a:rPr>
              <a:t>SOSYAL MEDYA HESAPLARIMIZ</a:t>
            </a:r>
          </a:p>
        </p:txBody>
      </p:sp>
      <p:grpSp>
        <p:nvGrpSpPr>
          <p:cNvPr id="20" name="Grup 19">
            <a:extLst>
              <a:ext uri="{FF2B5EF4-FFF2-40B4-BE49-F238E27FC236}">
                <a16:creationId xmlns:a16="http://schemas.microsoft.com/office/drawing/2014/main" xmlns="" id="{41233521-0295-DA9F-8706-4AA30AD697CA}"/>
              </a:ext>
            </a:extLst>
          </p:cNvPr>
          <p:cNvGrpSpPr/>
          <p:nvPr/>
        </p:nvGrpSpPr>
        <p:grpSpPr>
          <a:xfrm>
            <a:off x="1320800" y="2565400"/>
            <a:ext cx="3310208" cy="1125887"/>
            <a:chOff x="609601" y="2845071"/>
            <a:chExt cx="4965312" cy="1688830"/>
          </a:xfrm>
        </p:grpSpPr>
        <p:sp>
          <p:nvSpPr>
            <p:cNvPr id="12" name="TextBox 12">
              <a:extLst>
                <a:ext uri="{FF2B5EF4-FFF2-40B4-BE49-F238E27FC236}">
                  <a16:creationId xmlns:a16="http://schemas.microsoft.com/office/drawing/2014/main" xmlns="" id="{BEDAC84B-18D4-A86F-BC85-699E061D99CC}"/>
                </a:ext>
              </a:extLst>
            </p:cNvPr>
            <p:cNvSpPr txBox="1"/>
            <p:nvPr/>
          </p:nvSpPr>
          <p:spPr>
            <a:xfrm>
              <a:off x="2666999" y="3475741"/>
              <a:ext cx="2907914" cy="427329"/>
            </a:xfrm>
            <a:prstGeom prst="rect">
              <a:avLst/>
            </a:prstGeom>
          </p:spPr>
          <p:txBody>
            <a:bodyPr lIns="0" tIns="0" rIns="0" bIns="0" rtlCol="0" anchor="t">
              <a:spAutoFit/>
            </a:bodyPr>
            <a:lstStyle/>
            <a:p>
              <a:pPr>
                <a:lnSpc>
                  <a:spcPts val="2400"/>
                </a:lnSpc>
              </a:pPr>
              <a:r>
                <a:rPr lang="en-US" sz="1867" b="1" dirty="0" err="1">
                  <a:latin typeface="Arial Nova" panose="020B0504020202020204" pitchFamily="34" charset="0"/>
                  <a:sym typeface="Arial"/>
                </a:rPr>
                <a:t>gaziantep.ilmem</a:t>
              </a:r>
              <a:endParaRPr lang="en-US" sz="1867" b="1" dirty="0">
                <a:latin typeface="Arial Nova" panose="020B0504020202020204" pitchFamily="34" charset="0"/>
                <a:sym typeface="Arial"/>
              </a:endParaRPr>
            </a:p>
          </p:txBody>
        </p:sp>
        <p:pic>
          <p:nvPicPr>
            <p:cNvPr id="8" name="Resim 7" descr="simge, sembol, logo, grafik, yazı tipi içeren bir resim&#10;&#10;Açıklama otomatik olarak oluşturuldu">
              <a:extLst>
                <a:ext uri="{FF2B5EF4-FFF2-40B4-BE49-F238E27FC236}">
                  <a16:creationId xmlns:a16="http://schemas.microsoft.com/office/drawing/2014/main" xmlns=""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a16="http://schemas.microsoft.com/office/drawing/2014/main" xmlns="" id="{7CB43D33-C049-09DB-9330-9E9C392C9E65}"/>
              </a:ext>
            </a:extLst>
          </p:cNvPr>
          <p:cNvGrpSpPr/>
          <p:nvPr/>
        </p:nvGrpSpPr>
        <p:grpSpPr>
          <a:xfrm>
            <a:off x="7899188" y="2565400"/>
            <a:ext cx="3153625" cy="109892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a16="http://schemas.microsoft.com/office/drawing/2014/main" xmlns=""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a16="http://schemas.microsoft.com/office/drawing/2014/main" xmlns="" id="{FE8AB288-81B8-6A17-97AD-D3CCFB00C089}"/>
                </a:ext>
              </a:extLst>
            </p:cNvPr>
            <p:cNvSpPr txBox="1"/>
            <p:nvPr/>
          </p:nvSpPr>
          <p:spPr>
            <a:xfrm>
              <a:off x="2312803" y="5626069"/>
              <a:ext cx="2907912" cy="907364"/>
            </a:xfrm>
            <a:prstGeom prst="rect">
              <a:avLst/>
            </a:prstGeom>
          </p:spPr>
          <p:txBody>
            <a:bodyPr lIns="0" tIns="0" rIns="0" bIns="0" rtlCol="0" anchor="t">
              <a:spAutoFit/>
            </a:bodyPr>
            <a:lstStyle/>
            <a:p>
              <a:pPr>
                <a:lnSpc>
                  <a:spcPts val="2400"/>
                </a:lnSpc>
              </a:pPr>
              <a:r>
                <a:rPr lang="en-US" sz="1867" b="1" dirty="0">
                  <a:latin typeface="Arial Nova" panose="020B0504020202020204" pitchFamily="34" charset="0"/>
                  <a:sym typeface="Arial"/>
                </a:rPr>
                <a:t>Gaziantep</a:t>
              </a:r>
              <a:r>
                <a:rPr lang="tr-TR" sz="1867" b="1" dirty="0">
                  <a:latin typeface="Arial Nova" panose="020B0504020202020204" pitchFamily="34" charset="0"/>
                  <a:sym typeface="Arial"/>
                </a:rPr>
                <a:t>_</a:t>
              </a:r>
              <a:r>
                <a:rPr lang="tr-TR" sz="1867" b="1" dirty="0" err="1">
                  <a:latin typeface="Arial Nova" panose="020B0504020202020204" pitchFamily="34" charset="0"/>
                  <a:sym typeface="Arial"/>
                </a:rPr>
                <a:t>İl_mem</a:t>
              </a:r>
              <a:endParaRPr lang="en-US" sz="1867" b="1" dirty="0">
                <a:latin typeface="Arial Nova" panose="020B0504020202020204" pitchFamily="34" charset="0"/>
                <a:sym typeface="Arial"/>
              </a:endParaRPr>
            </a:p>
          </p:txBody>
        </p:sp>
      </p:grpSp>
      <p:grpSp>
        <p:nvGrpSpPr>
          <p:cNvPr id="21" name="Grup 20">
            <a:extLst>
              <a:ext uri="{FF2B5EF4-FFF2-40B4-BE49-F238E27FC236}">
                <a16:creationId xmlns:a16="http://schemas.microsoft.com/office/drawing/2014/main" xmlns="" id="{CDFD7E7F-CA15-5237-1E2C-1AA0D28D5B6F}"/>
              </a:ext>
            </a:extLst>
          </p:cNvPr>
          <p:cNvGrpSpPr/>
          <p:nvPr/>
        </p:nvGrpSpPr>
        <p:grpSpPr>
          <a:xfrm>
            <a:off x="4152863" y="4352043"/>
            <a:ext cx="3861959" cy="1583627"/>
            <a:chOff x="-218027" y="6656660"/>
            <a:chExt cx="5792939" cy="2375441"/>
          </a:xfrm>
        </p:grpSpPr>
        <p:pic>
          <p:nvPicPr>
            <p:cNvPr id="5" name="Resim 4" descr="simge, sembol, grafik, daire, yazı tipi içeren bir resim&#10;&#10;Açıklama otomatik olarak oluşturuldu">
              <a:extLst>
                <a:ext uri="{FF2B5EF4-FFF2-40B4-BE49-F238E27FC236}">
                  <a16:creationId xmlns:a16="http://schemas.microsoft.com/office/drawing/2014/main" xmlns=""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a16="http://schemas.microsoft.com/office/drawing/2014/main" xmlns="" id="{71DA8E6D-C296-242C-5D7B-F3238A43A93B}"/>
                </a:ext>
              </a:extLst>
            </p:cNvPr>
            <p:cNvSpPr txBox="1"/>
            <p:nvPr/>
          </p:nvSpPr>
          <p:spPr>
            <a:xfrm>
              <a:off x="2667000" y="7674716"/>
              <a:ext cx="2907912" cy="427329"/>
            </a:xfrm>
            <a:prstGeom prst="rect">
              <a:avLst/>
            </a:prstGeom>
          </p:spPr>
          <p:txBody>
            <a:bodyPr lIns="0" tIns="0" rIns="0" bIns="0" rtlCol="0" anchor="t">
              <a:spAutoFit/>
            </a:bodyPr>
            <a:lstStyle/>
            <a:p>
              <a:pPr>
                <a:lnSpc>
                  <a:spcPts val="2400"/>
                </a:lnSpc>
              </a:pPr>
              <a:r>
                <a:rPr lang="tr-TR" sz="1867" b="1" dirty="0" err="1">
                  <a:latin typeface="Arial Nova" panose="020B0504020202020204" pitchFamily="34" charset="0"/>
                  <a:sym typeface="Arial"/>
                </a:rPr>
                <a:t>Gaziantep_MEM</a:t>
              </a:r>
              <a:endParaRPr lang="en-US" sz="1867" b="1" dirty="0">
                <a:latin typeface="Arial Nova" panose="020B0504020202020204" pitchFamily="34" charset="0"/>
                <a:sym typeface="Arial"/>
              </a:endParaRPr>
            </a:p>
          </p:txBody>
        </p:sp>
      </p:grpSp>
      <p:cxnSp>
        <p:nvCxnSpPr>
          <p:cNvPr id="23" name="Düz Bağlayıcı 22">
            <a:extLst>
              <a:ext uri="{FF2B5EF4-FFF2-40B4-BE49-F238E27FC236}">
                <a16:creationId xmlns:a16="http://schemas.microsoft.com/office/drawing/2014/main" xmlns="" id="{13613062-4365-A501-5933-AF1B64DE8A16}"/>
              </a:ext>
            </a:extLst>
          </p:cNvPr>
          <p:cNvCxnSpPr/>
          <p:nvPr/>
        </p:nvCxnSpPr>
        <p:spPr>
          <a:xfrm>
            <a:off x="60960" y="1809657"/>
            <a:ext cx="12344400" cy="0"/>
          </a:xfrm>
          <a:prstGeom prst="line">
            <a:avLst/>
          </a:prstGeom>
          <a:ln w="28575">
            <a:solidFill>
              <a:srgbClr val="FF993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873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53373" y="2478654"/>
            <a:ext cx="5152363" cy="3365532"/>
          </a:xfrm>
        </p:spPr>
        <p:txBody>
          <a:bodyPr>
            <a:noAutofit/>
          </a:bodyPr>
          <a:lstStyle/>
          <a:p>
            <a:pPr marL="0" indent="0" algn="just">
              <a:lnSpc>
                <a:spcPct val="150000"/>
              </a:lnSpc>
              <a:buNone/>
            </a:pPr>
            <a:r>
              <a:rPr lang="tr-TR" sz="2000" dirty="0">
                <a:latin typeface="Arial" panose="020B0604020202020204" pitchFamily="34" charset="0"/>
                <a:cs typeface="Arial" panose="020B0604020202020204" pitchFamily="34" charset="0"/>
              </a:rPr>
              <a:t>Yaş, cinsiyet ve gelişim düzeyine uygun olarak bireyin üzerine düşen görevleri yerine getirmesi, davranışlarının sonuçlarını sahiplenmesidir.</a:t>
            </a:r>
          </a:p>
          <a:p>
            <a:pPr marL="0" indent="0" algn="just">
              <a:lnSpc>
                <a:spcPct val="150000"/>
              </a:lnSpc>
              <a:buNone/>
            </a:pPr>
            <a:endParaRPr lang="tr-TR" sz="2000" dirty="0">
              <a:latin typeface="Arial Nova" panose="020B0504020202020204" pitchFamily="34" charset="0"/>
            </a:endParaRPr>
          </a:p>
        </p:txBody>
      </p:sp>
      <p:sp>
        <p:nvSpPr>
          <p:cNvPr id="5" name="Metin kutusu 4">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3</a:t>
            </a:r>
          </a:p>
        </p:txBody>
      </p:sp>
      <p:pic>
        <p:nvPicPr>
          <p:cNvPr id="1026" name="Picture 2" descr="Happy family walking together outdoors set. illustrations of parents and children holding hand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79655" y="2237157"/>
            <a:ext cx="3989398" cy="3607029"/>
          </a:xfrm>
          <a:prstGeom prst="rect">
            <a:avLst/>
          </a:prstGeom>
          <a:noFill/>
          <a:extLst>
            <a:ext uri="{909E8E84-426E-40DD-AFC4-6F175D3DCCD1}">
              <a14:hiddenFill xmlns:a14="http://schemas.microsoft.com/office/drawing/2010/main">
                <a:solidFill>
                  <a:srgbClr val="FFFFFF"/>
                </a:solidFill>
              </a14:hiddenFill>
            </a:ext>
          </a:extLst>
        </p:spPr>
      </p:pic>
      <p:sp>
        <p:nvSpPr>
          <p:cNvPr id="4" name="Metin kutusu 3">
            <a:extLst>
              <a:ext uri="{FF2B5EF4-FFF2-40B4-BE49-F238E27FC236}">
                <a16:creationId xmlns:a16="http://schemas.microsoft.com/office/drawing/2014/main" xmlns="" id="{A837D447-71C3-7D21-EAB2-F85E84510FF1}"/>
              </a:ext>
            </a:extLst>
          </p:cNvPr>
          <p:cNvSpPr txBox="1"/>
          <p:nvPr/>
        </p:nvSpPr>
        <p:spPr>
          <a:xfrm>
            <a:off x="983655" y="1152506"/>
            <a:ext cx="6096000" cy="646331"/>
          </a:xfrm>
          <a:prstGeom prst="rect">
            <a:avLst/>
          </a:prstGeom>
          <a:noFill/>
        </p:spPr>
        <p:txBody>
          <a:bodyPr wrap="square">
            <a:spAutoFit/>
          </a:bodyPr>
          <a:lstStyle/>
          <a:p>
            <a:r>
              <a:rPr lang="tr-TR" sz="3600" b="1" dirty="0">
                <a:solidFill>
                  <a:srgbClr val="FF9933"/>
                </a:solidFill>
              </a:rPr>
              <a:t>SORUMLULUK NEDİR?</a:t>
            </a:r>
          </a:p>
        </p:txBody>
      </p:sp>
    </p:spTree>
    <p:extLst>
      <p:ext uri="{BB962C8B-B14F-4D97-AF65-F5344CB8AC3E}">
        <p14:creationId xmlns:p14="http://schemas.microsoft.com/office/powerpoint/2010/main" val="39228031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99768" y="2538318"/>
            <a:ext cx="11159896" cy="2197459"/>
          </a:xfrm>
        </p:spPr>
        <p:txBody>
          <a:bodyPr>
            <a:noAutofit/>
          </a:bodyPr>
          <a:lstStyle/>
          <a:p>
            <a:pPr algn="just">
              <a:lnSpc>
                <a:spcPct val="170000"/>
              </a:lnSpc>
            </a:pPr>
            <a:r>
              <a:rPr lang="tr-TR" sz="1800" dirty="0">
                <a:latin typeface="Arial Nova" panose="020B0504020202020204" pitchFamily="34" charset="0"/>
              </a:rPr>
              <a:t>Kendi kararlarını verebilen, karar alırken ellerindeki kaynakları kullanabilen, değer yargılarını gözeten, bağımsız davranabilen, kendine güvenli, başkalarının haklarını çiğnemeden kendi ihtiyaçlarının karşılayabilen çocuklardır.</a:t>
            </a:r>
          </a:p>
          <a:p>
            <a:pPr algn="just">
              <a:lnSpc>
                <a:spcPct val="170000"/>
              </a:lnSpc>
            </a:pPr>
            <a:r>
              <a:rPr lang="tr-TR" sz="1800" dirty="0">
                <a:latin typeface="Arial Nova" panose="020B0504020202020204" pitchFamily="34" charset="0"/>
              </a:rPr>
              <a:t>Yaptığı işi sonuna kadar götüren ve yapmakta olduğu bir davranışın olası sonuçlarına katlanmayı göze alan çocuğa sorumlu çocuk olarak bakabiliriz.</a:t>
            </a:r>
          </a:p>
          <a:p>
            <a:pPr algn="just">
              <a:lnSpc>
                <a:spcPct val="170000"/>
              </a:lnSpc>
            </a:pPr>
            <a:endParaRPr lang="tr-TR" sz="1800" dirty="0">
              <a:latin typeface="Arial Nova" panose="020B0504020202020204" pitchFamily="34" charset="0"/>
            </a:endParaRPr>
          </a:p>
        </p:txBody>
      </p:sp>
      <p:sp>
        <p:nvSpPr>
          <p:cNvPr id="5" name="Metin kutusu 4">
            <a:extLst>
              <a:ext uri="{FF2B5EF4-FFF2-40B4-BE49-F238E27FC236}">
                <a16:creationId xmlns:a16="http://schemas.microsoft.com/office/drawing/2014/main" xmlns="" id="{91E8E24D-F243-0EA7-F5B4-826C94D97F51}"/>
              </a:ext>
            </a:extLst>
          </p:cNvPr>
          <p:cNvSpPr txBox="1"/>
          <p:nvPr/>
        </p:nvSpPr>
        <p:spPr>
          <a:xfrm>
            <a:off x="0" y="6397680"/>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4</a:t>
            </a:r>
          </a:p>
        </p:txBody>
      </p:sp>
      <p:sp>
        <p:nvSpPr>
          <p:cNvPr id="2" name="Metin kutusu 1">
            <a:extLst>
              <a:ext uri="{FF2B5EF4-FFF2-40B4-BE49-F238E27FC236}">
                <a16:creationId xmlns:a16="http://schemas.microsoft.com/office/drawing/2014/main" xmlns="" id="{74B80B9C-A60B-53D4-1B8F-FFCF5B390E00}"/>
              </a:ext>
            </a:extLst>
          </p:cNvPr>
          <p:cNvSpPr txBox="1"/>
          <p:nvPr/>
        </p:nvSpPr>
        <p:spPr>
          <a:xfrm>
            <a:off x="2128145" y="1638520"/>
            <a:ext cx="7641005" cy="646331"/>
          </a:xfrm>
          <a:prstGeom prst="rect">
            <a:avLst/>
          </a:prstGeom>
          <a:noFill/>
        </p:spPr>
        <p:txBody>
          <a:bodyPr wrap="square">
            <a:spAutoFit/>
          </a:bodyPr>
          <a:lstStyle/>
          <a:p>
            <a:r>
              <a:rPr lang="tr-TR" sz="3600" b="1" dirty="0">
                <a:solidFill>
                  <a:srgbClr val="FF9933"/>
                </a:solidFill>
                <a:latin typeface="Arial Nova" panose="020B0504020202020204" pitchFamily="34" charset="0"/>
              </a:rPr>
              <a:t>Sorumluluk sahibi çocuklar; </a:t>
            </a:r>
          </a:p>
        </p:txBody>
      </p:sp>
    </p:spTree>
    <p:extLst>
      <p:ext uri="{BB962C8B-B14F-4D97-AF65-F5344CB8AC3E}">
        <p14:creationId xmlns:p14="http://schemas.microsoft.com/office/powerpoint/2010/main" val="3267598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119674" y="1475265"/>
            <a:ext cx="9937102" cy="366767"/>
          </a:xfrm>
          <a:prstGeom prst="rect">
            <a:avLst/>
          </a:prstGeom>
          <a:ln/>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07000"/>
              </a:lnSpc>
              <a:spcAft>
                <a:spcPts val="800"/>
              </a:spcAft>
            </a:pPr>
            <a:endParaRPr lang="tr-TR" dirty="0">
              <a:latin typeface="Arial Nova" panose="020B0504020202020204" pitchFamily="34" charset="0"/>
            </a:endParaRPr>
          </a:p>
        </p:txBody>
      </p:sp>
      <p:sp>
        <p:nvSpPr>
          <p:cNvPr id="3" name="Dikdörtgen 2"/>
          <p:cNvSpPr/>
          <p:nvPr/>
        </p:nvSpPr>
        <p:spPr>
          <a:xfrm>
            <a:off x="71787" y="6323436"/>
            <a:ext cx="441147" cy="369332"/>
          </a:xfrm>
          <a:prstGeom prst="rect">
            <a:avLst/>
          </a:prstGeom>
        </p:spPr>
        <p:txBody>
          <a:bodyPr wrap="none">
            <a:spAutoFit/>
          </a:bodyPr>
          <a:lstStyle/>
          <a:p>
            <a:pPr algn="ctr"/>
            <a:r>
              <a:rPr lang="tr-TR" dirty="0">
                <a:solidFill>
                  <a:schemeClr val="bg1"/>
                </a:solidFill>
                <a:latin typeface="Century Gothic" panose="020B0502020202020204" pitchFamily="34" charset="0"/>
              </a:rPr>
              <a:t>5	</a:t>
            </a:r>
          </a:p>
        </p:txBody>
      </p:sp>
      <p:pic>
        <p:nvPicPr>
          <p:cNvPr id="5" name="Resim 4">
            <a:extLst>
              <a:ext uri="{FF2B5EF4-FFF2-40B4-BE49-F238E27FC236}">
                <a16:creationId xmlns:a16="http://schemas.microsoft.com/office/drawing/2014/main" xmlns="" id="{45299D03-B92A-4825-816C-B29D5C73BC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358270" flipV="1">
            <a:off x="9705207" y="4121579"/>
            <a:ext cx="2375390" cy="1891581"/>
          </a:xfrm>
          <a:prstGeom prst="rect">
            <a:avLst/>
          </a:prstGeom>
        </p:spPr>
      </p:pic>
      <p:pic>
        <p:nvPicPr>
          <p:cNvPr id="6" name="Resim 5">
            <a:extLst>
              <a:ext uri="{FF2B5EF4-FFF2-40B4-BE49-F238E27FC236}">
                <a16:creationId xmlns:a16="http://schemas.microsoft.com/office/drawing/2014/main" xmlns="" id="{E891429B-1BAC-4442-B759-24354306AE5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1497"/>
          <a:stretch/>
        </p:blipFill>
        <p:spPr>
          <a:xfrm>
            <a:off x="9622461" y="1893029"/>
            <a:ext cx="2119399" cy="1824815"/>
          </a:xfrm>
          <a:prstGeom prst="rect">
            <a:avLst/>
          </a:prstGeom>
        </p:spPr>
      </p:pic>
      <p:sp>
        <p:nvSpPr>
          <p:cNvPr id="7" name="Metin kutusu 6">
            <a:extLst>
              <a:ext uri="{FF2B5EF4-FFF2-40B4-BE49-F238E27FC236}">
                <a16:creationId xmlns:a16="http://schemas.microsoft.com/office/drawing/2014/main" xmlns="" id="{0EE33537-1C3C-4F34-A3BC-D77E4B2381F9}"/>
              </a:ext>
            </a:extLst>
          </p:cNvPr>
          <p:cNvSpPr txBox="1"/>
          <p:nvPr/>
        </p:nvSpPr>
        <p:spPr>
          <a:xfrm>
            <a:off x="1613156" y="325539"/>
            <a:ext cx="10128704" cy="1200329"/>
          </a:xfrm>
          <a:prstGeom prst="rect">
            <a:avLst/>
          </a:prstGeom>
          <a:noFill/>
        </p:spPr>
        <p:txBody>
          <a:bodyPr wrap="square">
            <a:spAutoFit/>
          </a:bodyPr>
          <a:lstStyle/>
          <a:p>
            <a:r>
              <a:rPr lang="tr-TR" sz="3600" b="1" dirty="0">
                <a:solidFill>
                  <a:srgbClr val="FF9933"/>
                </a:solidFill>
                <a:latin typeface="Arial" panose="020B0604020202020204" pitchFamily="34" charset="0"/>
                <a:cs typeface="Arial" panose="020B0604020202020204" pitchFamily="34" charset="0"/>
              </a:rPr>
              <a:t>OKUL ÖNCESİ ÇAĞINDAKİ ÇOCUĞUNUZA VEREBİLECEĞİNİZ SORUMLULUKLAR </a:t>
            </a:r>
          </a:p>
        </p:txBody>
      </p:sp>
      <p:graphicFrame>
        <p:nvGraphicFramePr>
          <p:cNvPr id="8" name="Diyagram 7">
            <a:extLst>
              <a:ext uri="{FF2B5EF4-FFF2-40B4-BE49-F238E27FC236}">
                <a16:creationId xmlns:a16="http://schemas.microsoft.com/office/drawing/2014/main" xmlns="" id="{D2D9DE04-DD51-4CC5-8873-FE5B2ED7F85E}"/>
              </a:ext>
            </a:extLst>
          </p:cNvPr>
          <p:cNvGraphicFramePr/>
          <p:nvPr>
            <p:extLst>
              <p:ext uri="{D42A27DB-BD31-4B8C-83A1-F6EECF244321}">
                <p14:modId xmlns:p14="http://schemas.microsoft.com/office/powerpoint/2010/main" val="1509750075"/>
              </p:ext>
            </p:extLst>
          </p:nvPr>
        </p:nvGraphicFramePr>
        <p:xfrm>
          <a:off x="599769" y="1524000"/>
          <a:ext cx="8732917" cy="48473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00415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1119674" y="1475265"/>
            <a:ext cx="9937102" cy="366767"/>
          </a:xfrm>
          <a:prstGeom prst="rect">
            <a:avLst/>
          </a:prstGeom>
          <a:ln/>
        </p:spPr>
        <p:style>
          <a:lnRef idx="2">
            <a:schemeClr val="accent4"/>
          </a:lnRef>
          <a:fillRef idx="1">
            <a:schemeClr val="lt1"/>
          </a:fillRef>
          <a:effectRef idx="0">
            <a:schemeClr val="accent4"/>
          </a:effectRef>
          <a:fontRef idx="minor">
            <a:schemeClr val="dk1"/>
          </a:fontRef>
        </p:style>
        <p:txBody>
          <a:bodyPr wrap="square">
            <a:spAutoFit/>
          </a:bodyPr>
          <a:lstStyle/>
          <a:p>
            <a:pPr>
              <a:lnSpc>
                <a:spcPct val="107000"/>
              </a:lnSpc>
              <a:spcAft>
                <a:spcPts val="800"/>
              </a:spcAft>
            </a:pPr>
            <a:endParaRPr lang="tr-TR" dirty="0">
              <a:latin typeface="Arial Nova" panose="020B0504020202020204" pitchFamily="34" charset="0"/>
            </a:endParaRPr>
          </a:p>
        </p:txBody>
      </p:sp>
      <p:pic>
        <p:nvPicPr>
          <p:cNvPr id="5" name="Resim 4">
            <a:extLst>
              <a:ext uri="{FF2B5EF4-FFF2-40B4-BE49-F238E27FC236}">
                <a16:creationId xmlns:a16="http://schemas.microsoft.com/office/drawing/2014/main" xmlns="" id="{45299D03-B92A-4825-816C-B29D5C73BC2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358270" flipV="1">
            <a:off x="9705207" y="4121579"/>
            <a:ext cx="2375390" cy="1891581"/>
          </a:xfrm>
          <a:prstGeom prst="rect">
            <a:avLst/>
          </a:prstGeom>
        </p:spPr>
      </p:pic>
      <p:pic>
        <p:nvPicPr>
          <p:cNvPr id="6" name="Resim 5">
            <a:extLst>
              <a:ext uri="{FF2B5EF4-FFF2-40B4-BE49-F238E27FC236}">
                <a16:creationId xmlns:a16="http://schemas.microsoft.com/office/drawing/2014/main" xmlns="" id="{E891429B-1BAC-4442-B759-24354306AE5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21497"/>
          <a:stretch/>
        </p:blipFill>
        <p:spPr>
          <a:xfrm>
            <a:off x="9622461" y="1893029"/>
            <a:ext cx="2119399" cy="1824815"/>
          </a:xfrm>
          <a:prstGeom prst="rect">
            <a:avLst/>
          </a:prstGeom>
        </p:spPr>
      </p:pic>
      <p:sp>
        <p:nvSpPr>
          <p:cNvPr id="7" name="Metin kutusu 6">
            <a:extLst>
              <a:ext uri="{FF2B5EF4-FFF2-40B4-BE49-F238E27FC236}">
                <a16:creationId xmlns:a16="http://schemas.microsoft.com/office/drawing/2014/main" xmlns="" id="{0EE33537-1C3C-4F34-A3BC-D77E4B2381F9}"/>
              </a:ext>
            </a:extLst>
          </p:cNvPr>
          <p:cNvSpPr txBox="1"/>
          <p:nvPr/>
        </p:nvSpPr>
        <p:spPr>
          <a:xfrm>
            <a:off x="1613156" y="325539"/>
            <a:ext cx="10128704" cy="1200329"/>
          </a:xfrm>
          <a:prstGeom prst="rect">
            <a:avLst/>
          </a:prstGeom>
          <a:noFill/>
        </p:spPr>
        <p:txBody>
          <a:bodyPr wrap="square">
            <a:spAutoFit/>
          </a:bodyPr>
          <a:lstStyle/>
          <a:p>
            <a:r>
              <a:rPr lang="tr-TR" sz="3600" b="1" dirty="0">
                <a:solidFill>
                  <a:srgbClr val="FF9933"/>
                </a:solidFill>
                <a:latin typeface="Arial" panose="020B0604020202020204" pitchFamily="34" charset="0"/>
                <a:cs typeface="Arial" panose="020B0604020202020204" pitchFamily="34" charset="0"/>
              </a:rPr>
              <a:t>OKUL ÖNCESİ ÇAĞINDAKİ ÇOCUĞUNUZA VEREBİLECEĞİNİZ SORUMLULUKLAR </a:t>
            </a:r>
          </a:p>
        </p:txBody>
      </p:sp>
      <p:graphicFrame>
        <p:nvGraphicFramePr>
          <p:cNvPr id="8" name="Diyagram 7">
            <a:extLst>
              <a:ext uri="{FF2B5EF4-FFF2-40B4-BE49-F238E27FC236}">
                <a16:creationId xmlns:a16="http://schemas.microsoft.com/office/drawing/2014/main" xmlns="" id="{D2D9DE04-DD51-4CC5-8873-FE5B2ED7F85E}"/>
              </a:ext>
            </a:extLst>
          </p:cNvPr>
          <p:cNvGraphicFramePr/>
          <p:nvPr>
            <p:extLst>
              <p:ext uri="{D42A27DB-BD31-4B8C-83A1-F6EECF244321}">
                <p14:modId xmlns:p14="http://schemas.microsoft.com/office/powerpoint/2010/main" val="471607054"/>
              </p:ext>
            </p:extLst>
          </p:nvPr>
        </p:nvGraphicFramePr>
        <p:xfrm>
          <a:off x="599769" y="1524000"/>
          <a:ext cx="8732917" cy="484730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9" name="Metin kutusu 4">
            <a:extLst>
              <a:ext uri="{FF2B5EF4-FFF2-40B4-BE49-F238E27FC236}">
                <a16:creationId xmlns="" xmlns:a16="http://schemas.microsoft.com/office/drawing/2014/main" xmlns:lc="http://schemas.openxmlformats.org/drawingml/2006/lockedCanvas" id="{F19EA68E-E886-921A-4A85-19BC5D04D8BA}"/>
              </a:ext>
            </a:extLst>
          </p:cNvPr>
          <p:cNvSpPr txBox="1"/>
          <p:nvPr/>
        </p:nvSpPr>
        <p:spPr>
          <a:xfrm>
            <a:off x="0" y="6332308"/>
            <a:ext cx="599768" cy="369332"/>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60935E08-5067-4A99-82C4-E2D8E43D42D8}" type="slidenum">
              <a:rPr lang="tr-TR" smtClean="0">
                <a:solidFill>
                  <a:schemeClr val="bg1"/>
                </a:solidFill>
                <a:latin typeface="Century Gothic" panose="020B0502020202020204" pitchFamily="34" charset="0"/>
              </a:rPr>
              <a:pPr algn="ctr"/>
              <a:t>6</a:t>
            </a:fld>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294760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xmlns="" id="{AC42D4A9-4A31-416F-570A-69848C60D88B}"/>
              </a:ext>
            </a:extLst>
          </p:cNvPr>
          <p:cNvSpPr txBox="1"/>
          <p:nvPr/>
        </p:nvSpPr>
        <p:spPr>
          <a:xfrm>
            <a:off x="1109943" y="2148235"/>
            <a:ext cx="4796334" cy="2862322"/>
          </a:xfrm>
          <a:prstGeom prst="rect">
            <a:avLst/>
          </a:prstGeom>
          <a:noFill/>
        </p:spPr>
        <p:txBody>
          <a:bodyPr wrap="square">
            <a:spAutoFit/>
          </a:bodyPr>
          <a:lstStyle/>
          <a:p>
            <a:pPr algn="ctr"/>
            <a:r>
              <a:rPr lang="tr-TR" sz="3600" b="1" dirty="0">
                <a:solidFill>
                  <a:srgbClr val="FF9933"/>
                </a:solidFill>
                <a:latin typeface="Arial Nova" panose="020B0504020202020204" pitchFamily="34" charset="0"/>
              </a:rPr>
              <a:t>ÇOCUKLARA</a:t>
            </a:r>
          </a:p>
          <a:p>
            <a:pPr algn="ctr"/>
            <a:r>
              <a:rPr lang="tr-TR" sz="3600" b="1" dirty="0">
                <a:solidFill>
                  <a:srgbClr val="FF9933"/>
                </a:solidFill>
                <a:latin typeface="Arial Nova" panose="020B0504020202020204" pitchFamily="34" charset="0"/>
              </a:rPr>
              <a:t> ERKEN YAŞTA SORUMLULUK KAZANDIRMANIN ÖNEMİ</a:t>
            </a:r>
          </a:p>
        </p:txBody>
      </p:sp>
      <p:pic>
        <p:nvPicPr>
          <p:cNvPr id="4" name="Resim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9980" y="1978090"/>
            <a:ext cx="5034441" cy="3298427"/>
          </a:xfrm>
          <a:prstGeom prst="rect">
            <a:avLst/>
          </a:prstGeom>
        </p:spPr>
      </p:pic>
      <p:sp>
        <p:nvSpPr>
          <p:cNvPr id="5" name="Metin kutusu 4">
            <a:extLst>
              <a:ext uri="{FF2B5EF4-FFF2-40B4-BE49-F238E27FC236}">
                <a16:creationId xmlns="" xmlns:a16="http://schemas.microsoft.com/office/drawing/2014/main" xmlns:lc="http://schemas.openxmlformats.org/drawingml/2006/lockedCanvas" id="{F19EA68E-E886-921A-4A85-19BC5D04D8BA}"/>
              </a:ext>
            </a:extLst>
          </p:cNvPr>
          <p:cNvSpPr txBox="1"/>
          <p:nvPr/>
        </p:nvSpPr>
        <p:spPr>
          <a:xfrm>
            <a:off x="0" y="6332308"/>
            <a:ext cx="599768" cy="369332"/>
          </a:xfrm>
          <a:prstGeom prst="rect">
            <a:avLst/>
          </a:prstGeom>
          <a:noFill/>
        </p:spPr>
        <p:txBody>
          <a:bodyPr wrap="square"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60935E08-5067-4A99-82C4-E2D8E43D42D8}" type="slidenum">
              <a:rPr lang="tr-TR" smtClean="0">
                <a:solidFill>
                  <a:schemeClr val="bg1"/>
                </a:solidFill>
                <a:latin typeface="Century Gothic" panose="020B0502020202020204" pitchFamily="34" charset="0"/>
              </a:rPr>
              <a:pPr algn="ctr"/>
              <a:t>7</a:t>
            </a:fld>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1648903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784185" y="1730157"/>
            <a:ext cx="9969539" cy="4641146"/>
          </a:xfrm>
        </p:spPr>
        <p:txBody>
          <a:bodyPr>
            <a:normAutofit/>
          </a:bodyPr>
          <a:lstStyle/>
          <a:p>
            <a:pPr algn="just">
              <a:lnSpc>
                <a:spcPct val="150000"/>
              </a:lnSpc>
            </a:pPr>
            <a:r>
              <a:rPr lang="tr-TR" sz="1800" dirty="0">
                <a:latin typeface="+mj-lt"/>
              </a:rPr>
              <a:t>Çocukların küçük yaşta sorumluluk alması, duygusal, sosyal, zihinsel ve bedensel gelişimi açısından son derece önemlidir. Bu dönemdeki birçok ödev aslında yetişkinliğe hazırlıktır.</a:t>
            </a:r>
          </a:p>
          <a:p>
            <a:pPr algn="just">
              <a:lnSpc>
                <a:spcPct val="150000"/>
              </a:lnSpc>
            </a:pPr>
            <a:r>
              <a:rPr lang="tr-TR" sz="1800" b="1" dirty="0">
                <a:latin typeface="+mj-lt"/>
              </a:rPr>
              <a:t>"Çok az şey, bir insana sorumluluk vermek ve ona güvendiğinizi belli etmek kadar onun gelişmesine hizmet eder." (</a:t>
            </a:r>
            <a:r>
              <a:rPr lang="tr-TR" sz="1800" b="1" dirty="0" err="1">
                <a:latin typeface="+mj-lt"/>
              </a:rPr>
              <a:t>Booker</a:t>
            </a:r>
            <a:r>
              <a:rPr lang="tr-TR" sz="1800" b="1" dirty="0">
                <a:latin typeface="+mj-lt"/>
              </a:rPr>
              <a:t> T. Washington)</a:t>
            </a:r>
            <a:endParaRPr lang="tr-TR" sz="1800" dirty="0">
              <a:latin typeface="+mj-lt"/>
            </a:endParaRPr>
          </a:p>
        </p:txBody>
      </p:sp>
      <p:sp>
        <p:nvSpPr>
          <p:cNvPr id="5" name="Metin kutusu 4">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8</a:t>
            </a:r>
            <a:endParaRPr lang="tr-TR" dirty="0">
              <a:solidFill>
                <a:schemeClr val="bg1"/>
              </a:solidFill>
              <a:latin typeface="Century Gothic" panose="020B0502020202020204" pitchFamily="34" charset="0"/>
            </a:endParaRPr>
          </a:p>
        </p:txBody>
      </p:sp>
    </p:spTree>
    <p:extLst>
      <p:ext uri="{BB962C8B-B14F-4D97-AF65-F5344CB8AC3E}">
        <p14:creationId xmlns:p14="http://schemas.microsoft.com/office/powerpoint/2010/main" val="3461046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etin kutusu 6">
            <a:extLst>
              <a:ext uri="{FF2B5EF4-FFF2-40B4-BE49-F238E27FC236}">
                <a16:creationId xmlns:a16="http://schemas.microsoft.com/office/drawing/2014/main" xmlns="" id="{91E8E24D-F243-0EA7-F5B4-826C94D97F51}"/>
              </a:ext>
            </a:extLst>
          </p:cNvPr>
          <p:cNvSpPr txBox="1"/>
          <p:nvPr/>
        </p:nvSpPr>
        <p:spPr>
          <a:xfrm>
            <a:off x="0" y="6371303"/>
            <a:ext cx="599768" cy="369332"/>
          </a:xfrm>
          <a:prstGeom prst="rect">
            <a:avLst/>
          </a:prstGeom>
          <a:noFill/>
        </p:spPr>
        <p:txBody>
          <a:bodyPr wrap="square" rtlCol="0">
            <a:spAutoFit/>
          </a:bodyPr>
          <a:lstStyle/>
          <a:p>
            <a:pPr algn="ctr"/>
            <a:r>
              <a:rPr lang="tr-TR" dirty="0">
                <a:solidFill>
                  <a:schemeClr val="bg1"/>
                </a:solidFill>
                <a:latin typeface="Century Gothic" panose="020B0502020202020204" pitchFamily="34" charset="0"/>
              </a:rPr>
              <a:t>9</a:t>
            </a:r>
            <a:endParaRPr lang="tr-TR" dirty="0">
              <a:solidFill>
                <a:schemeClr val="bg1"/>
              </a:solidFill>
              <a:latin typeface="Century Gothic" panose="020B0502020202020204" pitchFamily="34" charset="0"/>
            </a:endParaRPr>
          </a:p>
        </p:txBody>
      </p:sp>
      <p:sp>
        <p:nvSpPr>
          <p:cNvPr id="2" name="Metin kutusu 1">
            <a:extLst>
              <a:ext uri="{FF2B5EF4-FFF2-40B4-BE49-F238E27FC236}">
                <a16:creationId xmlns:a16="http://schemas.microsoft.com/office/drawing/2014/main" xmlns="" id="{E4EA09A0-9EB1-B879-F676-CCBF92D5CA94}"/>
              </a:ext>
            </a:extLst>
          </p:cNvPr>
          <p:cNvSpPr txBox="1"/>
          <p:nvPr/>
        </p:nvSpPr>
        <p:spPr>
          <a:xfrm>
            <a:off x="1676777" y="2793562"/>
            <a:ext cx="9332761" cy="1200329"/>
          </a:xfrm>
          <a:prstGeom prst="rect">
            <a:avLst/>
          </a:prstGeom>
          <a:noFill/>
        </p:spPr>
        <p:txBody>
          <a:bodyPr wrap="square">
            <a:spAutoFit/>
          </a:bodyPr>
          <a:lstStyle/>
          <a:p>
            <a:r>
              <a:rPr lang="tr-TR" sz="3600" b="1" dirty="0">
                <a:solidFill>
                  <a:srgbClr val="FF9933"/>
                </a:solidFill>
                <a:latin typeface="Arial Nova" panose="020B0504020202020204" pitchFamily="34" charset="0"/>
              </a:rPr>
              <a:t> SORUMLULUK DUYGUSUNUN GELİŞİMİ </a:t>
            </a:r>
            <a:br>
              <a:rPr lang="tr-TR" sz="3600" b="1" dirty="0">
                <a:solidFill>
                  <a:srgbClr val="FF9933"/>
                </a:solidFill>
                <a:latin typeface="Arial Nova" panose="020B0504020202020204" pitchFamily="34" charset="0"/>
              </a:rPr>
            </a:br>
            <a:endParaRPr lang="tr-TR" sz="3600" b="1" dirty="0">
              <a:solidFill>
                <a:srgbClr val="FF9933"/>
              </a:solidFill>
              <a:latin typeface="Arial Nova" panose="020B0504020202020204" pitchFamily="34" charset="0"/>
            </a:endParaRPr>
          </a:p>
        </p:txBody>
      </p:sp>
    </p:spTree>
    <p:extLst>
      <p:ext uri="{BB962C8B-B14F-4D97-AF65-F5344CB8AC3E}">
        <p14:creationId xmlns:p14="http://schemas.microsoft.com/office/powerpoint/2010/main" val="2662169397"/>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Özel 1">
      <a:majorFont>
        <a:latin typeface="Arial Nova"/>
        <a:ea typeface=""/>
        <a:cs typeface=""/>
      </a:majorFont>
      <a:minorFont>
        <a:latin typeface="Arial Nov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626</TotalTime>
  <Words>971</Words>
  <Application>Microsoft Office PowerPoint</Application>
  <PresentationFormat>Özel</PresentationFormat>
  <Paragraphs>116</Paragraphs>
  <Slides>27</Slides>
  <Notes>2</Notes>
  <HiddenSlides>0</HiddenSlides>
  <MMClips>0</MMClips>
  <ScaleCrop>false</ScaleCrop>
  <HeadingPairs>
    <vt:vector size="4" baseType="variant">
      <vt:variant>
        <vt:lpstr>Tema</vt:lpstr>
      </vt:variant>
      <vt:variant>
        <vt:i4>1</vt:i4>
      </vt:variant>
      <vt:variant>
        <vt:lpstr>Slayt Başlıkları</vt:lpstr>
      </vt:variant>
      <vt:variant>
        <vt:i4>27</vt:i4>
      </vt:variant>
    </vt:vector>
  </HeadingPairs>
  <TitlesOfParts>
    <vt:vector size="28" baseType="lpstr">
      <vt:lpstr>Office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MUSTAFA NAVAKUŞU</dc:creator>
  <cp:lastModifiedBy>Acer</cp:lastModifiedBy>
  <cp:revision>68</cp:revision>
  <dcterms:created xsi:type="dcterms:W3CDTF">2024-09-25T10:31:05Z</dcterms:created>
  <dcterms:modified xsi:type="dcterms:W3CDTF">2024-12-10T17:59:58Z</dcterms:modified>
</cp:coreProperties>
</file>