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67" r:id="rId3"/>
    <p:sldId id="258" r:id="rId4"/>
    <p:sldId id="286" r:id="rId5"/>
    <p:sldId id="259" r:id="rId6"/>
    <p:sldId id="260" r:id="rId7"/>
    <p:sldId id="262" r:id="rId8"/>
    <p:sldId id="263" r:id="rId9"/>
    <p:sldId id="264" r:id="rId10"/>
    <p:sldId id="265" r:id="rId11"/>
    <p:sldId id="268" r:id="rId12"/>
    <p:sldId id="269" r:id="rId13"/>
    <p:sldId id="270" r:id="rId14"/>
    <p:sldId id="271" r:id="rId15"/>
    <p:sldId id="272" r:id="rId16"/>
    <p:sldId id="288" r:id="rId17"/>
    <p:sldId id="273" r:id="rId18"/>
    <p:sldId id="287" r:id="rId19"/>
    <p:sldId id="285" r:id="rId2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78A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882A6B-12D3-4B9C-9024-9ECB33DEA418}" v="7" dt="2024-10-14T20:32:29.7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STAFA NAVAKUŞU" userId="f0427bc5db11cc10" providerId="LiveId" clId="{1A9AA0EF-4A3D-4531-9BFA-2F162D3D5486}"/>
    <pc:docChg chg="modSld">
      <pc:chgData name="MUSTAFA NAVAKUŞU" userId="f0427bc5db11cc10" providerId="LiveId" clId="{1A9AA0EF-4A3D-4531-9BFA-2F162D3D5486}" dt="2024-09-26T12:03:52.183" v="8" actId="20577"/>
      <pc:docMkLst>
        <pc:docMk/>
      </pc:docMkLst>
      <pc:sldChg chg="modSp mod">
        <pc:chgData name="MUSTAFA NAVAKUŞU" userId="f0427bc5db11cc10" providerId="LiveId" clId="{1A9AA0EF-4A3D-4531-9BFA-2F162D3D5486}" dt="2024-09-26T12:03:52.183" v="8" actId="20577"/>
        <pc:sldMkLst>
          <pc:docMk/>
          <pc:sldMk cId="1128847319" sldId="263"/>
        </pc:sldMkLst>
        <pc:spChg chg="mod">
          <ac:chgData name="MUSTAFA NAVAKUŞU" userId="f0427bc5db11cc10" providerId="LiveId" clId="{1A9AA0EF-4A3D-4531-9BFA-2F162D3D5486}" dt="2024-09-26T12:03:52.183" v="8" actId="20577"/>
          <ac:spMkLst>
            <pc:docMk/>
            <pc:sldMk cId="1128847319" sldId="263"/>
            <ac:spMk id="3" creationId="{36BD2D7D-9524-8936-45DC-DE6E252DEB50}"/>
          </ac:spMkLst>
        </pc:spChg>
      </pc:sldChg>
      <pc:sldChg chg="modSp mod">
        <pc:chgData name="MUSTAFA NAVAKUŞU" userId="f0427bc5db11cc10" providerId="LiveId" clId="{1A9AA0EF-4A3D-4531-9BFA-2F162D3D5486}" dt="2024-09-26T11:36:16.865" v="7" actId="1036"/>
        <pc:sldMkLst>
          <pc:docMk/>
          <pc:sldMk cId="3392815246" sldId="266"/>
        </pc:sldMkLst>
        <pc:spChg chg="mod">
          <ac:chgData name="MUSTAFA NAVAKUŞU" userId="f0427bc5db11cc10" providerId="LiveId" clId="{1A9AA0EF-4A3D-4531-9BFA-2F162D3D5486}" dt="2024-09-26T11:36:16.865" v="7" actId="1036"/>
          <ac:spMkLst>
            <pc:docMk/>
            <pc:sldMk cId="3392815246" sldId="266"/>
            <ac:spMk id="2" creationId="{AADD7160-BA4D-826B-EFF0-F5306AB4E216}"/>
          </ac:spMkLst>
        </pc:spChg>
      </pc:sldChg>
    </pc:docChg>
  </pc:docChgLst>
  <pc:docChgLst>
    <pc:chgData name="MUSTAFA NAVAKUŞU" userId="f0427bc5db11cc10" providerId="LiveId" clId="{BC882A6B-12D3-4B9C-9024-9ECB33DEA418}"/>
    <pc:docChg chg="undo custSel addSld modSld modMainMaster">
      <pc:chgData name="MUSTAFA NAVAKUŞU" userId="f0427bc5db11cc10" providerId="LiveId" clId="{BC882A6B-12D3-4B9C-9024-9ECB33DEA418}" dt="2024-10-14T20:32:33.445" v="82" actId="962"/>
      <pc:docMkLst>
        <pc:docMk/>
      </pc:docMkLst>
      <pc:sldChg chg="addSp delSp modSp mod setBg">
        <pc:chgData name="MUSTAFA NAVAKUŞU" userId="f0427bc5db11cc10" providerId="LiveId" clId="{BC882A6B-12D3-4B9C-9024-9ECB33DEA418}" dt="2024-10-14T20:32:33.445" v="82" actId="962"/>
        <pc:sldMkLst>
          <pc:docMk/>
          <pc:sldMk cId="3129434658" sldId="256"/>
        </pc:sldMkLst>
        <pc:picChg chg="add mod">
          <ac:chgData name="MUSTAFA NAVAKUŞU" userId="f0427bc5db11cc10" providerId="LiveId" clId="{BC882A6B-12D3-4B9C-9024-9ECB33DEA418}" dt="2024-10-14T20:32:33.445" v="82" actId="962"/>
          <ac:picMkLst>
            <pc:docMk/>
            <pc:sldMk cId="3129434658" sldId="256"/>
            <ac:picMk id="3" creationId="{F260829C-5C59-757E-B82B-C379ECF12257}"/>
          </ac:picMkLst>
        </pc:picChg>
        <pc:picChg chg="del">
          <ac:chgData name="MUSTAFA NAVAKUŞU" userId="f0427bc5db11cc10" providerId="LiveId" clId="{BC882A6B-12D3-4B9C-9024-9ECB33DEA418}" dt="2024-10-14T20:30:26.598" v="48" actId="478"/>
          <ac:picMkLst>
            <pc:docMk/>
            <pc:sldMk cId="3129434658" sldId="256"/>
            <ac:picMk id="11" creationId="{0C04C2E2-7BCB-4295-D331-6A1CBE5EC835}"/>
          </ac:picMkLst>
        </pc:picChg>
      </pc:sldChg>
      <pc:sldChg chg="delSp modSp mod">
        <pc:chgData name="MUSTAFA NAVAKUŞU" userId="f0427bc5db11cc10" providerId="LiveId" clId="{BC882A6B-12D3-4B9C-9024-9ECB33DEA418}" dt="2024-10-14T20:19:11.574" v="19" actId="20577"/>
        <pc:sldMkLst>
          <pc:docMk/>
          <pc:sldMk cId="4119265688" sldId="257"/>
        </pc:sldMkLst>
        <pc:spChg chg="mod">
          <ac:chgData name="MUSTAFA NAVAKUŞU" userId="f0427bc5db11cc10" providerId="LiveId" clId="{BC882A6B-12D3-4B9C-9024-9ECB33DEA418}" dt="2024-10-14T20:19:11.574" v="19" actId="20577"/>
          <ac:spMkLst>
            <pc:docMk/>
            <pc:sldMk cId="4119265688" sldId="257"/>
            <ac:spMk id="2" creationId="{181B5CAA-DDC4-7397-41BC-37CCB0BCBB7F}"/>
          </ac:spMkLst>
        </pc:spChg>
        <pc:spChg chg="del">
          <ac:chgData name="MUSTAFA NAVAKUŞU" userId="f0427bc5db11cc10" providerId="LiveId" clId="{BC882A6B-12D3-4B9C-9024-9ECB33DEA418}" dt="2024-10-14T20:18:59.705" v="0" actId="478"/>
          <ac:spMkLst>
            <pc:docMk/>
            <pc:sldMk cId="4119265688" sldId="257"/>
            <ac:spMk id="3" creationId="{F0B2C6F8-C4B7-72F4-EC5A-837977896307}"/>
          </ac:spMkLst>
        </pc:spChg>
      </pc:sldChg>
      <pc:sldChg chg="delSp mod">
        <pc:chgData name="MUSTAFA NAVAKUŞU" userId="f0427bc5db11cc10" providerId="LiveId" clId="{BC882A6B-12D3-4B9C-9024-9ECB33DEA418}" dt="2024-10-14T20:19:30.798" v="21" actId="478"/>
        <pc:sldMkLst>
          <pc:docMk/>
          <pc:sldMk cId="1273640291" sldId="258"/>
        </pc:sldMkLst>
        <pc:spChg chg="del">
          <ac:chgData name="MUSTAFA NAVAKUŞU" userId="f0427bc5db11cc10" providerId="LiveId" clId="{BC882A6B-12D3-4B9C-9024-9ECB33DEA418}" dt="2024-10-14T20:19:30.798" v="21" actId="478"/>
          <ac:spMkLst>
            <pc:docMk/>
            <pc:sldMk cId="1273640291" sldId="258"/>
            <ac:spMk id="2" creationId="{93590552-735E-46D6-23BA-80C24AFE74B6}"/>
          </ac:spMkLst>
        </pc:spChg>
        <pc:spChg chg="del">
          <ac:chgData name="MUSTAFA NAVAKUŞU" userId="f0427bc5db11cc10" providerId="LiveId" clId="{BC882A6B-12D3-4B9C-9024-9ECB33DEA418}" dt="2024-10-14T20:19:28.905" v="20" actId="478"/>
          <ac:spMkLst>
            <pc:docMk/>
            <pc:sldMk cId="1273640291" sldId="258"/>
            <ac:spMk id="8" creationId="{97043D3F-3D57-743E-480C-E820BE18020E}"/>
          </ac:spMkLst>
        </pc:spChg>
      </pc:sldChg>
      <pc:sldChg chg="delSp mod">
        <pc:chgData name="MUSTAFA NAVAKUŞU" userId="f0427bc5db11cc10" providerId="LiveId" clId="{BC882A6B-12D3-4B9C-9024-9ECB33DEA418}" dt="2024-10-14T20:19:35.091" v="23" actId="478"/>
        <pc:sldMkLst>
          <pc:docMk/>
          <pc:sldMk cId="1664509292" sldId="259"/>
        </pc:sldMkLst>
        <pc:spChg chg="del">
          <ac:chgData name="MUSTAFA NAVAKUŞU" userId="f0427bc5db11cc10" providerId="LiveId" clId="{BC882A6B-12D3-4B9C-9024-9ECB33DEA418}" dt="2024-10-14T20:19:35.091" v="23" actId="478"/>
          <ac:spMkLst>
            <pc:docMk/>
            <pc:sldMk cId="1664509292" sldId="259"/>
            <ac:spMk id="2" creationId="{EE520F10-B222-ADCF-1463-5DA53C4B563B}"/>
          </ac:spMkLst>
        </pc:spChg>
        <pc:spChg chg="del">
          <ac:chgData name="MUSTAFA NAVAKUŞU" userId="f0427bc5db11cc10" providerId="LiveId" clId="{BC882A6B-12D3-4B9C-9024-9ECB33DEA418}" dt="2024-10-14T20:19:33.734" v="22" actId="478"/>
          <ac:spMkLst>
            <pc:docMk/>
            <pc:sldMk cId="1664509292" sldId="259"/>
            <ac:spMk id="3" creationId="{2A518918-AE51-05E2-73E6-F75EA8C49192}"/>
          </ac:spMkLst>
        </pc:spChg>
      </pc:sldChg>
      <pc:sldChg chg="delSp mod">
        <pc:chgData name="MUSTAFA NAVAKUŞU" userId="f0427bc5db11cc10" providerId="LiveId" clId="{BC882A6B-12D3-4B9C-9024-9ECB33DEA418}" dt="2024-10-14T20:19:54.277" v="25" actId="478"/>
        <pc:sldMkLst>
          <pc:docMk/>
          <pc:sldMk cId="3803291091" sldId="260"/>
        </pc:sldMkLst>
        <pc:spChg chg="del">
          <ac:chgData name="MUSTAFA NAVAKUŞU" userId="f0427bc5db11cc10" providerId="LiveId" clId="{BC882A6B-12D3-4B9C-9024-9ECB33DEA418}" dt="2024-10-14T20:19:54.277" v="25" actId="478"/>
          <ac:spMkLst>
            <pc:docMk/>
            <pc:sldMk cId="3803291091" sldId="260"/>
            <ac:spMk id="2" creationId="{C56DE1B9-98B5-9FA1-1F9E-6976E5EE1175}"/>
          </ac:spMkLst>
        </pc:spChg>
        <pc:picChg chg="del">
          <ac:chgData name="MUSTAFA NAVAKUŞU" userId="f0427bc5db11cc10" providerId="LiveId" clId="{BC882A6B-12D3-4B9C-9024-9ECB33DEA418}" dt="2024-10-14T20:19:52.670" v="24" actId="478"/>
          <ac:picMkLst>
            <pc:docMk/>
            <pc:sldMk cId="3803291091" sldId="260"/>
            <ac:picMk id="4" creationId="{7E5B599D-DE3E-4465-9301-1ABB8C806EA9}"/>
          </ac:picMkLst>
        </pc:picChg>
      </pc:sldChg>
      <pc:sldChg chg="delSp mod">
        <pc:chgData name="MUSTAFA NAVAKUŞU" userId="f0427bc5db11cc10" providerId="LiveId" clId="{BC882A6B-12D3-4B9C-9024-9ECB33DEA418}" dt="2024-10-14T20:20:05.752" v="28" actId="478"/>
        <pc:sldMkLst>
          <pc:docMk/>
          <pc:sldMk cId="375051664" sldId="262"/>
        </pc:sldMkLst>
        <pc:spChg chg="del">
          <ac:chgData name="MUSTAFA NAVAKUŞU" userId="f0427bc5db11cc10" providerId="LiveId" clId="{BC882A6B-12D3-4B9C-9024-9ECB33DEA418}" dt="2024-10-14T20:20:02.909" v="26" actId="478"/>
          <ac:spMkLst>
            <pc:docMk/>
            <pc:sldMk cId="375051664" sldId="262"/>
            <ac:spMk id="2" creationId="{AADD7160-BA4D-826B-EFF0-F5306AB4E216}"/>
          </ac:spMkLst>
        </pc:spChg>
        <pc:spChg chg="del">
          <ac:chgData name="MUSTAFA NAVAKUŞU" userId="f0427bc5db11cc10" providerId="LiveId" clId="{BC882A6B-12D3-4B9C-9024-9ECB33DEA418}" dt="2024-10-14T20:20:04.117" v="27" actId="478"/>
          <ac:spMkLst>
            <pc:docMk/>
            <pc:sldMk cId="375051664" sldId="262"/>
            <ac:spMk id="3" creationId="{D642E688-1B1E-9BB5-8946-5D2F14057B9D}"/>
          </ac:spMkLst>
        </pc:spChg>
        <pc:spChg chg="del">
          <ac:chgData name="MUSTAFA NAVAKUŞU" userId="f0427bc5db11cc10" providerId="LiveId" clId="{BC882A6B-12D3-4B9C-9024-9ECB33DEA418}" dt="2024-10-14T20:20:05.752" v="28" actId="478"/>
          <ac:spMkLst>
            <pc:docMk/>
            <pc:sldMk cId="375051664" sldId="262"/>
            <ac:spMk id="4" creationId="{E3F56D43-9F76-A721-031A-C7675418AEF9}"/>
          </ac:spMkLst>
        </pc:spChg>
      </pc:sldChg>
      <pc:sldChg chg="delSp mod">
        <pc:chgData name="MUSTAFA NAVAKUŞU" userId="f0427bc5db11cc10" providerId="LiveId" clId="{BC882A6B-12D3-4B9C-9024-9ECB33DEA418}" dt="2024-10-14T20:20:11.029" v="31" actId="478"/>
        <pc:sldMkLst>
          <pc:docMk/>
          <pc:sldMk cId="1128847319" sldId="263"/>
        </pc:sldMkLst>
        <pc:spChg chg="del">
          <ac:chgData name="MUSTAFA NAVAKUŞU" userId="f0427bc5db11cc10" providerId="LiveId" clId="{BC882A6B-12D3-4B9C-9024-9ECB33DEA418}" dt="2024-10-14T20:20:08.571" v="29" actId="478"/>
          <ac:spMkLst>
            <pc:docMk/>
            <pc:sldMk cId="1128847319" sldId="263"/>
            <ac:spMk id="2" creationId="{AADD7160-BA4D-826B-EFF0-F5306AB4E216}"/>
          </ac:spMkLst>
        </pc:spChg>
        <pc:spChg chg="del">
          <ac:chgData name="MUSTAFA NAVAKUŞU" userId="f0427bc5db11cc10" providerId="LiveId" clId="{BC882A6B-12D3-4B9C-9024-9ECB33DEA418}" dt="2024-10-14T20:20:09.931" v="30" actId="478"/>
          <ac:spMkLst>
            <pc:docMk/>
            <pc:sldMk cId="1128847319" sldId="263"/>
            <ac:spMk id="3" creationId="{36BD2D7D-9524-8936-45DC-DE6E252DEB50}"/>
          </ac:spMkLst>
        </pc:spChg>
        <pc:spChg chg="del">
          <ac:chgData name="MUSTAFA NAVAKUŞU" userId="f0427bc5db11cc10" providerId="LiveId" clId="{BC882A6B-12D3-4B9C-9024-9ECB33DEA418}" dt="2024-10-14T20:20:11.029" v="31" actId="478"/>
          <ac:spMkLst>
            <pc:docMk/>
            <pc:sldMk cId="1128847319" sldId="263"/>
            <ac:spMk id="4" creationId="{E769B705-FB59-9D36-0E81-8059BEE91EBA}"/>
          </ac:spMkLst>
        </pc:spChg>
      </pc:sldChg>
      <pc:sldChg chg="delSp mod">
        <pc:chgData name="MUSTAFA NAVAKUŞU" userId="f0427bc5db11cc10" providerId="LiveId" clId="{BC882A6B-12D3-4B9C-9024-9ECB33DEA418}" dt="2024-10-14T20:20:15.464" v="34" actId="478"/>
        <pc:sldMkLst>
          <pc:docMk/>
          <pc:sldMk cId="1380973674" sldId="264"/>
        </pc:sldMkLst>
        <pc:spChg chg="del">
          <ac:chgData name="MUSTAFA NAVAKUŞU" userId="f0427bc5db11cc10" providerId="LiveId" clId="{BC882A6B-12D3-4B9C-9024-9ECB33DEA418}" dt="2024-10-14T20:20:14.207" v="33" actId="478"/>
          <ac:spMkLst>
            <pc:docMk/>
            <pc:sldMk cId="1380973674" sldId="264"/>
            <ac:spMk id="2" creationId="{AADD7160-BA4D-826B-EFF0-F5306AB4E216}"/>
          </ac:spMkLst>
        </pc:spChg>
        <pc:spChg chg="del">
          <ac:chgData name="MUSTAFA NAVAKUŞU" userId="f0427bc5db11cc10" providerId="LiveId" clId="{BC882A6B-12D3-4B9C-9024-9ECB33DEA418}" dt="2024-10-14T20:20:13.527" v="32" actId="478"/>
          <ac:spMkLst>
            <pc:docMk/>
            <pc:sldMk cId="1380973674" sldId="264"/>
            <ac:spMk id="3" creationId="{0B7EC18A-6E34-27B9-6A9D-91B9E7F8C13C}"/>
          </ac:spMkLst>
        </pc:spChg>
        <pc:spChg chg="del">
          <ac:chgData name="MUSTAFA NAVAKUŞU" userId="f0427bc5db11cc10" providerId="LiveId" clId="{BC882A6B-12D3-4B9C-9024-9ECB33DEA418}" dt="2024-10-14T20:20:15.464" v="34" actId="478"/>
          <ac:spMkLst>
            <pc:docMk/>
            <pc:sldMk cId="1380973674" sldId="264"/>
            <ac:spMk id="4" creationId="{3A63CB80-97F4-5482-A2BA-D362C35219E9}"/>
          </ac:spMkLst>
        </pc:spChg>
      </pc:sldChg>
      <pc:sldChg chg="delSp mod">
        <pc:chgData name="MUSTAFA NAVAKUŞU" userId="f0427bc5db11cc10" providerId="LiveId" clId="{BC882A6B-12D3-4B9C-9024-9ECB33DEA418}" dt="2024-10-14T20:20:20.396" v="37" actId="478"/>
        <pc:sldMkLst>
          <pc:docMk/>
          <pc:sldMk cId="4180399631" sldId="265"/>
        </pc:sldMkLst>
        <pc:spChg chg="del">
          <ac:chgData name="MUSTAFA NAVAKUŞU" userId="f0427bc5db11cc10" providerId="LiveId" clId="{BC882A6B-12D3-4B9C-9024-9ECB33DEA418}" dt="2024-10-14T20:20:18.539" v="35" actId="478"/>
          <ac:spMkLst>
            <pc:docMk/>
            <pc:sldMk cId="4180399631" sldId="265"/>
            <ac:spMk id="2" creationId="{AADD7160-BA4D-826B-EFF0-F5306AB4E216}"/>
          </ac:spMkLst>
        </pc:spChg>
        <pc:spChg chg="del">
          <ac:chgData name="MUSTAFA NAVAKUŞU" userId="f0427bc5db11cc10" providerId="LiveId" clId="{BC882A6B-12D3-4B9C-9024-9ECB33DEA418}" dt="2024-10-14T20:20:19.212" v="36" actId="478"/>
          <ac:spMkLst>
            <pc:docMk/>
            <pc:sldMk cId="4180399631" sldId="265"/>
            <ac:spMk id="3" creationId="{63F1C039-5B2A-A995-8E08-06EF19DBBC2F}"/>
          </ac:spMkLst>
        </pc:spChg>
        <pc:spChg chg="del">
          <ac:chgData name="MUSTAFA NAVAKUŞU" userId="f0427bc5db11cc10" providerId="LiveId" clId="{BC882A6B-12D3-4B9C-9024-9ECB33DEA418}" dt="2024-10-14T20:20:20.396" v="37" actId="478"/>
          <ac:spMkLst>
            <pc:docMk/>
            <pc:sldMk cId="4180399631" sldId="265"/>
            <ac:spMk id="4" creationId="{D649A118-2A1B-25B9-E940-CDD8DD939A53}"/>
          </ac:spMkLst>
        </pc:spChg>
      </pc:sldChg>
      <pc:sldChg chg="addSp delSp mod">
        <pc:chgData name="MUSTAFA NAVAKUŞU" userId="f0427bc5db11cc10" providerId="LiveId" clId="{BC882A6B-12D3-4B9C-9024-9ECB33DEA418}" dt="2024-10-14T20:20:34.613" v="47" actId="478"/>
        <pc:sldMkLst>
          <pc:docMk/>
          <pc:sldMk cId="3392815246" sldId="266"/>
        </pc:sldMkLst>
        <pc:spChg chg="add del">
          <ac:chgData name="MUSTAFA NAVAKUŞU" userId="f0427bc5db11cc10" providerId="LiveId" clId="{BC882A6B-12D3-4B9C-9024-9ECB33DEA418}" dt="2024-10-14T20:20:34.171" v="46" actId="478"/>
          <ac:spMkLst>
            <pc:docMk/>
            <pc:sldMk cId="3392815246" sldId="266"/>
            <ac:spMk id="2" creationId="{AADD7160-BA4D-826B-EFF0-F5306AB4E216}"/>
          </ac:spMkLst>
        </pc:spChg>
        <pc:spChg chg="add del">
          <ac:chgData name="MUSTAFA NAVAKUŞU" userId="f0427bc5db11cc10" providerId="LiveId" clId="{BC882A6B-12D3-4B9C-9024-9ECB33DEA418}" dt="2024-10-14T20:20:33.544" v="44" actId="478"/>
          <ac:spMkLst>
            <pc:docMk/>
            <pc:sldMk cId="3392815246" sldId="266"/>
            <ac:spMk id="8" creationId="{444043BB-7420-DCA5-9E11-01256E8C2280}"/>
          </ac:spMkLst>
        </pc:spChg>
        <pc:spChg chg="add del">
          <ac:chgData name="MUSTAFA NAVAKUŞU" userId="f0427bc5db11cc10" providerId="LiveId" clId="{BC882A6B-12D3-4B9C-9024-9ECB33DEA418}" dt="2024-10-14T20:20:33.172" v="43" actId="478"/>
          <ac:spMkLst>
            <pc:docMk/>
            <pc:sldMk cId="3392815246" sldId="266"/>
            <ac:spMk id="9" creationId="{321A3A14-690E-C0BE-2420-51BE7AAE9686}"/>
          </ac:spMkLst>
        </pc:spChg>
        <pc:spChg chg="add del">
          <ac:chgData name="MUSTAFA NAVAKUŞU" userId="f0427bc5db11cc10" providerId="LiveId" clId="{BC882A6B-12D3-4B9C-9024-9ECB33DEA418}" dt="2024-10-14T20:20:33.861" v="45" actId="478"/>
          <ac:spMkLst>
            <pc:docMk/>
            <pc:sldMk cId="3392815246" sldId="266"/>
            <ac:spMk id="10" creationId="{0DC9976E-14AE-43BE-432B-2CCE9BC0D0F0}"/>
          </ac:spMkLst>
        </pc:spChg>
        <pc:picChg chg="add del">
          <ac:chgData name="MUSTAFA NAVAKUŞU" userId="f0427bc5db11cc10" providerId="LiveId" clId="{BC882A6B-12D3-4B9C-9024-9ECB33DEA418}" dt="2024-10-14T20:20:34.613" v="47" actId="478"/>
          <ac:picMkLst>
            <pc:docMk/>
            <pc:sldMk cId="3392815246" sldId="266"/>
            <ac:picMk id="7" creationId="{1968B6A6-833D-0F32-41E4-6993678E9FDD}"/>
          </ac:picMkLst>
        </pc:picChg>
      </pc:sldChg>
      <pc:sldChg chg="addSp modSp add mod">
        <pc:chgData name="MUSTAFA NAVAKUŞU" userId="f0427bc5db11cc10" providerId="LiveId" clId="{BC882A6B-12D3-4B9C-9024-9ECB33DEA418}" dt="2024-10-14T20:32:17.131" v="79" actId="20577"/>
        <pc:sldMkLst>
          <pc:docMk/>
          <pc:sldMk cId="4108283002" sldId="267"/>
        </pc:sldMkLst>
        <pc:spChg chg="add mod">
          <ac:chgData name="MUSTAFA NAVAKUŞU" userId="f0427bc5db11cc10" providerId="LiveId" clId="{BC882A6B-12D3-4B9C-9024-9ECB33DEA418}" dt="2024-10-14T20:31:42.735" v="53"/>
          <ac:spMkLst>
            <pc:docMk/>
            <pc:sldMk cId="4108283002" sldId="267"/>
            <ac:spMk id="2" creationId="{91E8E24D-F243-0EA7-F5B4-826C94D97F51}"/>
          </ac:spMkLst>
        </pc:spChg>
        <pc:spChg chg="add mod">
          <ac:chgData name="MUSTAFA NAVAKUŞU" userId="f0427bc5db11cc10" providerId="LiveId" clId="{BC882A6B-12D3-4B9C-9024-9ECB33DEA418}" dt="2024-10-14T20:32:17.131" v="79" actId="20577"/>
          <ac:spMkLst>
            <pc:docMk/>
            <pc:sldMk cId="4108283002" sldId="267"/>
            <ac:spMk id="3" creationId="{C336FC8A-760E-A0B6-CAC8-254CBE0AD59F}"/>
          </ac:spMkLst>
        </pc:spChg>
      </pc:sldChg>
      <pc:sldMasterChg chg="setBg modSldLayout">
        <pc:chgData name="MUSTAFA NAVAKUŞU" userId="f0427bc5db11cc10" providerId="LiveId" clId="{BC882A6B-12D3-4B9C-9024-9ECB33DEA418}" dt="2024-10-14T20:30:58.959" v="51"/>
        <pc:sldMasterMkLst>
          <pc:docMk/>
          <pc:sldMasterMk cId="495851375" sldId="2147483648"/>
        </pc:sldMasterMkLst>
        <pc:sldLayoutChg chg="setBg">
          <pc:chgData name="MUSTAFA NAVAKUŞU" userId="f0427bc5db11cc10" providerId="LiveId" clId="{BC882A6B-12D3-4B9C-9024-9ECB33DEA418}" dt="2024-10-14T20:30:58.959" v="51"/>
          <pc:sldLayoutMkLst>
            <pc:docMk/>
            <pc:sldMasterMk cId="495851375" sldId="2147483648"/>
            <pc:sldLayoutMk cId="1723832080" sldId="2147483649"/>
          </pc:sldLayoutMkLst>
        </pc:sldLayoutChg>
        <pc:sldLayoutChg chg="setBg">
          <pc:chgData name="MUSTAFA NAVAKUŞU" userId="f0427bc5db11cc10" providerId="LiveId" clId="{BC882A6B-12D3-4B9C-9024-9ECB33DEA418}" dt="2024-10-14T20:30:58.959" v="51"/>
          <pc:sldLayoutMkLst>
            <pc:docMk/>
            <pc:sldMasterMk cId="495851375" sldId="2147483648"/>
            <pc:sldLayoutMk cId="2752263073" sldId="2147483650"/>
          </pc:sldLayoutMkLst>
        </pc:sldLayoutChg>
        <pc:sldLayoutChg chg="setBg">
          <pc:chgData name="MUSTAFA NAVAKUŞU" userId="f0427bc5db11cc10" providerId="LiveId" clId="{BC882A6B-12D3-4B9C-9024-9ECB33DEA418}" dt="2024-10-14T20:30:58.959" v="51"/>
          <pc:sldLayoutMkLst>
            <pc:docMk/>
            <pc:sldMasterMk cId="495851375" sldId="2147483648"/>
            <pc:sldLayoutMk cId="3967844902" sldId="2147483651"/>
          </pc:sldLayoutMkLst>
        </pc:sldLayoutChg>
        <pc:sldLayoutChg chg="setBg">
          <pc:chgData name="MUSTAFA NAVAKUŞU" userId="f0427bc5db11cc10" providerId="LiveId" clId="{BC882A6B-12D3-4B9C-9024-9ECB33DEA418}" dt="2024-10-14T20:30:58.959" v="51"/>
          <pc:sldLayoutMkLst>
            <pc:docMk/>
            <pc:sldMasterMk cId="495851375" sldId="2147483648"/>
            <pc:sldLayoutMk cId="2406843442" sldId="2147483652"/>
          </pc:sldLayoutMkLst>
        </pc:sldLayoutChg>
        <pc:sldLayoutChg chg="setBg">
          <pc:chgData name="MUSTAFA NAVAKUŞU" userId="f0427bc5db11cc10" providerId="LiveId" clId="{BC882A6B-12D3-4B9C-9024-9ECB33DEA418}" dt="2024-10-14T20:30:58.959" v="51"/>
          <pc:sldLayoutMkLst>
            <pc:docMk/>
            <pc:sldMasterMk cId="495851375" sldId="2147483648"/>
            <pc:sldLayoutMk cId="992063595" sldId="2147483653"/>
          </pc:sldLayoutMkLst>
        </pc:sldLayoutChg>
        <pc:sldLayoutChg chg="setBg">
          <pc:chgData name="MUSTAFA NAVAKUŞU" userId="f0427bc5db11cc10" providerId="LiveId" clId="{BC882A6B-12D3-4B9C-9024-9ECB33DEA418}" dt="2024-10-14T20:30:58.959" v="51"/>
          <pc:sldLayoutMkLst>
            <pc:docMk/>
            <pc:sldMasterMk cId="495851375" sldId="2147483648"/>
            <pc:sldLayoutMk cId="777543947" sldId="2147483654"/>
          </pc:sldLayoutMkLst>
        </pc:sldLayoutChg>
        <pc:sldLayoutChg chg="setBg">
          <pc:chgData name="MUSTAFA NAVAKUŞU" userId="f0427bc5db11cc10" providerId="LiveId" clId="{BC882A6B-12D3-4B9C-9024-9ECB33DEA418}" dt="2024-10-14T20:30:58.959" v="51"/>
          <pc:sldLayoutMkLst>
            <pc:docMk/>
            <pc:sldMasterMk cId="495851375" sldId="2147483648"/>
            <pc:sldLayoutMk cId="2208622374" sldId="2147483655"/>
          </pc:sldLayoutMkLst>
        </pc:sldLayoutChg>
        <pc:sldLayoutChg chg="setBg">
          <pc:chgData name="MUSTAFA NAVAKUŞU" userId="f0427bc5db11cc10" providerId="LiveId" clId="{BC882A6B-12D3-4B9C-9024-9ECB33DEA418}" dt="2024-10-14T20:30:58.959" v="51"/>
          <pc:sldLayoutMkLst>
            <pc:docMk/>
            <pc:sldMasterMk cId="495851375" sldId="2147483648"/>
            <pc:sldLayoutMk cId="1705176317" sldId="2147483656"/>
          </pc:sldLayoutMkLst>
        </pc:sldLayoutChg>
        <pc:sldLayoutChg chg="setBg">
          <pc:chgData name="MUSTAFA NAVAKUŞU" userId="f0427bc5db11cc10" providerId="LiveId" clId="{BC882A6B-12D3-4B9C-9024-9ECB33DEA418}" dt="2024-10-14T20:30:58.959" v="51"/>
          <pc:sldLayoutMkLst>
            <pc:docMk/>
            <pc:sldMasterMk cId="495851375" sldId="2147483648"/>
            <pc:sldLayoutMk cId="3976242153" sldId="2147483657"/>
          </pc:sldLayoutMkLst>
        </pc:sldLayoutChg>
        <pc:sldLayoutChg chg="setBg">
          <pc:chgData name="MUSTAFA NAVAKUŞU" userId="f0427bc5db11cc10" providerId="LiveId" clId="{BC882A6B-12D3-4B9C-9024-9ECB33DEA418}" dt="2024-10-14T20:30:58.959" v="51"/>
          <pc:sldLayoutMkLst>
            <pc:docMk/>
            <pc:sldMasterMk cId="495851375" sldId="2147483648"/>
            <pc:sldLayoutMk cId="3612287879" sldId="2147483658"/>
          </pc:sldLayoutMkLst>
        </pc:sldLayoutChg>
        <pc:sldLayoutChg chg="setBg">
          <pc:chgData name="MUSTAFA NAVAKUŞU" userId="f0427bc5db11cc10" providerId="LiveId" clId="{BC882A6B-12D3-4B9C-9024-9ECB33DEA418}" dt="2024-10-14T20:30:58.959" v="51"/>
          <pc:sldLayoutMkLst>
            <pc:docMk/>
            <pc:sldMasterMk cId="495851375" sldId="2147483648"/>
            <pc:sldLayoutMk cId="115186686" sldId="2147483659"/>
          </pc:sldLayoutMkLst>
        </pc:sldLayoutChg>
      </pc:sldMasterChg>
    </pc:docChg>
  </pc:docChgLst>
  <pc:docChgLst>
    <pc:chgData name="MUSTAFA NAVAKUŞU" userId="f0427bc5db11cc10" providerId="LiveId" clId="{3AB1AC44-1796-4426-B466-6B9D6D4B426B}"/>
    <pc:docChg chg="undo custSel addSld delSld modSld modMainMaster">
      <pc:chgData name="MUSTAFA NAVAKUŞU" userId="f0427bc5db11cc10" providerId="LiveId" clId="{3AB1AC44-1796-4426-B466-6B9D6D4B426B}" dt="2024-09-26T07:34:51.694" v="1793" actId="1038"/>
      <pc:docMkLst>
        <pc:docMk/>
      </pc:docMkLst>
      <pc:sldChg chg="addSp delSp modSp new mod setBg">
        <pc:chgData name="MUSTAFA NAVAKUŞU" userId="f0427bc5db11cc10" providerId="LiveId" clId="{3AB1AC44-1796-4426-B466-6B9D6D4B426B}" dt="2024-09-25T10:59:11.670" v="28" actId="962"/>
        <pc:sldMkLst>
          <pc:docMk/>
          <pc:sldMk cId="3129434658" sldId="256"/>
        </pc:sldMkLst>
        <pc:spChg chg="del">
          <ac:chgData name="MUSTAFA NAVAKUŞU" userId="f0427bc5db11cc10" providerId="LiveId" clId="{3AB1AC44-1796-4426-B466-6B9D6D4B426B}" dt="2024-09-25T10:31:08.699" v="1" actId="478"/>
          <ac:spMkLst>
            <pc:docMk/>
            <pc:sldMk cId="3129434658" sldId="256"/>
            <ac:spMk id="2" creationId="{DC522B94-B005-2668-6AFE-BE00A6DFF0F6}"/>
          </ac:spMkLst>
        </pc:spChg>
        <pc:spChg chg="del">
          <ac:chgData name="MUSTAFA NAVAKUŞU" userId="f0427bc5db11cc10" providerId="LiveId" clId="{3AB1AC44-1796-4426-B466-6B9D6D4B426B}" dt="2024-09-25T10:31:10.271" v="2" actId="478"/>
          <ac:spMkLst>
            <pc:docMk/>
            <pc:sldMk cId="3129434658" sldId="256"/>
            <ac:spMk id="3" creationId="{609355D0-69D3-EB66-CC50-A0C1370102C4}"/>
          </ac:spMkLst>
        </pc:spChg>
        <pc:picChg chg="add del mod">
          <ac:chgData name="MUSTAFA NAVAKUŞU" userId="f0427bc5db11cc10" providerId="LiveId" clId="{3AB1AC44-1796-4426-B466-6B9D6D4B426B}" dt="2024-09-25T10:33:22.687" v="17" actId="478"/>
          <ac:picMkLst>
            <pc:docMk/>
            <pc:sldMk cId="3129434658" sldId="256"/>
            <ac:picMk id="5" creationId="{D133A43E-A206-5A46-E0DD-892F10CC287F}"/>
          </ac:picMkLst>
        </pc:picChg>
        <pc:picChg chg="add del mod">
          <ac:chgData name="MUSTAFA NAVAKUŞU" userId="f0427bc5db11cc10" providerId="LiveId" clId="{3AB1AC44-1796-4426-B466-6B9D6D4B426B}" dt="2024-09-25T10:35:32.329" v="21" actId="478"/>
          <ac:picMkLst>
            <pc:docMk/>
            <pc:sldMk cId="3129434658" sldId="256"/>
            <ac:picMk id="7" creationId="{54B635F4-0A44-BC25-CBD2-08D54CAFD615}"/>
          </ac:picMkLst>
        </pc:picChg>
        <pc:picChg chg="add del mod">
          <ac:chgData name="MUSTAFA NAVAKUŞU" userId="f0427bc5db11cc10" providerId="LiveId" clId="{3AB1AC44-1796-4426-B466-6B9D6D4B426B}" dt="2024-09-25T10:56:51.745" v="25" actId="478"/>
          <ac:picMkLst>
            <pc:docMk/>
            <pc:sldMk cId="3129434658" sldId="256"/>
            <ac:picMk id="9" creationId="{DCD424E4-1553-E392-76D6-4F1163C9E554}"/>
          </ac:picMkLst>
        </pc:picChg>
        <pc:picChg chg="add mod">
          <ac:chgData name="MUSTAFA NAVAKUŞU" userId="f0427bc5db11cc10" providerId="LiveId" clId="{3AB1AC44-1796-4426-B466-6B9D6D4B426B}" dt="2024-09-25T10:59:11.670" v="28" actId="962"/>
          <ac:picMkLst>
            <pc:docMk/>
            <pc:sldMk cId="3129434658" sldId="256"/>
            <ac:picMk id="11" creationId="{0C04C2E2-7BCB-4295-D331-6A1CBE5EC835}"/>
          </ac:picMkLst>
        </pc:picChg>
      </pc:sldChg>
      <pc:sldChg chg="addSp delSp modSp add mod setBg">
        <pc:chgData name="MUSTAFA NAVAKUŞU" userId="f0427bc5db11cc10" providerId="LiveId" clId="{3AB1AC44-1796-4426-B466-6B9D6D4B426B}" dt="2024-09-26T06:20:33.974" v="489" actId="1035"/>
        <pc:sldMkLst>
          <pc:docMk/>
          <pc:sldMk cId="4119265688" sldId="257"/>
        </pc:sldMkLst>
        <pc:spChg chg="add mod">
          <ac:chgData name="MUSTAFA NAVAKUŞU" userId="f0427bc5db11cc10" providerId="LiveId" clId="{3AB1AC44-1796-4426-B466-6B9D6D4B426B}" dt="2024-09-26T06:09:36.896" v="311" actId="1037"/>
          <ac:spMkLst>
            <pc:docMk/>
            <pc:sldMk cId="4119265688" sldId="257"/>
            <ac:spMk id="2" creationId="{181B5CAA-DDC4-7397-41BC-37CCB0BCBB7F}"/>
          </ac:spMkLst>
        </pc:spChg>
        <pc:spChg chg="mod">
          <ac:chgData name="MUSTAFA NAVAKUŞU" userId="f0427bc5db11cc10" providerId="LiveId" clId="{3AB1AC44-1796-4426-B466-6B9D6D4B426B}" dt="2024-09-25T11:06:44.265" v="46" actId="14100"/>
          <ac:spMkLst>
            <pc:docMk/>
            <pc:sldMk cId="4119265688" sldId="257"/>
            <ac:spMk id="2" creationId="{DA042560-F03E-3C41-8FD1-E5E151543931}"/>
          </ac:spMkLst>
        </pc:spChg>
        <pc:spChg chg="add del mod">
          <ac:chgData name="MUSTAFA NAVAKUŞU" userId="f0427bc5db11cc10" providerId="LiveId" clId="{3AB1AC44-1796-4426-B466-6B9D6D4B426B}" dt="2024-09-25T11:11:52.348" v="123" actId="478"/>
          <ac:spMkLst>
            <pc:docMk/>
            <pc:sldMk cId="4119265688" sldId="257"/>
            <ac:spMk id="3" creationId="{DFA49633-EF76-D4DD-9741-C6107ADB007E}"/>
          </ac:spMkLst>
        </pc:spChg>
        <pc:spChg chg="add mod">
          <ac:chgData name="MUSTAFA NAVAKUŞU" userId="f0427bc5db11cc10" providerId="LiveId" clId="{3AB1AC44-1796-4426-B466-6B9D6D4B426B}" dt="2024-09-26T06:20:33.974" v="489" actId="1035"/>
          <ac:spMkLst>
            <pc:docMk/>
            <pc:sldMk cId="4119265688" sldId="257"/>
            <ac:spMk id="3" creationId="{F0B2C6F8-C4B7-72F4-EC5A-837977896307}"/>
          </ac:spMkLst>
        </pc:spChg>
        <pc:spChg chg="add mod">
          <ac:chgData name="MUSTAFA NAVAKUŞU" userId="f0427bc5db11cc10" providerId="LiveId" clId="{3AB1AC44-1796-4426-B466-6B9D6D4B426B}" dt="2024-09-25T11:10:29.257" v="100" actId="122"/>
          <ac:spMkLst>
            <pc:docMk/>
            <pc:sldMk cId="4119265688" sldId="257"/>
            <ac:spMk id="4" creationId="{DD4E9726-84BE-D864-E42E-73EA5509C970}"/>
          </ac:spMkLst>
        </pc:spChg>
        <pc:spChg chg="add mod">
          <ac:chgData name="MUSTAFA NAVAKUŞU" userId="f0427bc5db11cc10" providerId="LiveId" clId="{3AB1AC44-1796-4426-B466-6B9D6D4B426B}" dt="2024-09-25T11:11:45.750" v="115" actId="122"/>
          <ac:spMkLst>
            <pc:docMk/>
            <pc:sldMk cId="4119265688" sldId="257"/>
            <ac:spMk id="5" creationId="{385E1B6E-8170-FD2F-546C-FB2EE7926704}"/>
          </ac:spMkLst>
        </pc:spChg>
        <pc:spChg chg="add mod">
          <ac:chgData name="MUSTAFA NAVAKUŞU" userId="f0427bc5db11cc10" providerId="LiveId" clId="{3AB1AC44-1796-4426-B466-6B9D6D4B426B}" dt="2024-09-25T11:12:14.732" v="128" actId="207"/>
          <ac:spMkLst>
            <pc:docMk/>
            <pc:sldMk cId="4119265688" sldId="257"/>
            <ac:spMk id="6" creationId="{C373CAA8-F4E9-CE96-2966-E28245C3CAC4}"/>
          </ac:spMkLst>
        </pc:spChg>
        <pc:spChg chg="add del mod">
          <ac:chgData name="MUSTAFA NAVAKUŞU" userId="f0427bc5db11cc10" providerId="LiveId" clId="{3AB1AC44-1796-4426-B466-6B9D6D4B426B}" dt="2024-09-25T11:17:31.906" v="185" actId="478"/>
          <ac:spMkLst>
            <pc:docMk/>
            <pc:sldMk cId="4119265688" sldId="257"/>
            <ac:spMk id="7" creationId="{3BEDB4C9-7199-1276-B070-4AFFB13BECCE}"/>
          </ac:spMkLst>
        </pc:spChg>
        <pc:spChg chg="add del mod">
          <ac:chgData name="MUSTAFA NAVAKUŞU" userId="f0427bc5db11cc10" providerId="LiveId" clId="{3AB1AC44-1796-4426-B466-6B9D6D4B426B}" dt="2024-09-25T11:18:04.907" v="221" actId="21"/>
          <ac:spMkLst>
            <pc:docMk/>
            <pc:sldMk cId="4119265688" sldId="257"/>
            <ac:spMk id="8" creationId="{97043D3F-3D57-743E-480C-E820BE18020E}"/>
          </ac:spMkLst>
        </pc:spChg>
      </pc:sldChg>
      <pc:sldChg chg="addSp delSp modSp add mod">
        <pc:chgData name="MUSTAFA NAVAKUŞU" userId="f0427bc5db11cc10" providerId="LiveId" clId="{3AB1AC44-1796-4426-B466-6B9D6D4B426B}" dt="2024-09-26T06:22:31.540" v="527" actId="1036"/>
        <pc:sldMkLst>
          <pc:docMk/>
          <pc:sldMk cId="1273640291" sldId="258"/>
        </pc:sldMkLst>
        <pc:spChg chg="add mod">
          <ac:chgData name="MUSTAFA NAVAKUŞU" userId="f0427bc5db11cc10" providerId="LiveId" clId="{3AB1AC44-1796-4426-B466-6B9D6D4B426B}" dt="2024-09-26T06:22:31.540" v="527" actId="1036"/>
          <ac:spMkLst>
            <pc:docMk/>
            <pc:sldMk cId="1273640291" sldId="258"/>
            <ac:spMk id="2" creationId="{93590552-735E-46D6-23BA-80C24AFE74B6}"/>
          </ac:spMkLst>
        </pc:spChg>
        <pc:spChg chg="add mod">
          <ac:chgData name="MUSTAFA NAVAKUŞU" userId="f0427bc5db11cc10" providerId="LiveId" clId="{3AB1AC44-1796-4426-B466-6B9D6D4B426B}" dt="2024-09-25T11:08:51.816" v="81"/>
          <ac:spMkLst>
            <pc:docMk/>
            <pc:sldMk cId="1273640291" sldId="258"/>
            <ac:spMk id="3" creationId="{50FAAF52-CEFC-D8BE-0377-BBF7FB49CA69}"/>
          </ac:spMkLst>
        </pc:spChg>
        <pc:spChg chg="add mod">
          <ac:chgData name="MUSTAFA NAVAKUŞU" userId="f0427bc5db11cc10" providerId="LiveId" clId="{3AB1AC44-1796-4426-B466-6B9D6D4B426B}" dt="2024-09-25T11:11:28.425" v="106"/>
          <ac:spMkLst>
            <pc:docMk/>
            <pc:sldMk cId="1273640291" sldId="258"/>
            <ac:spMk id="4" creationId="{C6B426D2-9AB8-EEEF-55DE-3DCEFB1551AB}"/>
          </ac:spMkLst>
        </pc:spChg>
        <pc:spChg chg="add mod">
          <ac:chgData name="MUSTAFA NAVAKUŞU" userId="f0427bc5db11cc10" providerId="LiveId" clId="{3AB1AC44-1796-4426-B466-6B9D6D4B426B}" dt="2024-09-25T11:12:19.604" v="129"/>
          <ac:spMkLst>
            <pc:docMk/>
            <pc:sldMk cId="1273640291" sldId="258"/>
            <ac:spMk id="5" creationId="{1C5038D6-D1B7-6D19-FEC4-57325255DE52}"/>
          </ac:spMkLst>
        </pc:spChg>
        <pc:spChg chg="add mod">
          <ac:chgData name="MUSTAFA NAVAKUŞU" userId="f0427bc5db11cc10" providerId="LiveId" clId="{3AB1AC44-1796-4426-B466-6B9D6D4B426B}" dt="2024-09-25T11:18:31.648" v="249" actId="20577"/>
          <ac:spMkLst>
            <pc:docMk/>
            <pc:sldMk cId="1273640291" sldId="258"/>
            <ac:spMk id="6" creationId="{6C287B5B-CC6D-DADD-2322-50163CD8761F}"/>
          </ac:spMkLst>
        </pc:spChg>
        <pc:spChg chg="add del mod">
          <ac:chgData name="MUSTAFA NAVAKUŞU" userId="f0427bc5db11cc10" providerId="LiveId" clId="{3AB1AC44-1796-4426-B466-6B9D6D4B426B}" dt="2024-09-25T12:27:01.797" v="279" actId="478"/>
          <ac:spMkLst>
            <pc:docMk/>
            <pc:sldMk cId="1273640291" sldId="258"/>
            <ac:spMk id="7" creationId="{D8BAA079-DBC3-3249-D791-7CAF893DA9D1}"/>
          </ac:spMkLst>
        </pc:spChg>
        <pc:spChg chg="add mod">
          <ac:chgData name="MUSTAFA NAVAKUŞU" userId="f0427bc5db11cc10" providerId="LiveId" clId="{3AB1AC44-1796-4426-B466-6B9D6D4B426B}" dt="2024-09-26T06:21:06.065" v="502" actId="14100"/>
          <ac:spMkLst>
            <pc:docMk/>
            <pc:sldMk cId="1273640291" sldId="258"/>
            <ac:spMk id="8" creationId="{97043D3F-3D57-743E-480C-E820BE18020E}"/>
          </ac:spMkLst>
        </pc:spChg>
      </pc:sldChg>
      <pc:sldChg chg="addSp modSp add mod">
        <pc:chgData name="MUSTAFA NAVAKUŞU" userId="f0427bc5db11cc10" providerId="LiveId" clId="{3AB1AC44-1796-4426-B466-6B9D6D4B426B}" dt="2024-09-26T06:38:39.516" v="656" actId="1036"/>
        <pc:sldMkLst>
          <pc:docMk/>
          <pc:sldMk cId="1664509292" sldId="259"/>
        </pc:sldMkLst>
        <pc:spChg chg="add mod">
          <ac:chgData name="MUSTAFA NAVAKUŞU" userId="f0427bc5db11cc10" providerId="LiveId" clId="{3AB1AC44-1796-4426-B466-6B9D6D4B426B}" dt="2024-09-26T06:23:09.888" v="552" actId="14100"/>
          <ac:spMkLst>
            <pc:docMk/>
            <pc:sldMk cId="1664509292" sldId="259"/>
            <ac:spMk id="2" creationId="{EE520F10-B222-ADCF-1463-5DA53C4B563B}"/>
          </ac:spMkLst>
        </pc:spChg>
        <pc:spChg chg="add mod">
          <ac:chgData name="MUSTAFA NAVAKUŞU" userId="f0427bc5db11cc10" providerId="LiveId" clId="{3AB1AC44-1796-4426-B466-6B9D6D4B426B}" dt="2024-09-26T06:38:39.516" v="656" actId="1036"/>
          <ac:spMkLst>
            <pc:docMk/>
            <pc:sldMk cId="1664509292" sldId="259"/>
            <ac:spMk id="3" creationId="{2A518918-AE51-05E2-73E6-F75EA8C49192}"/>
          </ac:spMkLst>
        </pc:spChg>
        <pc:spChg chg="add mod">
          <ac:chgData name="MUSTAFA NAVAKUŞU" userId="f0427bc5db11cc10" providerId="LiveId" clId="{3AB1AC44-1796-4426-B466-6B9D6D4B426B}" dt="2024-09-25T11:08:54.023" v="82"/>
          <ac:spMkLst>
            <pc:docMk/>
            <pc:sldMk cId="1664509292" sldId="259"/>
            <ac:spMk id="3" creationId="{52660AAE-2706-EDF0-DB75-F141E41521E2}"/>
          </ac:spMkLst>
        </pc:spChg>
        <pc:spChg chg="add mod">
          <ac:chgData name="MUSTAFA NAVAKUŞU" userId="f0427bc5db11cc10" providerId="LiveId" clId="{3AB1AC44-1796-4426-B466-6B9D6D4B426B}" dt="2024-09-25T11:11:30.057" v="107"/>
          <ac:spMkLst>
            <pc:docMk/>
            <pc:sldMk cId="1664509292" sldId="259"/>
            <ac:spMk id="4" creationId="{EFFD0405-9E39-755D-7631-B7D6CD79D329}"/>
          </ac:spMkLst>
        </pc:spChg>
        <pc:spChg chg="add mod">
          <ac:chgData name="MUSTAFA NAVAKUŞU" userId="f0427bc5db11cc10" providerId="LiveId" clId="{3AB1AC44-1796-4426-B466-6B9D6D4B426B}" dt="2024-09-25T11:12:20.846" v="130"/>
          <ac:spMkLst>
            <pc:docMk/>
            <pc:sldMk cId="1664509292" sldId="259"/>
            <ac:spMk id="5" creationId="{72684C7E-99F7-4BF4-97AE-DFD264EC8A77}"/>
          </ac:spMkLst>
        </pc:spChg>
      </pc:sldChg>
      <pc:sldChg chg="addSp modSp add mod">
        <pc:chgData name="MUSTAFA NAVAKUŞU" userId="f0427bc5db11cc10" providerId="LiveId" clId="{3AB1AC44-1796-4426-B466-6B9D6D4B426B}" dt="2024-09-26T06:47:16.603" v="714" actId="1037"/>
        <pc:sldMkLst>
          <pc:docMk/>
          <pc:sldMk cId="3803291091" sldId="260"/>
        </pc:sldMkLst>
        <pc:spChg chg="add mod">
          <ac:chgData name="MUSTAFA NAVAKUŞU" userId="f0427bc5db11cc10" providerId="LiveId" clId="{3AB1AC44-1796-4426-B466-6B9D6D4B426B}" dt="2024-09-26T06:47:10.060" v="708" actId="14100"/>
          <ac:spMkLst>
            <pc:docMk/>
            <pc:sldMk cId="3803291091" sldId="260"/>
            <ac:spMk id="2" creationId="{C56DE1B9-98B5-9FA1-1F9E-6976E5EE1175}"/>
          </ac:spMkLst>
        </pc:spChg>
        <pc:spChg chg="add mod">
          <ac:chgData name="MUSTAFA NAVAKUŞU" userId="f0427bc5db11cc10" providerId="LiveId" clId="{3AB1AC44-1796-4426-B466-6B9D6D4B426B}" dt="2024-09-25T11:08:55.664" v="83"/>
          <ac:spMkLst>
            <pc:docMk/>
            <pc:sldMk cId="3803291091" sldId="260"/>
            <ac:spMk id="3" creationId="{2957BEA7-51BC-6648-C0C9-EBF304EEBDAE}"/>
          </ac:spMkLst>
        </pc:spChg>
        <pc:spChg chg="add mod">
          <ac:chgData name="MUSTAFA NAVAKUŞU" userId="f0427bc5db11cc10" providerId="LiveId" clId="{3AB1AC44-1796-4426-B466-6B9D6D4B426B}" dt="2024-09-25T11:11:36.554" v="108"/>
          <ac:spMkLst>
            <pc:docMk/>
            <pc:sldMk cId="3803291091" sldId="260"/>
            <ac:spMk id="4" creationId="{2726F290-BD9C-1724-5CEF-C9AB9E1BF04B}"/>
          </ac:spMkLst>
        </pc:spChg>
        <pc:spChg chg="add mod">
          <ac:chgData name="MUSTAFA NAVAKUŞU" userId="f0427bc5db11cc10" providerId="LiveId" clId="{3AB1AC44-1796-4426-B466-6B9D6D4B426B}" dt="2024-09-25T11:12:22.456" v="131"/>
          <ac:spMkLst>
            <pc:docMk/>
            <pc:sldMk cId="3803291091" sldId="260"/>
            <ac:spMk id="5" creationId="{70FCB7BB-19CA-64FE-1BFA-CBA570CD00F6}"/>
          </ac:spMkLst>
        </pc:spChg>
        <pc:picChg chg="add mod">
          <ac:chgData name="MUSTAFA NAVAKUŞU" userId="f0427bc5db11cc10" providerId="LiveId" clId="{3AB1AC44-1796-4426-B466-6B9D6D4B426B}" dt="2024-09-26T06:47:16.603" v="714" actId="1037"/>
          <ac:picMkLst>
            <pc:docMk/>
            <pc:sldMk cId="3803291091" sldId="260"/>
            <ac:picMk id="4" creationId="{7E5B599D-DE3E-4465-9301-1ABB8C806EA9}"/>
          </ac:picMkLst>
        </pc:picChg>
      </pc:sldChg>
      <pc:sldChg chg="addSp delSp modSp add del mod">
        <pc:chgData name="MUSTAFA NAVAKUŞU" userId="f0427bc5db11cc10" providerId="LiveId" clId="{3AB1AC44-1796-4426-B466-6B9D6D4B426B}" dt="2024-09-26T06:40:02.790" v="660" actId="47"/>
        <pc:sldMkLst>
          <pc:docMk/>
          <pc:sldMk cId="3326203604" sldId="261"/>
        </pc:sldMkLst>
        <pc:spChg chg="add mod">
          <ac:chgData name="MUSTAFA NAVAKUŞU" userId="f0427bc5db11cc10" providerId="LiveId" clId="{3AB1AC44-1796-4426-B466-6B9D6D4B426B}" dt="2024-09-25T11:08:58.070" v="84"/>
          <ac:spMkLst>
            <pc:docMk/>
            <pc:sldMk cId="3326203604" sldId="261"/>
            <ac:spMk id="3" creationId="{E73CD87B-0368-B47B-E04B-A74BE927B7F8}"/>
          </ac:spMkLst>
        </pc:spChg>
        <pc:spChg chg="add mod">
          <ac:chgData name="MUSTAFA NAVAKUŞU" userId="f0427bc5db11cc10" providerId="LiveId" clId="{3AB1AC44-1796-4426-B466-6B9D6D4B426B}" dt="2024-09-25T11:11:37.761" v="109"/>
          <ac:spMkLst>
            <pc:docMk/>
            <pc:sldMk cId="3326203604" sldId="261"/>
            <ac:spMk id="4" creationId="{D37037AD-9C4C-B57A-5E4A-11FA5FB3D528}"/>
          </ac:spMkLst>
        </pc:spChg>
        <pc:spChg chg="add mod">
          <ac:chgData name="MUSTAFA NAVAKUŞU" userId="f0427bc5db11cc10" providerId="LiveId" clId="{3AB1AC44-1796-4426-B466-6B9D6D4B426B}" dt="2024-09-25T11:19:52.033" v="274"/>
          <ac:spMkLst>
            <pc:docMk/>
            <pc:sldMk cId="3326203604" sldId="261"/>
            <ac:spMk id="5" creationId="{CF597839-2257-D9EF-3B32-60EEC42AA41D}"/>
          </ac:spMkLst>
        </pc:spChg>
        <pc:picChg chg="add del mod">
          <ac:chgData name="MUSTAFA NAVAKUŞU" userId="f0427bc5db11cc10" providerId="LiveId" clId="{3AB1AC44-1796-4426-B466-6B9D6D4B426B}" dt="2024-09-26T06:39:57.146" v="659" actId="478"/>
          <ac:picMkLst>
            <pc:docMk/>
            <pc:sldMk cId="3326203604" sldId="261"/>
            <ac:picMk id="3" creationId="{4E7E64A4-264D-3901-C713-935C6DA7497D}"/>
          </ac:picMkLst>
        </pc:picChg>
      </pc:sldChg>
      <pc:sldChg chg="addSp modSp add mod">
        <pc:chgData name="MUSTAFA NAVAKUŞU" userId="f0427bc5db11cc10" providerId="LiveId" clId="{3AB1AC44-1796-4426-B466-6B9D6D4B426B}" dt="2024-09-26T06:50:49.891" v="924" actId="1036"/>
        <pc:sldMkLst>
          <pc:docMk/>
          <pc:sldMk cId="375051664" sldId="262"/>
        </pc:sldMkLst>
        <pc:spChg chg="add mod">
          <ac:chgData name="MUSTAFA NAVAKUŞU" userId="f0427bc5db11cc10" providerId="LiveId" clId="{3AB1AC44-1796-4426-B466-6B9D6D4B426B}" dt="2024-09-26T06:47:50.493" v="740" actId="14100"/>
          <ac:spMkLst>
            <pc:docMk/>
            <pc:sldMk cId="375051664" sldId="262"/>
            <ac:spMk id="2" creationId="{AADD7160-BA4D-826B-EFF0-F5306AB4E216}"/>
          </ac:spMkLst>
        </pc:spChg>
        <pc:spChg chg="add mod">
          <ac:chgData name="MUSTAFA NAVAKUŞU" userId="f0427bc5db11cc10" providerId="LiveId" clId="{3AB1AC44-1796-4426-B466-6B9D6D4B426B}" dt="2024-09-25T11:08:59.709" v="85"/>
          <ac:spMkLst>
            <pc:docMk/>
            <pc:sldMk cId="375051664" sldId="262"/>
            <ac:spMk id="3" creationId="{6E6CD098-BE24-70D9-600B-80C9B7E693FA}"/>
          </ac:spMkLst>
        </pc:spChg>
        <pc:spChg chg="add mod">
          <ac:chgData name="MUSTAFA NAVAKUŞU" userId="f0427bc5db11cc10" providerId="LiveId" clId="{3AB1AC44-1796-4426-B466-6B9D6D4B426B}" dt="2024-09-26T06:50:49.891" v="924" actId="1036"/>
          <ac:spMkLst>
            <pc:docMk/>
            <pc:sldMk cId="375051664" sldId="262"/>
            <ac:spMk id="3" creationId="{D642E688-1B1E-9BB5-8946-5D2F14057B9D}"/>
          </ac:spMkLst>
        </pc:spChg>
        <pc:spChg chg="add mod">
          <ac:chgData name="MUSTAFA NAVAKUŞU" userId="f0427bc5db11cc10" providerId="LiveId" clId="{3AB1AC44-1796-4426-B466-6B9D6D4B426B}" dt="2024-09-25T11:11:38.838" v="110"/>
          <ac:spMkLst>
            <pc:docMk/>
            <pc:sldMk cId="375051664" sldId="262"/>
            <ac:spMk id="4" creationId="{E39F213E-7A45-6A38-74C9-E4770B88CA7F}"/>
          </ac:spMkLst>
        </pc:spChg>
        <pc:spChg chg="add mod">
          <ac:chgData name="MUSTAFA NAVAKUŞU" userId="f0427bc5db11cc10" providerId="LiveId" clId="{3AB1AC44-1796-4426-B466-6B9D6D4B426B}" dt="2024-09-26T06:50:49.891" v="924" actId="1036"/>
          <ac:spMkLst>
            <pc:docMk/>
            <pc:sldMk cId="375051664" sldId="262"/>
            <ac:spMk id="4" creationId="{E3F56D43-9F76-A721-031A-C7675418AEF9}"/>
          </ac:spMkLst>
        </pc:spChg>
        <pc:spChg chg="add mod">
          <ac:chgData name="MUSTAFA NAVAKUŞU" userId="f0427bc5db11cc10" providerId="LiveId" clId="{3AB1AC44-1796-4426-B466-6B9D6D4B426B}" dt="2024-09-25T11:12:27.061" v="132"/>
          <ac:spMkLst>
            <pc:docMk/>
            <pc:sldMk cId="375051664" sldId="262"/>
            <ac:spMk id="5" creationId="{F19EA68E-E886-921A-4A85-19BC5D04D8BA}"/>
          </ac:spMkLst>
        </pc:spChg>
      </pc:sldChg>
      <pc:sldChg chg="addSp modSp add mod">
        <pc:chgData name="MUSTAFA NAVAKUŞU" userId="f0427bc5db11cc10" providerId="LiveId" clId="{3AB1AC44-1796-4426-B466-6B9D6D4B426B}" dt="2024-09-26T07:21:01.570" v="1705" actId="20577"/>
        <pc:sldMkLst>
          <pc:docMk/>
          <pc:sldMk cId="1128847319" sldId="263"/>
        </pc:sldMkLst>
        <pc:spChg chg="mod">
          <ac:chgData name="MUSTAFA NAVAKUŞU" userId="f0427bc5db11cc10" providerId="LiveId" clId="{3AB1AC44-1796-4426-B466-6B9D6D4B426B}" dt="2024-09-26T06:48:15.466" v="763" actId="20577"/>
          <ac:spMkLst>
            <pc:docMk/>
            <pc:sldMk cId="1128847319" sldId="263"/>
            <ac:spMk id="2" creationId="{AADD7160-BA4D-826B-EFF0-F5306AB4E216}"/>
          </ac:spMkLst>
        </pc:spChg>
        <pc:spChg chg="add mod">
          <ac:chgData name="MUSTAFA NAVAKUŞU" userId="f0427bc5db11cc10" providerId="LiveId" clId="{3AB1AC44-1796-4426-B466-6B9D6D4B426B}" dt="2024-09-26T07:21:01.570" v="1705" actId="20577"/>
          <ac:spMkLst>
            <pc:docMk/>
            <pc:sldMk cId="1128847319" sldId="263"/>
            <ac:spMk id="3" creationId="{36BD2D7D-9524-8936-45DC-DE6E252DEB50}"/>
          </ac:spMkLst>
        </pc:spChg>
        <pc:spChg chg="add mod">
          <ac:chgData name="MUSTAFA NAVAKUŞU" userId="f0427bc5db11cc10" providerId="LiveId" clId="{3AB1AC44-1796-4426-B466-6B9D6D4B426B}" dt="2024-09-26T06:54:10.826" v="1115" actId="1036"/>
          <ac:spMkLst>
            <pc:docMk/>
            <pc:sldMk cId="1128847319" sldId="263"/>
            <ac:spMk id="4" creationId="{E769B705-FB59-9D36-0E81-8059BEE91EBA}"/>
          </ac:spMkLst>
        </pc:spChg>
      </pc:sldChg>
      <pc:sldChg chg="addSp modSp add del">
        <pc:chgData name="MUSTAFA NAVAKUŞU" userId="f0427bc5db11cc10" providerId="LiveId" clId="{3AB1AC44-1796-4426-B466-6B9D6D4B426B}" dt="2024-09-26T06:47:54.005" v="741" actId="47"/>
        <pc:sldMkLst>
          <pc:docMk/>
          <pc:sldMk cId="3536562141" sldId="263"/>
        </pc:sldMkLst>
        <pc:spChg chg="add mod">
          <ac:chgData name="MUSTAFA NAVAKUŞU" userId="f0427bc5db11cc10" providerId="LiveId" clId="{3AB1AC44-1796-4426-B466-6B9D6D4B426B}" dt="2024-09-26T06:05:10.212" v="288"/>
          <ac:spMkLst>
            <pc:docMk/>
            <pc:sldMk cId="3536562141" sldId="263"/>
            <ac:spMk id="2" creationId="{CC8E9D96-69AC-B48D-9A17-C87A823B8709}"/>
          </ac:spMkLst>
        </pc:spChg>
        <pc:spChg chg="add mod">
          <ac:chgData name="MUSTAFA NAVAKUŞU" userId="f0427bc5db11cc10" providerId="LiveId" clId="{3AB1AC44-1796-4426-B466-6B9D6D4B426B}" dt="2024-09-25T11:09:01.079" v="86"/>
          <ac:spMkLst>
            <pc:docMk/>
            <pc:sldMk cId="3536562141" sldId="263"/>
            <ac:spMk id="3" creationId="{FB78273B-5AC4-4119-35EE-78D280B21458}"/>
          </ac:spMkLst>
        </pc:spChg>
        <pc:spChg chg="add mod">
          <ac:chgData name="MUSTAFA NAVAKUŞU" userId="f0427bc5db11cc10" providerId="LiveId" clId="{3AB1AC44-1796-4426-B466-6B9D6D4B426B}" dt="2024-09-25T11:11:40.525" v="111"/>
          <ac:spMkLst>
            <pc:docMk/>
            <pc:sldMk cId="3536562141" sldId="263"/>
            <ac:spMk id="4" creationId="{4574F252-2E19-8853-5D95-8D2EF1F00444}"/>
          </ac:spMkLst>
        </pc:spChg>
        <pc:spChg chg="add mod">
          <ac:chgData name="MUSTAFA NAVAKUŞU" userId="f0427bc5db11cc10" providerId="LiveId" clId="{3AB1AC44-1796-4426-B466-6B9D6D4B426B}" dt="2024-09-25T11:11:42.378" v="112"/>
          <ac:spMkLst>
            <pc:docMk/>
            <pc:sldMk cId="3536562141" sldId="263"/>
            <ac:spMk id="5" creationId="{A6C6A607-90A7-E53F-B67C-EC8392FE34A3}"/>
          </ac:spMkLst>
        </pc:spChg>
        <pc:spChg chg="add mod">
          <ac:chgData name="MUSTAFA NAVAKUŞU" userId="f0427bc5db11cc10" providerId="LiveId" clId="{3AB1AC44-1796-4426-B466-6B9D6D4B426B}" dt="2024-09-25T11:12:28.489" v="133"/>
          <ac:spMkLst>
            <pc:docMk/>
            <pc:sldMk cId="3536562141" sldId="263"/>
            <ac:spMk id="6" creationId="{BD3BCB50-6970-7DBE-60D2-44B013B7A34E}"/>
          </ac:spMkLst>
        </pc:spChg>
      </pc:sldChg>
      <pc:sldChg chg="addSp modSp add mod">
        <pc:chgData name="MUSTAFA NAVAKUŞU" userId="f0427bc5db11cc10" providerId="LiveId" clId="{3AB1AC44-1796-4426-B466-6B9D6D4B426B}" dt="2024-09-26T06:56:11.633" v="1253" actId="1037"/>
        <pc:sldMkLst>
          <pc:docMk/>
          <pc:sldMk cId="1380973674" sldId="264"/>
        </pc:sldMkLst>
        <pc:spChg chg="mod">
          <ac:chgData name="MUSTAFA NAVAKUŞU" userId="f0427bc5db11cc10" providerId="LiveId" clId="{3AB1AC44-1796-4426-B466-6B9D6D4B426B}" dt="2024-09-26T06:48:41.099" v="781" actId="20577"/>
          <ac:spMkLst>
            <pc:docMk/>
            <pc:sldMk cId="1380973674" sldId="264"/>
            <ac:spMk id="2" creationId="{AADD7160-BA4D-826B-EFF0-F5306AB4E216}"/>
          </ac:spMkLst>
        </pc:spChg>
        <pc:spChg chg="add mod">
          <ac:chgData name="MUSTAFA NAVAKUŞU" userId="f0427bc5db11cc10" providerId="LiveId" clId="{3AB1AC44-1796-4426-B466-6B9D6D4B426B}" dt="2024-09-26T06:56:11.633" v="1253" actId="1037"/>
          <ac:spMkLst>
            <pc:docMk/>
            <pc:sldMk cId="1380973674" sldId="264"/>
            <ac:spMk id="3" creationId="{0B7EC18A-6E34-27B9-6A9D-91B9E7F8C13C}"/>
          </ac:spMkLst>
        </pc:spChg>
        <pc:spChg chg="add mod">
          <ac:chgData name="MUSTAFA NAVAKUŞU" userId="f0427bc5db11cc10" providerId="LiveId" clId="{3AB1AC44-1796-4426-B466-6B9D6D4B426B}" dt="2024-09-26T06:56:11.633" v="1253" actId="1037"/>
          <ac:spMkLst>
            <pc:docMk/>
            <pc:sldMk cId="1380973674" sldId="264"/>
            <ac:spMk id="4" creationId="{3A63CB80-97F4-5482-A2BA-D362C35219E9}"/>
          </ac:spMkLst>
        </pc:spChg>
      </pc:sldChg>
      <pc:sldChg chg="addSp modSp add del">
        <pc:chgData name="MUSTAFA NAVAKUŞU" userId="f0427bc5db11cc10" providerId="LiveId" clId="{3AB1AC44-1796-4426-B466-6B9D6D4B426B}" dt="2024-09-26T06:47:55.943" v="742" actId="47"/>
        <pc:sldMkLst>
          <pc:docMk/>
          <pc:sldMk cId="1854271582" sldId="264"/>
        </pc:sldMkLst>
        <pc:spChg chg="add mod">
          <ac:chgData name="MUSTAFA NAVAKUŞU" userId="f0427bc5db11cc10" providerId="LiveId" clId="{3AB1AC44-1796-4426-B466-6B9D6D4B426B}" dt="2024-09-26T06:05:06.752" v="287"/>
          <ac:spMkLst>
            <pc:docMk/>
            <pc:sldMk cId="1854271582" sldId="264"/>
            <ac:spMk id="2" creationId="{F05BEFAA-46AA-0763-B51C-F6CEC8E47999}"/>
          </ac:spMkLst>
        </pc:spChg>
        <pc:spChg chg="add mod">
          <ac:chgData name="MUSTAFA NAVAKUŞU" userId="f0427bc5db11cc10" providerId="LiveId" clId="{3AB1AC44-1796-4426-B466-6B9D6D4B426B}" dt="2024-09-25T11:09:02.728" v="87"/>
          <ac:spMkLst>
            <pc:docMk/>
            <pc:sldMk cId="1854271582" sldId="264"/>
            <ac:spMk id="3" creationId="{2F0EAC1C-2E4E-3065-DAB0-8EDCA9EA5650}"/>
          </ac:spMkLst>
        </pc:spChg>
        <pc:spChg chg="add mod">
          <ac:chgData name="MUSTAFA NAVAKUŞU" userId="f0427bc5db11cc10" providerId="LiveId" clId="{3AB1AC44-1796-4426-B466-6B9D6D4B426B}" dt="2024-09-25T11:12:30.203" v="134"/>
          <ac:spMkLst>
            <pc:docMk/>
            <pc:sldMk cId="1854271582" sldId="264"/>
            <ac:spMk id="4" creationId="{B6553062-CA11-B6D5-FE1B-27321231B5C2}"/>
          </ac:spMkLst>
        </pc:spChg>
      </pc:sldChg>
      <pc:sldChg chg="add del">
        <pc:chgData name="MUSTAFA NAVAKUŞU" userId="f0427bc5db11cc10" providerId="LiveId" clId="{3AB1AC44-1796-4426-B466-6B9D6D4B426B}" dt="2024-09-26T06:47:57.375" v="743" actId="47"/>
        <pc:sldMkLst>
          <pc:docMk/>
          <pc:sldMk cId="3782067961" sldId="265"/>
        </pc:sldMkLst>
      </pc:sldChg>
      <pc:sldChg chg="addSp modSp add mod">
        <pc:chgData name="MUSTAFA NAVAKUŞU" userId="f0427bc5db11cc10" providerId="LiveId" clId="{3AB1AC44-1796-4426-B466-6B9D6D4B426B}" dt="2024-09-26T06:57:56.504" v="1393" actId="1035"/>
        <pc:sldMkLst>
          <pc:docMk/>
          <pc:sldMk cId="4180399631" sldId="265"/>
        </pc:sldMkLst>
        <pc:spChg chg="mod">
          <ac:chgData name="MUSTAFA NAVAKUŞU" userId="f0427bc5db11cc10" providerId="LiveId" clId="{3AB1AC44-1796-4426-B466-6B9D6D4B426B}" dt="2024-09-26T06:48:56.395" v="803" actId="14100"/>
          <ac:spMkLst>
            <pc:docMk/>
            <pc:sldMk cId="4180399631" sldId="265"/>
            <ac:spMk id="2" creationId="{AADD7160-BA4D-826B-EFF0-F5306AB4E216}"/>
          </ac:spMkLst>
        </pc:spChg>
        <pc:spChg chg="add mod">
          <ac:chgData name="MUSTAFA NAVAKUŞU" userId="f0427bc5db11cc10" providerId="LiveId" clId="{3AB1AC44-1796-4426-B466-6B9D6D4B426B}" dt="2024-09-26T06:57:56.504" v="1393" actId="1035"/>
          <ac:spMkLst>
            <pc:docMk/>
            <pc:sldMk cId="4180399631" sldId="265"/>
            <ac:spMk id="3" creationId="{63F1C039-5B2A-A995-8E08-06EF19DBBC2F}"/>
          </ac:spMkLst>
        </pc:spChg>
        <pc:spChg chg="add mod">
          <ac:chgData name="MUSTAFA NAVAKUŞU" userId="f0427bc5db11cc10" providerId="LiveId" clId="{3AB1AC44-1796-4426-B466-6B9D6D4B426B}" dt="2024-09-26T06:57:56.504" v="1393" actId="1035"/>
          <ac:spMkLst>
            <pc:docMk/>
            <pc:sldMk cId="4180399631" sldId="265"/>
            <ac:spMk id="4" creationId="{D649A118-2A1B-25B9-E940-CDD8DD939A53}"/>
          </ac:spMkLst>
        </pc:spChg>
      </pc:sldChg>
      <pc:sldChg chg="addSp delSp modSp add mod">
        <pc:chgData name="MUSTAFA NAVAKUŞU" userId="f0427bc5db11cc10" providerId="LiveId" clId="{3AB1AC44-1796-4426-B466-6B9D6D4B426B}" dt="2024-09-26T07:34:51.694" v="1793" actId="1038"/>
        <pc:sldMkLst>
          <pc:docMk/>
          <pc:sldMk cId="3392815246" sldId="266"/>
        </pc:sldMkLst>
        <pc:spChg chg="mod">
          <ac:chgData name="MUSTAFA NAVAKUŞU" userId="f0427bc5db11cc10" providerId="LiveId" clId="{3AB1AC44-1796-4426-B466-6B9D6D4B426B}" dt="2024-09-26T06:51:38.518" v="950" actId="20577"/>
          <ac:spMkLst>
            <pc:docMk/>
            <pc:sldMk cId="3392815246" sldId="266"/>
            <ac:spMk id="2" creationId="{AADD7160-BA4D-826B-EFF0-F5306AB4E216}"/>
          </ac:spMkLst>
        </pc:spChg>
        <pc:spChg chg="add mod">
          <ac:chgData name="MUSTAFA NAVAKUŞU" userId="f0427bc5db11cc10" providerId="LiveId" clId="{3AB1AC44-1796-4426-B466-6B9D6D4B426B}" dt="2024-09-26T07:12:11.745" v="1504" actId="1038"/>
          <ac:spMkLst>
            <pc:docMk/>
            <pc:sldMk cId="3392815246" sldId="266"/>
            <ac:spMk id="8" creationId="{444043BB-7420-DCA5-9E11-01256E8C2280}"/>
          </ac:spMkLst>
        </pc:spChg>
        <pc:spChg chg="add mod">
          <ac:chgData name="MUSTAFA NAVAKUŞU" userId="f0427bc5db11cc10" providerId="LiveId" clId="{3AB1AC44-1796-4426-B466-6B9D6D4B426B}" dt="2024-09-26T07:14:03.942" v="1541" actId="1038"/>
          <ac:spMkLst>
            <pc:docMk/>
            <pc:sldMk cId="3392815246" sldId="266"/>
            <ac:spMk id="9" creationId="{321A3A14-690E-C0BE-2420-51BE7AAE9686}"/>
          </ac:spMkLst>
        </pc:spChg>
        <pc:spChg chg="add mod">
          <ac:chgData name="MUSTAFA NAVAKUŞU" userId="f0427bc5db11cc10" providerId="LiveId" clId="{3AB1AC44-1796-4426-B466-6B9D6D4B426B}" dt="2024-09-26T07:15:03.696" v="1575" actId="1038"/>
          <ac:spMkLst>
            <pc:docMk/>
            <pc:sldMk cId="3392815246" sldId="266"/>
            <ac:spMk id="10" creationId="{0DC9976E-14AE-43BE-432B-2CCE9BC0D0F0}"/>
          </ac:spMkLst>
        </pc:spChg>
        <pc:spChg chg="add mod">
          <ac:chgData name="MUSTAFA NAVAKUŞU" userId="f0427bc5db11cc10" providerId="LiveId" clId="{3AB1AC44-1796-4426-B466-6B9D6D4B426B}" dt="2024-09-26T07:18:53.323" v="1612" actId="1038"/>
          <ac:spMkLst>
            <pc:docMk/>
            <pc:sldMk cId="3392815246" sldId="266"/>
            <ac:spMk id="11" creationId="{036D8F97-99B0-1286-DD49-984E047507E9}"/>
          </ac:spMkLst>
        </pc:spChg>
        <pc:spChg chg="add mod">
          <ac:chgData name="MUSTAFA NAVAKUŞU" userId="f0427bc5db11cc10" providerId="LiveId" clId="{3AB1AC44-1796-4426-B466-6B9D6D4B426B}" dt="2024-09-26T07:19:29.735" v="1643" actId="1038"/>
          <ac:spMkLst>
            <pc:docMk/>
            <pc:sldMk cId="3392815246" sldId="266"/>
            <ac:spMk id="12" creationId="{3E6D3819-D540-A733-7352-48C3939C1529}"/>
          </ac:spMkLst>
        </pc:spChg>
        <pc:spChg chg="add del mod">
          <ac:chgData name="MUSTAFA NAVAKUŞU" userId="f0427bc5db11cc10" providerId="LiveId" clId="{3AB1AC44-1796-4426-B466-6B9D6D4B426B}" dt="2024-09-26T07:18:04.941" v="1580" actId="478"/>
          <ac:spMkLst>
            <pc:docMk/>
            <pc:sldMk cId="3392815246" sldId="266"/>
            <ac:spMk id="13" creationId="{576EF789-2485-4556-2D74-7CD3FE5C088D}"/>
          </ac:spMkLst>
        </pc:spChg>
        <pc:spChg chg="add mod">
          <ac:chgData name="MUSTAFA NAVAKUŞU" userId="f0427bc5db11cc10" providerId="LiveId" clId="{3AB1AC44-1796-4426-B466-6B9D6D4B426B}" dt="2024-09-26T07:34:06.182" v="1770" actId="1037"/>
          <ac:spMkLst>
            <pc:docMk/>
            <pc:sldMk cId="3392815246" sldId="266"/>
            <ac:spMk id="14" creationId="{D383B13E-A4A1-ABF2-3E50-1E15FEB7FA11}"/>
          </ac:spMkLst>
        </pc:spChg>
        <pc:spChg chg="add mod">
          <ac:chgData name="MUSTAFA NAVAKUŞU" userId="f0427bc5db11cc10" providerId="LiveId" clId="{3AB1AC44-1796-4426-B466-6B9D6D4B426B}" dt="2024-09-26T07:34:51.694" v="1793" actId="1038"/>
          <ac:spMkLst>
            <pc:docMk/>
            <pc:sldMk cId="3392815246" sldId="266"/>
            <ac:spMk id="15" creationId="{B478918F-87FF-2634-8CB6-C27B12AF4548}"/>
          </ac:spMkLst>
        </pc:spChg>
        <pc:spChg chg="add del mod">
          <ac:chgData name="MUSTAFA NAVAKUŞU" userId="f0427bc5db11cc10" providerId="LiveId" clId="{3AB1AC44-1796-4426-B466-6B9D6D4B426B}" dt="2024-09-26T07:18:06.298" v="1581" actId="478"/>
          <ac:spMkLst>
            <pc:docMk/>
            <pc:sldMk cId="3392815246" sldId="266"/>
            <ac:spMk id="16" creationId="{AF2A4BA8-A9D2-6461-3708-161684219AEC}"/>
          </ac:spMkLst>
        </pc:spChg>
        <pc:spChg chg="add mod">
          <ac:chgData name="MUSTAFA NAVAKUŞU" userId="f0427bc5db11cc10" providerId="LiveId" clId="{3AB1AC44-1796-4426-B466-6B9D6D4B426B}" dt="2024-09-26T07:32:37.034" v="1726" actId="1038"/>
          <ac:spMkLst>
            <pc:docMk/>
            <pc:sldMk cId="3392815246" sldId="266"/>
            <ac:spMk id="17" creationId="{DDC7E158-9308-88A0-D867-2808270AB56C}"/>
          </ac:spMkLst>
        </pc:spChg>
        <pc:picChg chg="add del mod">
          <ac:chgData name="MUSTAFA NAVAKUŞU" userId="f0427bc5db11cc10" providerId="LiveId" clId="{3AB1AC44-1796-4426-B466-6B9D6D4B426B}" dt="2024-09-26T07:09:29.210" v="1400" actId="478"/>
          <ac:picMkLst>
            <pc:docMk/>
            <pc:sldMk cId="3392815246" sldId="266"/>
            <ac:picMk id="4" creationId="{C9E81F0E-AE54-A952-786E-FA2039B981FA}"/>
          </ac:picMkLst>
        </pc:picChg>
        <pc:picChg chg="add mod">
          <ac:chgData name="MUSTAFA NAVAKUŞU" userId="f0427bc5db11cc10" providerId="LiveId" clId="{3AB1AC44-1796-4426-B466-6B9D6D4B426B}" dt="2024-09-26T07:14:09.173" v="1544" actId="1076"/>
          <ac:picMkLst>
            <pc:docMk/>
            <pc:sldMk cId="3392815246" sldId="266"/>
            <ac:picMk id="7" creationId="{1968B6A6-833D-0F32-41E4-6993678E9FDD}"/>
          </ac:picMkLst>
        </pc:picChg>
      </pc:sldChg>
      <pc:sldMasterChg chg="setBg modSldLayout">
        <pc:chgData name="MUSTAFA NAVAKUŞU" userId="f0427bc5db11cc10" providerId="LiveId" clId="{3AB1AC44-1796-4426-B466-6B9D6D4B426B}" dt="2024-09-26T06:09:05.444" v="298"/>
        <pc:sldMasterMkLst>
          <pc:docMk/>
          <pc:sldMasterMk cId="495851375" sldId="2147483648"/>
        </pc:sldMasterMkLst>
        <pc:sldLayoutChg chg="setBg">
          <pc:chgData name="MUSTAFA NAVAKUŞU" userId="f0427bc5db11cc10" providerId="LiveId" clId="{3AB1AC44-1796-4426-B466-6B9D6D4B426B}" dt="2024-09-26T06:09:05.444" v="298"/>
          <pc:sldLayoutMkLst>
            <pc:docMk/>
            <pc:sldMasterMk cId="495851375" sldId="2147483648"/>
            <pc:sldLayoutMk cId="1723832080" sldId="2147483649"/>
          </pc:sldLayoutMkLst>
        </pc:sldLayoutChg>
        <pc:sldLayoutChg chg="setBg">
          <pc:chgData name="MUSTAFA NAVAKUŞU" userId="f0427bc5db11cc10" providerId="LiveId" clId="{3AB1AC44-1796-4426-B466-6B9D6D4B426B}" dt="2024-09-26T06:09:05.444" v="298"/>
          <pc:sldLayoutMkLst>
            <pc:docMk/>
            <pc:sldMasterMk cId="495851375" sldId="2147483648"/>
            <pc:sldLayoutMk cId="2752263073" sldId="2147483650"/>
          </pc:sldLayoutMkLst>
        </pc:sldLayoutChg>
        <pc:sldLayoutChg chg="setBg">
          <pc:chgData name="MUSTAFA NAVAKUŞU" userId="f0427bc5db11cc10" providerId="LiveId" clId="{3AB1AC44-1796-4426-B466-6B9D6D4B426B}" dt="2024-09-26T06:09:05.444" v="298"/>
          <pc:sldLayoutMkLst>
            <pc:docMk/>
            <pc:sldMasterMk cId="495851375" sldId="2147483648"/>
            <pc:sldLayoutMk cId="3967844902" sldId="2147483651"/>
          </pc:sldLayoutMkLst>
        </pc:sldLayoutChg>
        <pc:sldLayoutChg chg="setBg">
          <pc:chgData name="MUSTAFA NAVAKUŞU" userId="f0427bc5db11cc10" providerId="LiveId" clId="{3AB1AC44-1796-4426-B466-6B9D6D4B426B}" dt="2024-09-26T06:09:05.444" v="298"/>
          <pc:sldLayoutMkLst>
            <pc:docMk/>
            <pc:sldMasterMk cId="495851375" sldId="2147483648"/>
            <pc:sldLayoutMk cId="2406843442" sldId="2147483652"/>
          </pc:sldLayoutMkLst>
        </pc:sldLayoutChg>
        <pc:sldLayoutChg chg="setBg">
          <pc:chgData name="MUSTAFA NAVAKUŞU" userId="f0427bc5db11cc10" providerId="LiveId" clId="{3AB1AC44-1796-4426-B466-6B9D6D4B426B}" dt="2024-09-26T06:09:05.444" v="298"/>
          <pc:sldLayoutMkLst>
            <pc:docMk/>
            <pc:sldMasterMk cId="495851375" sldId="2147483648"/>
            <pc:sldLayoutMk cId="992063595" sldId="2147483653"/>
          </pc:sldLayoutMkLst>
        </pc:sldLayoutChg>
        <pc:sldLayoutChg chg="setBg">
          <pc:chgData name="MUSTAFA NAVAKUŞU" userId="f0427bc5db11cc10" providerId="LiveId" clId="{3AB1AC44-1796-4426-B466-6B9D6D4B426B}" dt="2024-09-26T06:09:05.444" v="298"/>
          <pc:sldLayoutMkLst>
            <pc:docMk/>
            <pc:sldMasterMk cId="495851375" sldId="2147483648"/>
            <pc:sldLayoutMk cId="777543947" sldId="2147483654"/>
          </pc:sldLayoutMkLst>
        </pc:sldLayoutChg>
        <pc:sldLayoutChg chg="setBg">
          <pc:chgData name="MUSTAFA NAVAKUŞU" userId="f0427bc5db11cc10" providerId="LiveId" clId="{3AB1AC44-1796-4426-B466-6B9D6D4B426B}" dt="2024-09-26T06:09:05.444" v="298"/>
          <pc:sldLayoutMkLst>
            <pc:docMk/>
            <pc:sldMasterMk cId="495851375" sldId="2147483648"/>
            <pc:sldLayoutMk cId="2208622374" sldId="2147483655"/>
          </pc:sldLayoutMkLst>
        </pc:sldLayoutChg>
        <pc:sldLayoutChg chg="setBg">
          <pc:chgData name="MUSTAFA NAVAKUŞU" userId="f0427bc5db11cc10" providerId="LiveId" clId="{3AB1AC44-1796-4426-B466-6B9D6D4B426B}" dt="2024-09-26T06:09:05.444" v="298"/>
          <pc:sldLayoutMkLst>
            <pc:docMk/>
            <pc:sldMasterMk cId="495851375" sldId="2147483648"/>
            <pc:sldLayoutMk cId="1705176317" sldId="2147483656"/>
          </pc:sldLayoutMkLst>
        </pc:sldLayoutChg>
        <pc:sldLayoutChg chg="setBg">
          <pc:chgData name="MUSTAFA NAVAKUŞU" userId="f0427bc5db11cc10" providerId="LiveId" clId="{3AB1AC44-1796-4426-B466-6B9D6D4B426B}" dt="2024-09-26T06:09:05.444" v="298"/>
          <pc:sldLayoutMkLst>
            <pc:docMk/>
            <pc:sldMasterMk cId="495851375" sldId="2147483648"/>
            <pc:sldLayoutMk cId="3976242153" sldId="2147483657"/>
          </pc:sldLayoutMkLst>
        </pc:sldLayoutChg>
        <pc:sldLayoutChg chg="setBg">
          <pc:chgData name="MUSTAFA NAVAKUŞU" userId="f0427bc5db11cc10" providerId="LiveId" clId="{3AB1AC44-1796-4426-B466-6B9D6D4B426B}" dt="2024-09-26T06:09:05.444" v="298"/>
          <pc:sldLayoutMkLst>
            <pc:docMk/>
            <pc:sldMasterMk cId="495851375" sldId="2147483648"/>
            <pc:sldLayoutMk cId="3612287879" sldId="2147483658"/>
          </pc:sldLayoutMkLst>
        </pc:sldLayoutChg>
        <pc:sldLayoutChg chg="setBg">
          <pc:chgData name="MUSTAFA NAVAKUŞU" userId="f0427bc5db11cc10" providerId="LiveId" clId="{3AB1AC44-1796-4426-B466-6B9D6D4B426B}" dt="2024-09-26T06:09:05.444" v="298"/>
          <pc:sldLayoutMkLst>
            <pc:docMk/>
            <pc:sldMasterMk cId="495851375" sldId="2147483648"/>
            <pc:sldLayoutMk cId="115186686" sldId="214748365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3CE292-F0BB-4A83-B38A-60DBDA0CF531}" type="datetimeFigureOut">
              <a:rPr lang="tr-TR" smtClean="0"/>
              <a:t>10.12.2024</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4F34AF-B2EC-496C-A405-06019EA1BF93}" type="slidenum">
              <a:rPr lang="tr-TR" smtClean="0"/>
              <a:t>‹#›</a:t>
            </a:fld>
            <a:endParaRPr lang="tr-TR"/>
          </a:p>
        </p:txBody>
      </p:sp>
    </p:spTree>
    <p:extLst>
      <p:ext uri="{BB962C8B-B14F-4D97-AF65-F5344CB8AC3E}">
        <p14:creationId xmlns:p14="http://schemas.microsoft.com/office/powerpoint/2010/main" val="1476463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C4F34AF-B2EC-496C-A405-06019EA1BF93}" type="slidenum">
              <a:rPr lang="tr-TR" smtClean="0"/>
              <a:t>1</a:t>
            </a:fld>
            <a:endParaRPr lang="tr-TR"/>
          </a:p>
        </p:txBody>
      </p:sp>
    </p:spTree>
    <p:extLst>
      <p:ext uri="{BB962C8B-B14F-4D97-AF65-F5344CB8AC3E}">
        <p14:creationId xmlns:p14="http://schemas.microsoft.com/office/powerpoint/2010/main" val="1449968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7C4F34AF-B2EC-496C-A405-06019EA1BF93}" type="slidenum">
              <a:rPr lang="tr-TR" smtClean="0"/>
              <a:t>5</a:t>
            </a:fld>
            <a:endParaRPr lang="tr-TR"/>
          </a:p>
        </p:txBody>
      </p:sp>
    </p:spTree>
    <p:extLst>
      <p:ext uri="{BB962C8B-B14F-4D97-AF65-F5344CB8AC3E}">
        <p14:creationId xmlns:p14="http://schemas.microsoft.com/office/powerpoint/2010/main" val="11714867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AE39059-D8F1-AEE7-751F-E5AE4A6EB30E}"/>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1F5381E8-C519-0F68-1A51-F3B9381E0F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D8E47650-6813-89B6-0220-B145FB058B16}"/>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id="{1D759E7A-BBEB-6829-4844-A66DC8EE1FC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4E401B0B-087A-F396-BCD5-1AF709C69DF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23832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89D9F8A3-B692-F42F-5779-24215338ADD5}"/>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id="{B586BD47-F3DF-9269-4CA4-1F852F6D607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43D7864-73D2-6F93-915F-19195DA624A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612287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D2BA35E-9402-84F5-456B-BA9335759135}"/>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id="{405EB893-F1A1-6CA3-97DB-44B725EE4DE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6D09135-5D0C-D1CC-78D0-5B2BDC137DE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15186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CBC3BB6-1FA2-023A-BD8C-564338867EB7}"/>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4FD01E38-ADE4-6440-2537-7425F79759E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FBBE0FAB-88B3-1B23-FDC1-03B8A1FA8403}"/>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id="{C4F16E73-0570-002B-7CB8-675218646D6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428EF5B-EC32-2FE6-64CB-3E59FBEE1BF0}"/>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752263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D7F85641-DD83-2C88-5662-180C5D80D20D}"/>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id="{0F272A8C-AA9D-67FA-5B64-F502D6594ACC}"/>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CDDE6C4-2F4D-EEC7-D246-B1A14E2F3884}"/>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67844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98F48E2C-2EB1-3A81-A20E-7A12059BD6D3}"/>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6" name="Alt Bilgi Yer Tutucusu 5">
            <a:extLst>
              <a:ext uri="{FF2B5EF4-FFF2-40B4-BE49-F238E27FC236}">
                <a16:creationId xmlns:a16="http://schemas.microsoft.com/office/drawing/2014/main" id="{26874B82-4FE8-6E44-39D4-3BE6DE075BAD}"/>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4030394C-8AD9-E52B-3B20-C0E668CB8F0B}"/>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406843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ACA69513-AB25-708B-3586-34DC889FCA4D}"/>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8" name="Alt Bilgi Yer Tutucusu 7">
            <a:extLst>
              <a:ext uri="{FF2B5EF4-FFF2-40B4-BE49-F238E27FC236}">
                <a16:creationId xmlns:a16="http://schemas.microsoft.com/office/drawing/2014/main" id="{9DCB0143-EC6F-325D-C257-970ED50BA8CA}"/>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B0595886-6C01-E13A-0A1F-E875A7A8BF1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99206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8243DE0C-6531-6EF6-FF3C-EFB0198916BD}"/>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4" name="Alt Bilgi Yer Tutucusu 3">
            <a:extLst>
              <a:ext uri="{FF2B5EF4-FFF2-40B4-BE49-F238E27FC236}">
                <a16:creationId xmlns:a16="http://schemas.microsoft.com/office/drawing/2014/main" id="{6CA02DDE-F1B7-C758-FA55-8BAF23F4A43A}"/>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2AFD6C34-691D-1FDA-EBAA-A3E156F1155F}"/>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77754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B4A4FDC7-50AF-E624-F41E-29923C2EEDF0}"/>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3" name="Alt Bilgi Yer Tutucusu 2">
            <a:extLst>
              <a:ext uri="{FF2B5EF4-FFF2-40B4-BE49-F238E27FC236}">
                <a16:creationId xmlns:a16="http://schemas.microsoft.com/office/drawing/2014/main" id="{E9268742-41C0-D0E5-4F7F-247D4CA8DB15}"/>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663DD4D6-2F55-1DE6-8677-F12530C1EF9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208622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13421CF0-556B-4BB0-C4E8-9DB21F5A5299}"/>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6" name="Alt Bilgi Yer Tutucusu 5">
            <a:extLst>
              <a:ext uri="{FF2B5EF4-FFF2-40B4-BE49-F238E27FC236}">
                <a16:creationId xmlns:a16="http://schemas.microsoft.com/office/drawing/2014/main" id="{97DF0F20-26F5-261D-56C3-017A5B52993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A65A3824-6EBA-E2CD-5756-3D1DFAA34B6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05176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47CA9042-C1AD-949C-2785-38AB1545D0F8}"/>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6" name="Alt Bilgi Yer Tutucusu 5">
            <a:extLst>
              <a:ext uri="{FF2B5EF4-FFF2-40B4-BE49-F238E27FC236}">
                <a16:creationId xmlns:a16="http://schemas.microsoft.com/office/drawing/2014/main" id="{6C56CADD-6376-4EC6-02F2-B5569BC08B9B}"/>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7772F30-E06D-D72A-6FD9-44E41D211C6D}"/>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76242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p>
        </p:txBody>
      </p:sp>
      <p:sp>
        <p:nvSpPr>
          <p:cNvPr id="6" name="Slayt Numarası Yer Tutucusu 5">
            <a:extLst>
              <a:ext uri="{FF2B5EF4-FFF2-40B4-BE49-F238E27FC236}">
                <a16:creationId xmlns:a16="http://schemas.microsoft.com/office/drawing/2014/main"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258AEF-8E39-4A09-9142-8BC0F5FA82E7}" type="slidenum">
              <a:rPr lang="tr-TR" smtClean="0"/>
              <a:t>‹#›</a:t>
            </a:fld>
            <a:endParaRPr lang="tr-TR"/>
          </a:p>
        </p:txBody>
      </p:sp>
    </p:spTree>
    <p:extLst>
      <p:ext uri="{BB962C8B-B14F-4D97-AF65-F5344CB8AC3E}">
        <p14:creationId xmlns:p14="http://schemas.microsoft.com/office/powerpoint/2010/main" val="495851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ideo" Target="https://www.youtube.com/embed/bqD1Ggs7x0Q?list=PLgRlIQN4m-swdoGU0HRvyDxDQFRTbZcwI"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yesilay.gov.tr/" TargetMode="External"/><Relationship Id="rId2" Type="http://schemas.openxmlformats.org/officeDocument/2006/relationships/hyperlink" Target="https://www.meb.gov.tr/" TargetMode="External"/><Relationship Id="rId1" Type="http://schemas.openxmlformats.org/officeDocument/2006/relationships/slideLayout" Target="../slideLayouts/slideLayout2.xml"/><Relationship Id="rId4" Type="http://schemas.openxmlformats.org/officeDocument/2006/relationships/hyperlink" Target="https://www.apa.org/"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9434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33980"/>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10</a:t>
            </a:fld>
            <a:endParaRPr lang="tr-TR" dirty="0">
              <a:solidFill>
                <a:schemeClr val="bg1"/>
              </a:solidFill>
              <a:latin typeface="Century Gothic" panose="020B0502020202020204" pitchFamily="34" charset="0"/>
            </a:endParaRPr>
          </a:p>
        </p:txBody>
      </p:sp>
      <p:sp>
        <p:nvSpPr>
          <p:cNvPr id="2" name="Dikdörtgen 1"/>
          <p:cNvSpPr/>
          <p:nvPr/>
        </p:nvSpPr>
        <p:spPr>
          <a:xfrm>
            <a:off x="599768" y="1625119"/>
            <a:ext cx="9870537" cy="3416320"/>
          </a:xfrm>
          <a:prstGeom prst="rect">
            <a:avLst/>
          </a:prstGeom>
        </p:spPr>
        <p:txBody>
          <a:bodyPr wrap="square">
            <a:spAutoFit/>
          </a:bodyPr>
          <a:lstStyle/>
          <a:p>
            <a:pPr algn="just">
              <a:lnSpc>
                <a:spcPct val="150000"/>
              </a:lnSpc>
            </a:pPr>
            <a:r>
              <a:rPr lang="tr-TR" dirty="0"/>
              <a:t>Amerikan Psikoloji Derneğinin 2019’da yayımladığı Dijital Kılavuz;</a:t>
            </a:r>
          </a:p>
          <a:p>
            <a:pPr marL="285750" indent="-285750" algn="just">
              <a:lnSpc>
                <a:spcPct val="150000"/>
              </a:lnSpc>
              <a:buFont typeface="Wingdings" panose="05000000000000000000" pitchFamily="2" charset="2"/>
              <a:buChar char="v"/>
            </a:pPr>
            <a:r>
              <a:rPr lang="tr-TR" dirty="0"/>
              <a:t>18 ayın altındaki çocuklarda görüntülü sohbet dışında ekrana dayalı medyadan kaçınılması,</a:t>
            </a:r>
          </a:p>
          <a:p>
            <a:pPr marL="285750" indent="-285750" algn="just">
              <a:lnSpc>
                <a:spcPct val="150000"/>
              </a:lnSpc>
              <a:buFont typeface="Wingdings" panose="05000000000000000000" pitchFamily="2" charset="2"/>
              <a:buChar char="v"/>
            </a:pPr>
            <a:r>
              <a:rPr lang="tr-TR" dirty="0"/>
              <a:t>18-24 ay arasındaki çocuklarda nitelikli programlar seçilmesi ve ebeveynlerin bu programları çocuklarıyla birlikte izlemesi,</a:t>
            </a:r>
          </a:p>
          <a:p>
            <a:pPr marL="285750" indent="-285750" algn="just">
              <a:lnSpc>
                <a:spcPct val="150000"/>
              </a:lnSpc>
              <a:buFont typeface="Wingdings" panose="05000000000000000000" pitchFamily="2" charset="2"/>
              <a:buChar char="v"/>
            </a:pPr>
            <a:r>
              <a:rPr lang="tr-TR" dirty="0"/>
              <a:t>2-5 yaş arası çocuklarda nitelikli programlar seçilmesi ve ekran süresinin günde bir saatle sınırlı olması,</a:t>
            </a:r>
          </a:p>
          <a:p>
            <a:pPr marL="285750" indent="-285750" algn="just">
              <a:lnSpc>
                <a:spcPct val="150000"/>
              </a:lnSpc>
              <a:buFont typeface="Wingdings" panose="05000000000000000000" pitchFamily="2" charset="2"/>
              <a:buChar char="v"/>
            </a:pPr>
            <a:r>
              <a:rPr lang="tr-TR" dirty="0"/>
              <a:t>6 yaş ve üstü çocuklarda, medyayı ve medya türlerini kullanmaya ayrılan sürenin tutarlı sınırlar dâhilinde olması önerilmektedir.</a:t>
            </a:r>
          </a:p>
        </p:txBody>
      </p:sp>
    </p:spTree>
    <p:extLst>
      <p:ext uri="{BB962C8B-B14F-4D97-AF65-F5344CB8AC3E}">
        <p14:creationId xmlns:p14="http://schemas.microsoft.com/office/powerpoint/2010/main" val="4180399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11</a:t>
            </a:fld>
            <a:endParaRPr lang="tr-TR" dirty="0">
              <a:solidFill>
                <a:schemeClr val="bg1"/>
              </a:solidFill>
              <a:latin typeface="Century Gothic" panose="020B0502020202020204" pitchFamily="34" charset="0"/>
            </a:endParaRPr>
          </a:p>
        </p:txBody>
      </p:sp>
      <p:sp>
        <p:nvSpPr>
          <p:cNvPr id="3" name="Dikdörtgen 2"/>
          <p:cNvSpPr/>
          <p:nvPr/>
        </p:nvSpPr>
        <p:spPr>
          <a:xfrm>
            <a:off x="299885" y="1940684"/>
            <a:ext cx="6605740" cy="2545377"/>
          </a:xfrm>
          <a:prstGeom prst="rect">
            <a:avLst/>
          </a:prstGeom>
        </p:spPr>
        <p:txBody>
          <a:bodyPr wrap="square">
            <a:spAutoFit/>
          </a:bodyPr>
          <a:lstStyle/>
          <a:p>
            <a:pPr marL="285750" indent="-285750" algn="just">
              <a:lnSpc>
                <a:spcPct val="150000"/>
              </a:lnSpc>
              <a:buFont typeface="Wingdings" panose="05000000000000000000" pitchFamily="2" charset="2"/>
              <a:buChar char="v"/>
            </a:pPr>
            <a:r>
              <a:rPr lang="tr-TR" dirty="0"/>
              <a:t>Çocuklarınızı arkadaşları ile doğal yollardan görüşmeleri için yönlendirin, akran grupları içerisinde sosyalleşmesini sağlayın.</a:t>
            </a:r>
          </a:p>
          <a:p>
            <a:pPr marL="285750" indent="-285750" algn="just">
              <a:lnSpc>
                <a:spcPct val="150000"/>
              </a:lnSpc>
              <a:buFont typeface="Wingdings" panose="05000000000000000000" pitchFamily="2" charset="2"/>
              <a:buChar char="v"/>
            </a:pPr>
            <a:r>
              <a:rPr lang="tr-TR" dirty="0"/>
              <a:t>Çocuklarınızı yetenek ve ilgi alanlarına uygun spor dallarına yönlendirin.</a:t>
            </a:r>
          </a:p>
          <a:p>
            <a:pPr marL="285750" indent="-285750" algn="just">
              <a:lnSpc>
                <a:spcPct val="150000"/>
              </a:lnSpc>
              <a:buFont typeface="Wingdings" panose="05000000000000000000" pitchFamily="2" charset="2"/>
              <a:buChar char="v"/>
            </a:pPr>
            <a:r>
              <a:rPr lang="tr-TR" dirty="0"/>
              <a:t>Çocuğunuzun arkadaşlık ilişkilerini destekleyin, onları bir araya getirecek aktivite planlayın.</a:t>
            </a: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8641" y="2323105"/>
            <a:ext cx="4150594" cy="30641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Metin kutusu 1">
            <a:extLst>
              <a:ext uri="{FF2B5EF4-FFF2-40B4-BE49-F238E27FC236}">
                <a16:creationId xmlns:a16="http://schemas.microsoft.com/office/drawing/2014/main" id="{DE0A5A09-EEC6-77AB-0A69-491A6E1ACEF0}"/>
              </a:ext>
            </a:extLst>
          </p:cNvPr>
          <p:cNvSpPr txBox="1"/>
          <p:nvPr/>
        </p:nvSpPr>
        <p:spPr>
          <a:xfrm>
            <a:off x="599768" y="1310987"/>
            <a:ext cx="8085609" cy="646331"/>
          </a:xfrm>
          <a:prstGeom prst="rect">
            <a:avLst/>
          </a:prstGeom>
          <a:noFill/>
        </p:spPr>
        <p:txBody>
          <a:bodyPr wrap="square">
            <a:spAutoFit/>
          </a:bodyPr>
          <a:lstStyle/>
          <a:p>
            <a:r>
              <a:rPr lang="tr-TR" sz="3600" b="1" dirty="0">
                <a:solidFill>
                  <a:srgbClr val="FF9933"/>
                </a:solidFill>
              </a:rPr>
              <a:t>Ne yapmalı?</a:t>
            </a:r>
          </a:p>
        </p:txBody>
      </p:sp>
    </p:spTree>
    <p:extLst>
      <p:ext uri="{BB962C8B-B14F-4D97-AF65-F5344CB8AC3E}">
        <p14:creationId xmlns:p14="http://schemas.microsoft.com/office/powerpoint/2010/main" val="432699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12</a:t>
            </a:fld>
            <a:endParaRPr lang="tr-TR" dirty="0">
              <a:solidFill>
                <a:schemeClr val="bg1"/>
              </a:solidFill>
              <a:latin typeface="Century Gothic" panose="020B0502020202020204" pitchFamily="34" charset="0"/>
            </a:endParaRPr>
          </a:p>
        </p:txBody>
      </p:sp>
      <p:sp>
        <p:nvSpPr>
          <p:cNvPr id="2" name="Dikdörtgen 1"/>
          <p:cNvSpPr/>
          <p:nvPr/>
        </p:nvSpPr>
        <p:spPr>
          <a:xfrm>
            <a:off x="599768" y="2335687"/>
            <a:ext cx="5982007" cy="2817951"/>
          </a:xfrm>
          <a:prstGeom prst="rect">
            <a:avLst/>
          </a:prstGeom>
        </p:spPr>
        <p:txBody>
          <a:bodyPr wrap="square">
            <a:spAutoFit/>
          </a:bodyPr>
          <a:lstStyle/>
          <a:p>
            <a:pPr marL="342900" indent="-342900" algn="just">
              <a:lnSpc>
                <a:spcPct val="150000"/>
              </a:lnSpc>
              <a:buFont typeface="Wingdings" panose="05000000000000000000" pitchFamily="2" charset="2"/>
              <a:buChar char="v"/>
            </a:pPr>
            <a:r>
              <a:rPr lang="tr-TR" sz="2000" dirty="0"/>
              <a:t>Çocuğunuzun bilgisayar kullanımını kontrol edin ve sanal ortamdaki arkadaşlarını tanıyın. </a:t>
            </a:r>
          </a:p>
          <a:p>
            <a:pPr marL="342900" indent="-342900" algn="just">
              <a:lnSpc>
                <a:spcPct val="150000"/>
              </a:lnSpc>
              <a:buFont typeface="Wingdings" panose="05000000000000000000" pitchFamily="2" charset="2"/>
              <a:buChar char="v"/>
            </a:pPr>
            <a:r>
              <a:rPr lang="tr-TR" sz="2000" dirty="0"/>
              <a:t>Bilgisayarlarınızda güvenli internet uygulamalarının olmasına özen gösterin.</a:t>
            </a:r>
          </a:p>
          <a:p>
            <a:pPr marL="342900" indent="-342900" algn="just">
              <a:lnSpc>
                <a:spcPct val="150000"/>
              </a:lnSpc>
              <a:buFont typeface="Wingdings" panose="05000000000000000000" pitchFamily="2" charset="2"/>
              <a:buChar char="v"/>
            </a:pPr>
            <a:r>
              <a:rPr lang="tr-TR" sz="2000" dirty="0"/>
              <a:t>Çocuğunuzla birlikte vakit geçirin. Keyif alabileceğiniz aktiviteler planlayın.</a:t>
            </a: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11765" y="2564385"/>
            <a:ext cx="4524828" cy="28077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Metin kutusu 3">
            <a:extLst>
              <a:ext uri="{FF2B5EF4-FFF2-40B4-BE49-F238E27FC236}">
                <a16:creationId xmlns:a16="http://schemas.microsoft.com/office/drawing/2014/main" id="{A93B9522-8165-0A8D-9A44-7B64FE3038D5}"/>
              </a:ext>
            </a:extLst>
          </p:cNvPr>
          <p:cNvSpPr txBox="1"/>
          <p:nvPr/>
        </p:nvSpPr>
        <p:spPr>
          <a:xfrm>
            <a:off x="599768" y="1310987"/>
            <a:ext cx="8085609" cy="646331"/>
          </a:xfrm>
          <a:prstGeom prst="rect">
            <a:avLst/>
          </a:prstGeom>
          <a:noFill/>
        </p:spPr>
        <p:txBody>
          <a:bodyPr wrap="square">
            <a:spAutoFit/>
          </a:bodyPr>
          <a:lstStyle/>
          <a:p>
            <a:r>
              <a:rPr lang="tr-TR" sz="3600" b="1" dirty="0">
                <a:solidFill>
                  <a:srgbClr val="FF9933"/>
                </a:solidFill>
              </a:rPr>
              <a:t>Ne yapmalı?</a:t>
            </a:r>
          </a:p>
        </p:txBody>
      </p:sp>
    </p:spTree>
    <p:extLst>
      <p:ext uri="{BB962C8B-B14F-4D97-AF65-F5344CB8AC3E}">
        <p14:creationId xmlns:p14="http://schemas.microsoft.com/office/powerpoint/2010/main" val="2667663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86869" y="1997839"/>
            <a:ext cx="6294931" cy="3416320"/>
          </a:xfrm>
          <a:prstGeom prst="rect">
            <a:avLst/>
          </a:prstGeom>
        </p:spPr>
        <p:txBody>
          <a:bodyPr wrap="square">
            <a:spAutoFit/>
          </a:bodyPr>
          <a:lstStyle/>
          <a:p>
            <a:pPr marL="342900" indent="-342900" algn="just">
              <a:lnSpc>
                <a:spcPct val="150000"/>
              </a:lnSpc>
              <a:buFont typeface="Arial" panose="020B0604020202020204" pitchFamily="34" charset="0"/>
              <a:buChar char="•"/>
            </a:pPr>
            <a:r>
              <a:rPr lang="tr-TR" dirty="0"/>
              <a:t>Akıllı telefon/tablet vb. teknolojik aletleri çocukları teselli etmek, boş zamanlarını değerlendirmek ve susturmak için kullanmayın. </a:t>
            </a:r>
          </a:p>
          <a:p>
            <a:pPr marL="285750" indent="-285750" algn="just">
              <a:lnSpc>
                <a:spcPct val="150000"/>
              </a:lnSpc>
              <a:buFont typeface="Arial" panose="020B0604020202020204" pitchFamily="34" charset="0"/>
              <a:buChar char="•"/>
            </a:pPr>
            <a:r>
              <a:rPr lang="tr-TR" dirty="0"/>
              <a:t> Haftalık çizelgeler oluşturarak buna göre teknolojik alet kullanım planı oluşturun.</a:t>
            </a:r>
          </a:p>
          <a:p>
            <a:pPr marL="285750" indent="-285750" algn="just">
              <a:lnSpc>
                <a:spcPct val="150000"/>
              </a:lnSpc>
              <a:buFont typeface="Arial" panose="020B0604020202020204" pitchFamily="34" charset="0"/>
              <a:buChar char="•"/>
            </a:pPr>
            <a:r>
              <a:rPr lang="tr-TR" dirty="0"/>
              <a:t>Sadece ekran süresine odaklanmayın, çocukların kontrolsüz ve uzun süre internet kullanmasını denetleyin. İnternet filtrelerinden destek alınabilir.</a:t>
            </a: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84097" y="1843950"/>
            <a:ext cx="4129625" cy="27361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Metin kutusu 5">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13</a:t>
            </a:r>
          </a:p>
        </p:txBody>
      </p:sp>
      <p:sp>
        <p:nvSpPr>
          <p:cNvPr id="2" name="Metin kutusu 1">
            <a:extLst>
              <a:ext uri="{FF2B5EF4-FFF2-40B4-BE49-F238E27FC236}">
                <a16:creationId xmlns:a16="http://schemas.microsoft.com/office/drawing/2014/main" id="{7788EC6A-C379-EA61-21C6-6882A564D008}"/>
              </a:ext>
            </a:extLst>
          </p:cNvPr>
          <p:cNvSpPr txBox="1"/>
          <p:nvPr/>
        </p:nvSpPr>
        <p:spPr>
          <a:xfrm>
            <a:off x="599768" y="1197619"/>
            <a:ext cx="8085609" cy="646331"/>
          </a:xfrm>
          <a:prstGeom prst="rect">
            <a:avLst/>
          </a:prstGeom>
          <a:noFill/>
        </p:spPr>
        <p:txBody>
          <a:bodyPr wrap="square">
            <a:spAutoFit/>
          </a:bodyPr>
          <a:lstStyle/>
          <a:p>
            <a:r>
              <a:rPr lang="tr-TR" sz="3600" b="1" dirty="0">
                <a:solidFill>
                  <a:srgbClr val="FF9933"/>
                </a:solidFill>
              </a:rPr>
              <a:t>Ne yapmalı?</a:t>
            </a:r>
          </a:p>
        </p:txBody>
      </p:sp>
    </p:spTree>
    <p:extLst>
      <p:ext uri="{BB962C8B-B14F-4D97-AF65-F5344CB8AC3E}">
        <p14:creationId xmlns:p14="http://schemas.microsoft.com/office/powerpoint/2010/main" val="40594158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93920" y="2042219"/>
            <a:ext cx="10475650" cy="2545377"/>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dirty="0"/>
              <a:t>Yemek ve çay saatlerinde bilgisayar başındaki çocuğa servis yapmayın, size katılması için teşvik edin. Sorumluluklarını onun yerine yüklenmeyin.</a:t>
            </a:r>
          </a:p>
          <a:p>
            <a:pPr marL="285750" indent="-285750" algn="just">
              <a:lnSpc>
                <a:spcPct val="150000"/>
              </a:lnSpc>
              <a:buFont typeface="Arial" panose="020B0604020202020204" pitchFamily="34" charset="0"/>
              <a:buChar char="•"/>
            </a:pPr>
            <a:r>
              <a:rPr lang="tr-TR" dirty="0"/>
              <a:t>Televizyon veya internet benzeri teknolojik alet merkezli ev düzeni kurmayın. Teknolojik aletler ortak kullanım alanında olabilir.  </a:t>
            </a:r>
          </a:p>
          <a:p>
            <a:pPr marL="285750" indent="-285750" algn="just">
              <a:lnSpc>
                <a:spcPct val="150000"/>
              </a:lnSpc>
              <a:buFont typeface="Arial" panose="020B0604020202020204" pitchFamily="34" charset="0"/>
              <a:buChar char="•"/>
            </a:pPr>
            <a:r>
              <a:rPr lang="tr-TR" dirty="0"/>
              <a:t>Akıllı telefon/tablet vb. yoğun kullanımı olmaması için ona görevler verin ve aldığı görevleri yerine getirmesi için çocuğunuzu destekleyin.</a:t>
            </a:r>
          </a:p>
        </p:txBody>
      </p:sp>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14</a:t>
            </a:r>
          </a:p>
        </p:txBody>
      </p:sp>
      <p:sp>
        <p:nvSpPr>
          <p:cNvPr id="3" name="Metin kutusu 2">
            <a:extLst>
              <a:ext uri="{FF2B5EF4-FFF2-40B4-BE49-F238E27FC236}">
                <a16:creationId xmlns:a16="http://schemas.microsoft.com/office/drawing/2014/main" id="{D6DCF7E3-1073-199F-6BD1-6978CB0693D8}"/>
              </a:ext>
            </a:extLst>
          </p:cNvPr>
          <p:cNvSpPr txBox="1"/>
          <p:nvPr/>
        </p:nvSpPr>
        <p:spPr>
          <a:xfrm>
            <a:off x="599768" y="1197619"/>
            <a:ext cx="8085609" cy="646331"/>
          </a:xfrm>
          <a:prstGeom prst="rect">
            <a:avLst/>
          </a:prstGeom>
          <a:noFill/>
        </p:spPr>
        <p:txBody>
          <a:bodyPr wrap="square">
            <a:spAutoFit/>
          </a:bodyPr>
          <a:lstStyle/>
          <a:p>
            <a:r>
              <a:rPr lang="tr-TR" sz="3600" b="1" dirty="0">
                <a:solidFill>
                  <a:srgbClr val="FF9933"/>
                </a:solidFill>
              </a:rPr>
              <a:t>Ne yapmalı?</a:t>
            </a:r>
          </a:p>
        </p:txBody>
      </p:sp>
    </p:spTree>
    <p:extLst>
      <p:ext uri="{BB962C8B-B14F-4D97-AF65-F5344CB8AC3E}">
        <p14:creationId xmlns:p14="http://schemas.microsoft.com/office/powerpoint/2010/main" val="3115000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65568" y="1843950"/>
            <a:ext cx="9586738" cy="3791872"/>
          </a:xfrm>
          <a:prstGeom prst="rect">
            <a:avLst/>
          </a:prstGeom>
        </p:spPr>
        <p:txBody>
          <a:bodyPr wrap="square">
            <a:spAutoFit/>
          </a:bodyPr>
          <a:lstStyle/>
          <a:p>
            <a:pPr marL="285750" indent="-285750" algn="just">
              <a:lnSpc>
                <a:spcPct val="150000"/>
              </a:lnSpc>
              <a:buFont typeface="Wingdings" panose="05000000000000000000" pitchFamily="2" charset="2"/>
              <a:buChar char="v"/>
            </a:pPr>
            <a:r>
              <a:rPr lang="tr-TR" dirty="0"/>
              <a:t>Çocuğunuza internet kullanımının olumsuz süreçleri hakkında çok fazla mesaj vermeye çalışmayın. Çocuk çok fazla verilen mesajları unutur veya karıştırır. Sık sık aynı cümleleri kurmak sürecin önemini azaltacaktır.  Az, doğru ve sizin için en önemli mesajı vermeye çalışın. </a:t>
            </a:r>
          </a:p>
          <a:p>
            <a:pPr marL="285750" indent="-285750" algn="just">
              <a:lnSpc>
                <a:spcPct val="150000"/>
              </a:lnSpc>
              <a:buFont typeface="Wingdings" panose="05000000000000000000" pitchFamily="2" charset="2"/>
              <a:buChar char="v"/>
            </a:pPr>
            <a:r>
              <a:rPr lang="tr-TR" dirty="0"/>
              <a:t>Yaralayıcı mesajlar kullanmaktan kaçının. Yaralayıcı mesajlar kullanıldığında iletişim bozulur ve iletişimin bozulması ile çocuk kendisini savunmaya başlar. Bu savunmalar sonucu çocuk içine kapanır veya sık sık yalan söyler.</a:t>
            </a:r>
          </a:p>
          <a:p>
            <a:pPr marL="285750" indent="-285750" algn="just">
              <a:lnSpc>
                <a:spcPct val="150000"/>
              </a:lnSpc>
              <a:buFont typeface="Wingdings" panose="05000000000000000000" pitchFamily="2" charset="2"/>
              <a:buChar char="v"/>
            </a:pPr>
            <a:r>
              <a:rPr lang="tr-TR" dirty="0"/>
              <a:t>Uzun süreli teknolojik alet kullanımını önleyemiyorsanız mutlaka bir uzmandan destek alın.</a:t>
            </a:r>
          </a:p>
          <a:p>
            <a:pPr marL="285750" indent="-285750" algn="just">
              <a:lnSpc>
                <a:spcPct val="150000"/>
              </a:lnSpc>
              <a:buFont typeface="Wingdings" panose="05000000000000000000" pitchFamily="2" charset="2"/>
              <a:buChar char="v"/>
            </a:pPr>
            <a:endParaRPr lang="tr-TR" dirty="0"/>
          </a:p>
        </p:txBody>
      </p:sp>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15</a:t>
            </a:r>
          </a:p>
        </p:txBody>
      </p:sp>
      <p:sp>
        <p:nvSpPr>
          <p:cNvPr id="3" name="Metin kutusu 2">
            <a:extLst>
              <a:ext uri="{FF2B5EF4-FFF2-40B4-BE49-F238E27FC236}">
                <a16:creationId xmlns:a16="http://schemas.microsoft.com/office/drawing/2014/main" id="{E955626A-932F-5321-62D2-E21DE6F4548B}"/>
              </a:ext>
            </a:extLst>
          </p:cNvPr>
          <p:cNvSpPr txBox="1"/>
          <p:nvPr/>
        </p:nvSpPr>
        <p:spPr>
          <a:xfrm>
            <a:off x="599768" y="1197619"/>
            <a:ext cx="8085609" cy="646331"/>
          </a:xfrm>
          <a:prstGeom prst="rect">
            <a:avLst/>
          </a:prstGeom>
          <a:noFill/>
        </p:spPr>
        <p:txBody>
          <a:bodyPr wrap="square">
            <a:spAutoFit/>
          </a:bodyPr>
          <a:lstStyle/>
          <a:p>
            <a:r>
              <a:rPr lang="tr-TR" sz="3600" b="1" dirty="0">
                <a:solidFill>
                  <a:srgbClr val="FF9933"/>
                </a:solidFill>
              </a:rPr>
              <a:t>Ne yapmalı?</a:t>
            </a:r>
          </a:p>
        </p:txBody>
      </p:sp>
    </p:spTree>
    <p:extLst>
      <p:ext uri="{BB962C8B-B14F-4D97-AF65-F5344CB8AC3E}">
        <p14:creationId xmlns:p14="http://schemas.microsoft.com/office/powerpoint/2010/main" val="28356496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6167693-4083-40E1-D62C-3E4C2C939876}"/>
              </a:ext>
            </a:extLst>
          </p:cNvPr>
          <p:cNvSpPr>
            <a:spLocks noGrp="1"/>
          </p:cNvSpPr>
          <p:nvPr>
            <p:ph type="title"/>
          </p:nvPr>
        </p:nvSpPr>
        <p:spPr/>
        <p:txBody>
          <a:bodyPr>
            <a:normAutofit/>
          </a:bodyPr>
          <a:lstStyle/>
          <a:p>
            <a:pPr algn="ctr"/>
            <a:r>
              <a:rPr lang="tr-TR" sz="3600" b="1" i="0" dirty="0">
                <a:solidFill>
                  <a:srgbClr val="0F0F0F"/>
                </a:solidFill>
                <a:effectLst/>
                <a:latin typeface="Roboto" panose="02000000000000000000" pitchFamily="2" charset="0"/>
              </a:rPr>
              <a:t>Doğru ve Güvenli Teknoloji</a:t>
            </a:r>
            <a:endParaRPr lang="tr-TR" sz="3600" dirty="0"/>
          </a:p>
        </p:txBody>
      </p:sp>
      <p:pic>
        <p:nvPicPr>
          <p:cNvPr id="7" name="Çevrimiçi Medya 6" title="Ailem 17. Bölüm | Doğru ve Güvenli Teknoloji">
            <a:hlinkClick r:id="" action="ppaction://media"/>
            <a:extLst>
              <a:ext uri="{FF2B5EF4-FFF2-40B4-BE49-F238E27FC236}">
                <a16:creationId xmlns:a16="http://schemas.microsoft.com/office/drawing/2014/main" id="{83328540-95E3-301C-BC05-F2E00CEE119D}"/>
              </a:ext>
            </a:extLst>
          </p:cNvPr>
          <p:cNvPicPr>
            <a:picLocks noGrp="1" noRot="1" noChangeAspect="1"/>
          </p:cNvPicPr>
          <p:nvPr>
            <p:ph idx="1"/>
            <a:videoFile r:link="rId1"/>
          </p:nvPr>
        </p:nvPicPr>
        <p:blipFill>
          <a:blip r:embed="rId3"/>
          <a:stretch>
            <a:fillRect/>
          </a:stretch>
        </p:blipFill>
        <p:spPr>
          <a:xfrm>
            <a:off x="2244725" y="1825625"/>
            <a:ext cx="7700963" cy="4351338"/>
          </a:xfrm>
          <a:prstGeom prst="rect">
            <a:avLst/>
          </a:prstGeom>
        </p:spPr>
      </p:pic>
    </p:spTree>
    <p:extLst>
      <p:ext uri="{BB962C8B-B14F-4D97-AF65-F5344CB8AC3E}">
        <p14:creationId xmlns:p14="http://schemas.microsoft.com/office/powerpoint/2010/main" val="34634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599768" y="1843950"/>
            <a:ext cx="5361211" cy="1323439"/>
          </a:xfrm>
          <a:prstGeom prst="rect">
            <a:avLst/>
          </a:prstGeom>
        </p:spPr>
        <p:txBody>
          <a:bodyPr wrap="none">
            <a:spAutoFit/>
          </a:bodyPr>
          <a:lstStyle/>
          <a:p>
            <a:pPr marL="342900" indent="-342900">
              <a:buFont typeface="Arial" panose="020B0604020202020204" pitchFamily="34" charset="0"/>
              <a:buChar char="•"/>
            </a:pPr>
            <a:r>
              <a:rPr lang="tr-TR" sz="2000" dirty="0">
                <a:solidFill>
                  <a:schemeClr val="tx2">
                    <a:lumMod val="75000"/>
                    <a:lumOff val="25000"/>
                  </a:schemeClr>
                </a:solidFill>
                <a:hlinkClick r:id="rId2"/>
              </a:rPr>
              <a:t>https://www.meb.gov.tr/</a:t>
            </a:r>
            <a:endParaRPr lang="tr-TR" sz="2000" dirty="0">
              <a:solidFill>
                <a:schemeClr val="tx2">
                  <a:lumMod val="75000"/>
                  <a:lumOff val="25000"/>
                </a:schemeClr>
              </a:solidFill>
            </a:endParaRPr>
          </a:p>
          <a:p>
            <a:pPr marL="342900" indent="-342900">
              <a:buFont typeface="Arial" panose="020B0604020202020204" pitchFamily="34" charset="0"/>
              <a:buChar char="•"/>
            </a:pPr>
            <a:r>
              <a:rPr lang="tr-TR" sz="2000" dirty="0">
                <a:solidFill>
                  <a:schemeClr val="tx2">
                    <a:lumMod val="75000"/>
                    <a:lumOff val="25000"/>
                  </a:schemeClr>
                </a:solidFill>
                <a:hlinkClick r:id="rId3"/>
              </a:rPr>
              <a:t>https://www.yesilay.gov.tr</a:t>
            </a:r>
            <a:endParaRPr lang="tr-TR" sz="2000" dirty="0">
              <a:solidFill>
                <a:schemeClr val="tx2">
                  <a:lumMod val="75000"/>
                  <a:lumOff val="25000"/>
                </a:schemeClr>
              </a:solidFill>
            </a:endParaRPr>
          </a:p>
          <a:p>
            <a:pPr marL="342900" indent="-342900">
              <a:buFont typeface="Arial" panose="020B0604020202020204" pitchFamily="34" charset="0"/>
              <a:buChar char="•"/>
            </a:pPr>
            <a:r>
              <a:rPr lang="tr-TR" sz="2000" b="0" i="0" u="none" strike="noStrike" dirty="0" err="1">
                <a:effectLst/>
                <a:latin typeface="Arial" panose="020B0604020202020204" pitchFamily="34" charset="0"/>
                <a:hlinkClick r:id="rId4"/>
              </a:rPr>
              <a:t>American</a:t>
            </a:r>
            <a:r>
              <a:rPr lang="tr-TR" sz="2000" b="0" i="0" u="none" strike="noStrike" dirty="0">
                <a:effectLst/>
                <a:latin typeface="Arial" panose="020B0604020202020204" pitchFamily="34" charset="0"/>
                <a:hlinkClick r:id="rId4"/>
              </a:rPr>
              <a:t> </a:t>
            </a:r>
            <a:r>
              <a:rPr lang="tr-TR" sz="2000" b="0" i="0" u="none" strike="noStrike" dirty="0" err="1">
                <a:effectLst/>
                <a:latin typeface="Arial" panose="020B0604020202020204" pitchFamily="34" charset="0"/>
                <a:hlinkClick r:id="rId4"/>
              </a:rPr>
              <a:t>Psychological</a:t>
            </a:r>
            <a:r>
              <a:rPr lang="tr-TR" sz="2000" b="0" i="0" u="none" strike="noStrike" dirty="0">
                <a:effectLst/>
                <a:latin typeface="Arial" panose="020B0604020202020204" pitchFamily="34" charset="0"/>
                <a:hlinkClick r:id="rId4"/>
              </a:rPr>
              <a:t> </a:t>
            </a:r>
            <a:r>
              <a:rPr lang="tr-TR" sz="2000" b="0" i="0" u="none" strike="noStrike" dirty="0" err="1">
                <a:effectLst/>
                <a:latin typeface="Arial" panose="020B0604020202020204" pitchFamily="34" charset="0"/>
                <a:hlinkClick r:id="rId4"/>
              </a:rPr>
              <a:t>Association</a:t>
            </a:r>
            <a:r>
              <a:rPr lang="tr-TR" sz="2000" b="0" i="0" u="none" strike="noStrike" dirty="0">
                <a:effectLst/>
                <a:latin typeface="Arial" panose="020B0604020202020204" pitchFamily="34" charset="0"/>
                <a:hlinkClick r:id="rId4"/>
              </a:rPr>
              <a:t> (APA)</a:t>
            </a:r>
          </a:p>
          <a:p>
            <a:pPr marL="342900" indent="-342900">
              <a:buFont typeface="Arial" panose="020B0604020202020204" pitchFamily="34" charset="0"/>
              <a:buChar char="•"/>
            </a:pPr>
            <a:endParaRPr lang="tr-TR" sz="2000" dirty="0">
              <a:solidFill>
                <a:schemeClr val="tx2">
                  <a:lumMod val="75000"/>
                  <a:lumOff val="25000"/>
                </a:schemeClr>
              </a:solidFill>
            </a:endParaRPr>
          </a:p>
        </p:txBody>
      </p:sp>
      <p:sp>
        <p:nvSpPr>
          <p:cNvPr id="6" name="Metin kutusu 5">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16</a:t>
            </a:r>
          </a:p>
        </p:txBody>
      </p:sp>
      <p:sp>
        <p:nvSpPr>
          <p:cNvPr id="2" name="Metin kutusu 1">
            <a:extLst>
              <a:ext uri="{FF2B5EF4-FFF2-40B4-BE49-F238E27FC236}">
                <a16:creationId xmlns:a16="http://schemas.microsoft.com/office/drawing/2014/main" id="{1A6C5192-729C-243C-AB0F-C1223673A952}"/>
              </a:ext>
            </a:extLst>
          </p:cNvPr>
          <p:cNvSpPr txBox="1"/>
          <p:nvPr/>
        </p:nvSpPr>
        <p:spPr>
          <a:xfrm>
            <a:off x="599768" y="1197619"/>
            <a:ext cx="8085609" cy="646331"/>
          </a:xfrm>
          <a:prstGeom prst="rect">
            <a:avLst/>
          </a:prstGeom>
          <a:noFill/>
        </p:spPr>
        <p:txBody>
          <a:bodyPr wrap="square">
            <a:spAutoFit/>
          </a:bodyPr>
          <a:lstStyle/>
          <a:p>
            <a:r>
              <a:rPr lang="tr-TR" sz="3600" b="1" dirty="0">
                <a:solidFill>
                  <a:srgbClr val="FF9933"/>
                </a:solidFill>
              </a:rPr>
              <a:t>KAYNAKÇA</a:t>
            </a:r>
          </a:p>
        </p:txBody>
      </p:sp>
    </p:spTree>
    <p:extLst>
      <p:ext uri="{BB962C8B-B14F-4D97-AF65-F5344CB8AC3E}">
        <p14:creationId xmlns:p14="http://schemas.microsoft.com/office/powerpoint/2010/main" val="34596945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a:extLst>
              <a:ext uri="{FF2B5EF4-FFF2-40B4-BE49-F238E27FC236}">
                <a16:creationId xmlns:a16="http://schemas.microsoft.com/office/drawing/2014/main" id="{725DB34E-8BA7-409C-B80E-82F4B5997733}"/>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18</a:t>
            </a:fld>
            <a:endParaRPr lang="tr-TR" dirty="0">
              <a:solidFill>
                <a:schemeClr val="bg1"/>
              </a:solidFill>
              <a:latin typeface="Century Gothic" panose="020B0502020202020204" pitchFamily="34" charset="0"/>
            </a:endParaRPr>
          </a:p>
        </p:txBody>
      </p:sp>
      <p:pic>
        <p:nvPicPr>
          <p:cNvPr id="3" name="Resim 2">
            <a:extLst>
              <a:ext uri="{FF2B5EF4-FFF2-40B4-BE49-F238E27FC236}">
                <a16:creationId xmlns:a16="http://schemas.microsoft.com/office/drawing/2014/main" id="{B5D1D25C-C30B-42F0-B1F8-ABE55B7A2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7159" y="2472257"/>
            <a:ext cx="4297680" cy="4297680"/>
          </a:xfrm>
          <a:prstGeom prst="rect">
            <a:avLst/>
          </a:prstGeom>
          <a:effectLst>
            <a:softEdge rad="63500"/>
          </a:effectLst>
        </p:spPr>
      </p:pic>
      <p:sp>
        <p:nvSpPr>
          <p:cNvPr id="5" name="Metin kutusu 4">
            <a:extLst>
              <a:ext uri="{FF2B5EF4-FFF2-40B4-BE49-F238E27FC236}">
                <a16:creationId xmlns:a16="http://schemas.microsoft.com/office/drawing/2014/main" id="{9994A7DD-D2A6-43AA-8ABA-F879014A11D6}"/>
              </a:ext>
            </a:extLst>
          </p:cNvPr>
          <p:cNvSpPr txBox="1"/>
          <p:nvPr/>
        </p:nvSpPr>
        <p:spPr>
          <a:xfrm>
            <a:off x="693480" y="6488668"/>
            <a:ext cx="4302640" cy="369332"/>
          </a:xfrm>
          <a:prstGeom prst="rect">
            <a:avLst/>
          </a:prstGeom>
          <a:no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tr-TR" sz="1400" b="0" dirty="0">
                <a:solidFill>
                  <a:schemeClr val="tx1"/>
                </a:solidFill>
                <a:latin typeface="Times New Roman" panose="02020603050405020304" pitchFamily="18" charset="0"/>
                <a:cs typeface="Times New Roman" panose="02020603050405020304" pitchFamily="18" charset="0"/>
              </a:rPr>
              <a:t>Kaynakça: https://designer.microsoft.com/image-creator</a:t>
            </a:r>
          </a:p>
        </p:txBody>
      </p:sp>
      <p:sp>
        <p:nvSpPr>
          <p:cNvPr id="2" name="Metin kutusu 1">
            <a:extLst>
              <a:ext uri="{FF2B5EF4-FFF2-40B4-BE49-F238E27FC236}">
                <a16:creationId xmlns:a16="http://schemas.microsoft.com/office/drawing/2014/main" id="{FA14F531-9301-CC43-2C49-C0B10E51C545}"/>
              </a:ext>
            </a:extLst>
          </p:cNvPr>
          <p:cNvSpPr txBox="1"/>
          <p:nvPr/>
        </p:nvSpPr>
        <p:spPr>
          <a:xfrm>
            <a:off x="599768" y="1253609"/>
            <a:ext cx="9553882" cy="646331"/>
          </a:xfrm>
          <a:prstGeom prst="rect">
            <a:avLst/>
          </a:prstGeom>
          <a:noFill/>
        </p:spPr>
        <p:txBody>
          <a:bodyPr wrap="square">
            <a:spAutoFit/>
          </a:bodyPr>
          <a:lstStyle/>
          <a:p>
            <a:r>
              <a:rPr lang="tr-TR" sz="3600" b="1" dirty="0">
                <a:solidFill>
                  <a:srgbClr val="FF9933"/>
                </a:solidFill>
              </a:rPr>
              <a:t>Katılımınız için teşekkür ederiz.</a:t>
            </a:r>
          </a:p>
        </p:txBody>
      </p:sp>
    </p:spTree>
    <p:extLst>
      <p:ext uri="{BB962C8B-B14F-4D97-AF65-F5344CB8AC3E}">
        <p14:creationId xmlns:p14="http://schemas.microsoft.com/office/powerpoint/2010/main" val="3959050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C9134-091B-DC65-6862-F0A84E86D2EE}"/>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63F11F02-B457-9036-22DC-EB1A9D833646}"/>
              </a:ext>
            </a:extLst>
          </p:cNvPr>
          <p:cNvSpPr txBox="1"/>
          <p:nvPr/>
        </p:nvSpPr>
        <p:spPr>
          <a:xfrm>
            <a:off x="60960" y="6399451"/>
            <a:ext cx="477848" cy="265714"/>
          </a:xfrm>
          <a:prstGeom prst="rect">
            <a:avLst/>
          </a:prstGeom>
        </p:spPr>
        <p:txBody>
          <a:bodyPr lIns="0" tIns="0" rIns="0" bIns="0" rtlCol="0" anchor="t">
            <a:spAutoFit/>
          </a:bodyPr>
          <a:lstStyle/>
          <a:p>
            <a:pPr algn="ctr">
              <a:lnSpc>
                <a:spcPts val="2160"/>
              </a:lnSpc>
            </a:pPr>
            <a:r>
              <a:rPr lang="en-US" spc="-8" dirty="0">
                <a:solidFill>
                  <a:srgbClr val="FFFFFF"/>
                </a:solidFill>
                <a:latin typeface="Times New Roman" panose="02020603050405020304" pitchFamily="18" charset="0"/>
                <a:ea typeface="Evolventa"/>
                <a:cs typeface="Times New Roman" panose="02020603050405020304" pitchFamily="18" charset="0"/>
                <a:sym typeface="Evolventa"/>
              </a:rPr>
              <a:t>1</a:t>
            </a:r>
            <a:r>
              <a:rPr lang="tr-TR" spc="-8" dirty="0">
                <a:solidFill>
                  <a:srgbClr val="FFFFFF"/>
                </a:solidFill>
                <a:latin typeface="Times New Roman" panose="02020603050405020304" pitchFamily="18" charset="0"/>
                <a:ea typeface="Evolventa"/>
                <a:cs typeface="Times New Roman" panose="02020603050405020304" pitchFamily="18" charset="0"/>
                <a:sym typeface="Evolventa"/>
              </a:rPr>
              <a:t>8</a:t>
            </a:r>
            <a:endParaRPr lang="en-US" spc="-8" dirty="0">
              <a:solidFill>
                <a:srgbClr val="FFFFFF"/>
              </a:solidFill>
              <a:latin typeface="Times New Roman" panose="02020603050405020304" pitchFamily="18" charset="0"/>
              <a:ea typeface="Evolventa"/>
              <a:cs typeface="Times New Roman" panose="02020603050405020304" pitchFamily="18" charset="0"/>
              <a:sym typeface="Evolventa"/>
            </a:endParaRPr>
          </a:p>
        </p:txBody>
      </p:sp>
      <p:sp>
        <p:nvSpPr>
          <p:cNvPr id="2" name="TextBox 7">
            <a:extLst>
              <a:ext uri="{FF2B5EF4-FFF2-40B4-BE49-F238E27FC236}">
                <a16:creationId xmlns:a16="http://schemas.microsoft.com/office/drawing/2014/main" id="{71D24AEA-877C-C1E7-8608-9C8A76419EBC}"/>
              </a:ext>
            </a:extLst>
          </p:cNvPr>
          <p:cNvSpPr txBox="1"/>
          <p:nvPr/>
        </p:nvSpPr>
        <p:spPr>
          <a:xfrm>
            <a:off x="0" y="1406586"/>
            <a:ext cx="12192000" cy="412229"/>
          </a:xfrm>
          <a:prstGeom prst="rect">
            <a:avLst/>
          </a:prstGeom>
        </p:spPr>
        <p:txBody>
          <a:bodyPr wrap="square" lIns="0" tIns="0" rIns="0" bIns="0" rtlCol="0" anchor="t">
            <a:spAutoFit/>
          </a:bodyPr>
          <a:lstStyle/>
          <a:p>
            <a:pPr algn="ctr">
              <a:lnSpc>
                <a:spcPts val="3360"/>
              </a:lnSpc>
            </a:pPr>
            <a:r>
              <a:rPr lang="en-US" sz="2400" b="1" dirty="0">
                <a:solidFill>
                  <a:srgbClr val="FF9933"/>
                </a:solidFill>
                <a:sym typeface="Evolventa"/>
              </a:rPr>
              <a:t>SOSYAL MEDYA HESAPLARIMIZ</a:t>
            </a:r>
          </a:p>
        </p:txBody>
      </p:sp>
      <p:grpSp>
        <p:nvGrpSpPr>
          <p:cNvPr id="20" name="Grup 19">
            <a:extLst>
              <a:ext uri="{FF2B5EF4-FFF2-40B4-BE49-F238E27FC236}">
                <a16:creationId xmlns:a16="http://schemas.microsoft.com/office/drawing/2014/main" id="{41233521-0295-DA9F-8706-4AA30AD697CA}"/>
              </a:ext>
            </a:extLst>
          </p:cNvPr>
          <p:cNvGrpSpPr/>
          <p:nvPr/>
        </p:nvGrpSpPr>
        <p:grpSpPr>
          <a:xfrm>
            <a:off x="1320800" y="2565400"/>
            <a:ext cx="3310208" cy="1125887"/>
            <a:chOff x="609601" y="2845071"/>
            <a:chExt cx="4965312" cy="1688830"/>
          </a:xfrm>
        </p:grpSpPr>
        <p:sp>
          <p:nvSpPr>
            <p:cNvPr id="12" name="TextBox 12">
              <a:extLst>
                <a:ext uri="{FF2B5EF4-FFF2-40B4-BE49-F238E27FC236}">
                  <a16:creationId xmlns:a16="http://schemas.microsoft.com/office/drawing/2014/main" id="{BEDAC84B-18D4-A86F-BC85-699E061D99CC}"/>
                </a:ext>
              </a:extLst>
            </p:cNvPr>
            <p:cNvSpPr txBox="1"/>
            <p:nvPr/>
          </p:nvSpPr>
          <p:spPr>
            <a:xfrm>
              <a:off x="2666999" y="3475741"/>
              <a:ext cx="2907914" cy="445699"/>
            </a:xfrm>
            <a:prstGeom prst="rect">
              <a:avLst/>
            </a:prstGeom>
          </p:spPr>
          <p:txBody>
            <a:bodyPr lIns="0" tIns="0" rIns="0" bIns="0" rtlCol="0" anchor="t">
              <a:spAutoFit/>
            </a:bodyPr>
            <a:lstStyle/>
            <a:p>
              <a:pPr>
                <a:lnSpc>
                  <a:spcPts val="2400"/>
                </a:lnSpc>
              </a:pPr>
              <a:r>
                <a:rPr lang="en-US" sz="1867" b="1" dirty="0" err="1">
                  <a:sym typeface="Arial"/>
                </a:rPr>
                <a:t>gaziantep.ilmem</a:t>
              </a:r>
              <a:endParaRPr lang="en-US" sz="1867" b="1" dirty="0">
                <a:sym typeface="Arial"/>
              </a:endParaRPr>
            </a:p>
          </p:txBody>
        </p:sp>
        <p:pic>
          <p:nvPicPr>
            <p:cNvPr id="8" name="Resim 7" descr="simge, sembol, logo, grafik, yazı tipi içeren bir resim&#10;&#10;Açıklama otomatik olarak oluşturuldu">
              <a:extLst>
                <a:ext uri="{FF2B5EF4-FFF2-40B4-BE49-F238E27FC236}">
                  <a16:creationId xmlns:a16="http://schemas.microsoft.com/office/drawing/2014/main"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id="{7CB43D33-C049-09DB-9330-9E9C392C9E65}"/>
              </a:ext>
            </a:extLst>
          </p:cNvPr>
          <p:cNvGrpSpPr/>
          <p:nvPr/>
        </p:nvGrpSpPr>
        <p:grpSpPr>
          <a:xfrm>
            <a:off x="7899188" y="2565400"/>
            <a:ext cx="3153625" cy="109892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id="{FE8AB288-81B8-6A17-97AD-D3CCFB00C089}"/>
                </a:ext>
              </a:extLst>
            </p:cNvPr>
            <p:cNvSpPr txBox="1"/>
            <p:nvPr/>
          </p:nvSpPr>
          <p:spPr>
            <a:xfrm>
              <a:off x="2312803" y="5626069"/>
              <a:ext cx="2907912" cy="907364"/>
            </a:xfrm>
            <a:prstGeom prst="rect">
              <a:avLst/>
            </a:prstGeom>
          </p:spPr>
          <p:txBody>
            <a:bodyPr lIns="0" tIns="0" rIns="0" bIns="0" rtlCol="0" anchor="t">
              <a:spAutoFit/>
            </a:bodyPr>
            <a:lstStyle/>
            <a:p>
              <a:pPr>
                <a:lnSpc>
                  <a:spcPts val="2400"/>
                </a:lnSpc>
              </a:pPr>
              <a:r>
                <a:rPr lang="en-US" sz="1867" b="1" dirty="0">
                  <a:sym typeface="Arial"/>
                </a:rPr>
                <a:t>Gaziantep</a:t>
              </a:r>
              <a:r>
                <a:rPr lang="tr-TR" sz="1867" b="1" dirty="0">
                  <a:sym typeface="Arial"/>
                </a:rPr>
                <a:t>_</a:t>
              </a:r>
              <a:r>
                <a:rPr lang="tr-TR" sz="1867" b="1" dirty="0" err="1">
                  <a:sym typeface="Arial"/>
                </a:rPr>
                <a:t>İl_mem</a:t>
              </a:r>
              <a:endParaRPr lang="en-US" sz="1867" b="1" dirty="0">
                <a:sym typeface="Arial"/>
              </a:endParaRPr>
            </a:p>
          </p:txBody>
        </p:sp>
      </p:grpSp>
      <p:grpSp>
        <p:nvGrpSpPr>
          <p:cNvPr id="21" name="Grup 20">
            <a:extLst>
              <a:ext uri="{FF2B5EF4-FFF2-40B4-BE49-F238E27FC236}">
                <a16:creationId xmlns:a16="http://schemas.microsoft.com/office/drawing/2014/main" id="{CDFD7E7F-CA15-5237-1E2C-1AA0D28D5B6F}"/>
              </a:ext>
            </a:extLst>
          </p:cNvPr>
          <p:cNvGrpSpPr/>
          <p:nvPr/>
        </p:nvGrpSpPr>
        <p:grpSpPr>
          <a:xfrm>
            <a:off x="4152863" y="4352043"/>
            <a:ext cx="3861959" cy="1583627"/>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id="{71DA8E6D-C296-242C-5D7B-F3238A43A93B}"/>
                </a:ext>
              </a:extLst>
            </p:cNvPr>
            <p:cNvSpPr txBox="1"/>
            <p:nvPr/>
          </p:nvSpPr>
          <p:spPr>
            <a:xfrm>
              <a:off x="2667000" y="7674716"/>
              <a:ext cx="2907912" cy="445700"/>
            </a:xfrm>
            <a:prstGeom prst="rect">
              <a:avLst/>
            </a:prstGeom>
          </p:spPr>
          <p:txBody>
            <a:bodyPr lIns="0" tIns="0" rIns="0" bIns="0" rtlCol="0" anchor="t">
              <a:spAutoFit/>
            </a:bodyPr>
            <a:lstStyle/>
            <a:p>
              <a:pPr>
                <a:lnSpc>
                  <a:spcPts val="2400"/>
                </a:lnSpc>
              </a:pPr>
              <a:r>
                <a:rPr lang="tr-TR" sz="1867" b="1" dirty="0" err="1">
                  <a:sym typeface="Arial"/>
                </a:rPr>
                <a:t>Gaziantep_MEM</a:t>
              </a:r>
              <a:endParaRPr lang="en-US" sz="1867" b="1" dirty="0">
                <a:sym typeface="Arial"/>
              </a:endParaRPr>
            </a:p>
          </p:txBody>
        </p:sp>
      </p:grpSp>
      <p:cxnSp>
        <p:nvCxnSpPr>
          <p:cNvPr id="23" name="Düz Bağlayıcı 22">
            <a:extLst>
              <a:ext uri="{FF2B5EF4-FFF2-40B4-BE49-F238E27FC236}">
                <a16:creationId xmlns:a16="http://schemas.microsoft.com/office/drawing/2014/main" id="{13613062-4365-A501-5933-AF1B64DE8A16}"/>
              </a:ext>
            </a:extLst>
          </p:cNvPr>
          <p:cNvCxnSpPr/>
          <p:nvPr/>
        </p:nvCxnSpPr>
        <p:spPr>
          <a:xfrm>
            <a:off x="60960" y="1809657"/>
            <a:ext cx="12344400" cy="0"/>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873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91E8E24D-F243-0EA7-F5B4-826C94D97F51}"/>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a:t>
            </a:fld>
            <a:endParaRPr lang="tr-TR" dirty="0">
              <a:solidFill>
                <a:schemeClr val="bg1"/>
              </a:solidFill>
              <a:latin typeface="Century Gothic" panose="020B0502020202020204" pitchFamily="34" charset="0"/>
            </a:endParaRPr>
          </a:p>
        </p:txBody>
      </p:sp>
      <p:sp>
        <p:nvSpPr>
          <p:cNvPr id="4" name="Dikdörtgen 3"/>
          <p:cNvSpPr/>
          <p:nvPr/>
        </p:nvSpPr>
        <p:spPr>
          <a:xfrm>
            <a:off x="1407328" y="2567747"/>
            <a:ext cx="8686993" cy="2308324"/>
          </a:xfrm>
          <a:prstGeom prst="rect">
            <a:avLst/>
          </a:prstGeom>
        </p:spPr>
        <p:txBody>
          <a:bodyPr wrap="none">
            <a:spAutoFit/>
          </a:bodyPr>
          <a:lstStyle/>
          <a:p>
            <a:pPr marL="342900" indent="-342900">
              <a:lnSpc>
                <a:spcPct val="150000"/>
              </a:lnSpc>
              <a:buFont typeface="Arial" panose="020B0604020202020204" pitchFamily="34" charset="0"/>
              <a:buChar char="•"/>
            </a:pPr>
            <a:r>
              <a:rPr lang="tr-TR" sz="2400" dirty="0"/>
              <a:t>Bilinçli Teknoloji Kullanımı nedir?</a:t>
            </a:r>
          </a:p>
          <a:p>
            <a:pPr marL="342900" indent="-342900">
              <a:lnSpc>
                <a:spcPct val="150000"/>
              </a:lnSpc>
              <a:buFont typeface="Arial" panose="020B0604020202020204" pitchFamily="34" charset="0"/>
              <a:buChar char="•"/>
            </a:pPr>
            <a:r>
              <a:rPr lang="tr-TR" sz="2400" dirty="0"/>
              <a:t>Oyun Oynama Bozukluğu, Belirtileri ve Yol Açtığı Problemler</a:t>
            </a:r>
          </a:p>
          <a:p>
            <a:pPr marL="342900" indent="-342900">
              <a:lnSpc>
                <a:spcPct val="150000"/>
              </a:lnSpc>
              <a:buFont typeface="Arial" panose="020B0604020202020204" pitchFamily="34" charset="0"/>
              <a:buChar char="•"/>
            </a:pPr>
            <a:r>
              <a:rPr lang="tr-TR" sz="2400" dirty="0"/>
              <a:t>Ekran Süresi ve Dijital Kullanım Hakkında İstatistiksel Veriler</a:t>
            </a:r>
          </a:p>
          <a:p>
            <a:pPr marL="342900" indent="-342900">
              <a:lnSpc>
                <a:spcPct val="150000"/>
              </a:lnSpc>
              <a:buFont typeface="Arial" panose="020B0604020202020204" pitchFamily="34" charset="0"/>
              <a:buChar char="•"/>
            </a:pPr>
            <a:r>
              <a:rPr lang="tr-TR" sz="2400" dirty="0"/>
              <a:t>Bilinçli Teknoloji Kullanımı ve Öneriler</a:t>
            </a:r>
          </a:p>
        </p:txBody>
      </p:sp>
      <p:sp>
        <p:nvSpPr>
          <p:cNvPr id="6" name="Metin kutusu 5">
            <a:extLst>
              <a:ext uri="{FF2B5EF4-FFF2-40B4-BE49-F238E27FC236}">
                <a16:creationId xmlns:a16="http://schemas.microsoft.com/office/drawing/2014/main" id="{B5D73FF1-D17B-20D4-BBD3-34786AF6922B}"/>
              </a:ext>
            </a:extLst>
          </p:cNvPr>
          <p:cNvSpPr txBox="1"/>
          <p:nvPr/>
        </p:nvSpPr>
        <p:spPr>
          <a:xfrm>
            <a:off x="1648990" y="1128313"/>
            <a:ext cx="8652005" cy="646331"/>
          </a:xfrm>
          <a:prstGeom prst="rect">
            <a:avLst/>
          </a:prstGeom>
          <a:noFill/>
        </p:spPr>
        <p:txBody>
          <a:bodyPr wrap="square">
            <a:spAutoFit/>
          </a:bodyPr>
          <a:lstStyle/>
          <a:p>
            <a:pPr algn="ctr"/>
            <a:r>
              <a:rPr lang="tr-TR" sz="3600" b="1" dirty="0">
                <a:solidFill>
                  <a:srgbClr val="FF9933"/>
                </a:solidFill>
              </a:rPr>
              <a:t>BİLİNÇLİ TEKNOLOJİ KULLANIMI</a:t>
            </a:r>
          </a:p>
        </p:txBody>
      </p:sp>
    </p:spTree>
    <p:extLst>
      <p:ext uri="{BB962C8B-B14F-4D97-AF65-F5344CB8AC3E}">
        <p14:creationId xmlns:p14="http://schemas.microsoft.com/office/powerpoint/2010/main" val="4108283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1C5038D6-D1B7-6D19-FEC4-57325255DE52}"/>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3</a:t>
            </a:fld>
            <a:endParaRPr lang="tr-TR" dirty="0">
              <a:solidFill>
                <a:schemeClr val="bg1"/>
              </a:solidFill>
              <a:latin typeface="Century Gothic" panose="020B0502020202020204" pitchFamily="34" charset="0"/>
            </a:endParaRPr>
          </a:p>
        </p:txBody>
      </p:sp>
      <p:sp>
        <p:nvSpPr>
          <p:cNvPr id="2" name="Dikdörtgen 1"/>
          <p:cNvSpPr/>
          <p:nvPr/>
        </p:nvSpPr>
        <p:spPr>
          <a:xfrm>
            <a:off x="790575" y="1936097"/>
            <a:ext cx="9611557" cy="3780074"/>
          </a:xfrm>
          <a:prstGeom prst="rect">
            <a:avLst/>
          </a:prstGeom>
        </p:spPr>
        <p:txBody>
          <a:bodyPr wrap="square">
            <a:spAutoFit/>
          </a:bodyPr>
          <a:lstStyle/>
          <a:p>
            <a:pPr marL="285750" indent="-285750">
              <a:lnSpc>
                <a:spcPct val="150000"/>
              </a:lnSpc>
              <a:buFont typeface="Arial" panose="020B0604020202020204" pitchFamily="34" charset="0"/>
              <a:buChar char="•"/>
            </a:pPr>
            <a:r>
              <a:rPr lang="tr-TR" dirty="0"/>
              <a:t>Bilinçli teknoloji kullanımı, dijital araçların ve teknolojilerin bireyin yaşam kalitesini artıracak şekilde, sınır ve denge gözetilerek kullanılmasıdır. </a:t>
            </a:r>
          </a:p>
          <a:p>
            <a:pPr marL="285750" indent="-285750">
              <a:lnSpc>
                <a:spcPct val="150000"/>
              </a:lnSpc>
              <a:buFont typeface="Arial" panose="020B0604020202020204" pitchFamily="34" charset="0"/>
              <a:buChar char="•"/>
            </a:pPr>
            <a:r>
              <a:rPr lang="tr-TR" dirty="0"/>
              <a:t>Bilinçli teknoloji kullanımı bireyin bilgiye ulaşma, öğrenme ve kendini geliştirme süreçlerini desteklerken, teknoloji bağımlılığını önlemeyi amaçlar.</a:t>
            </a:r>
          </a:p>
          <a:p>
            <a:pPr marL="285750" indent="-285750">
              <a:lnSpc>
                <a:spcPct val="150000"/>
              </a:lnSpc>
              <a:buFont typeface="Arial" panose="020B0604020202020204" pitchFamily="34" charset="0"/>
              <a:buChar char="•"/>
            </a:pPr>
            <a:r>
              <a:rPr lang="tr-TR" dirty="0"/>
              <a:t>Bu yaklaşım, teknolojinin faydalı yönlerini maksimum düzeyde değerlendirirken, potansiyel zararlarını en aza indirmeyi hedefler.</a:t>
            </a:r>
          </a:p>
          <a:p>
            <a:pPr marL="285750" indent="-285750">
              <a:lnSpc>
                <a:spcPct val="150000"/>
              </a:lnSpc>
              <a:buFont typeface="Arial" panose="020B0604020202020204" pitchFamily="34" charset="0"/>
              <a:buChar char="•"/>
            </a:pPr>
            <a:r>
              <a:rPr lang="tr-TR" dirty="0"/>
              <a:t>Bilinçli kullanım, özellikle çocuklar ve aileler için önemlidir. Çünkü kontrolsüz teknoloji kullanımı; psikolojik, sosyal, zihinsel ve duygusal gelişimi olumsuz etkileyebilir. </a:t>
            </a:r>
          </a:p>
          <a:p>
            <a:pPr marL="285750" indent="-285750">
              <a:lnSpc>
                <a:spcPct val="150000"/>
              </a:lnSpc>
              <a:buFont typeface="Arial" panose="020B0604020202020204" pitchFamily="34" charset="0"/>
              <a:buChar char="•"/>
            </a:pPr>
            <a:endParaRPr lang="tr-TR" dirty="0"/>
          </a:p>
        </p:txBody>
      </p:sp>
      <p:sp>
        <p:nvSpPr>
          <p:cNvPr id="3" name="Metin kutusu 2">
            <a:extLst>
              <a:ext uri="{FF2B5EF4-FFF2-40B4-BE49-F238E27FC236}">
                <a16:creationId xmlns:a16="http://schemas.microsoft.com/office/drawing/2014/main" id="{CFBA0921-99A4-7A70-EB61-369B30191870}"/>
              </a:ext>
            </a:extLst>
          </p:cNvPr>
          <p:cNvSpPr txBox="1"/>
          <p:nvPr/>
        </p:nvSpPr>
        <p:spPr>
          <a:xfrm>
            <a:off x="790575" y="1342917"/>
            <a:ext cx="8134350" cy="646331"/>
          </a:xfrm>
          <a:prstGeom prst="rect">
            <a:avLst/>
          </a:prstGeom>
          <a:noFill/>
        </p:spPr>
        <p:txBody>
          <a:bodyPr wrap="square">
            <a:spAutoFit/>
          </a:bodyPr>
          <a:lstStyle/>
          <a:p>
            <a:r>
              <a:rPr lang="tr-TR" sz="3600" b="1" dirty="0">
                <a:solidFill>
                  <a:srgbClr val="FF9933"/>
                </a:solidFill>
              </a:rPr>
              <a:t>Bilinçli Teknoloji Kullanımı Nedir?</a:t>
            </a:r>
          </a:p>
        </p:txBody>
      </p:sp>
    </p:spTree>
    <p:extLst>
      <p:ext uri="{BB962C8B-B14F-4D97-AF65-F5344CB8AC3E}">
        <p14:creationId xmlns:p14="http://schemas.microsoft.com/office/powerpoint/2010/main" val="1273640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50641" y="2450679"/>
            <a:ext cx="10719318" cy="3464930"/>
          </a:xfrm>
        </p:spPr>
        <p:txBody>
          <a:bodyPr>
            <a:normAutofit/>
          </a:bodyPr>
          <a:lstStyle/>
          <a:p>
            <a:r>
              <a:rPr lang="tr-TR" sz="2200" dirty="0"/>
              <a:t>Teknoloji gelişiyor ve hayatımıza yoğun bir şekilde giriyor. Teknolojiye hayır demek mümkün değil. Hayatımıza katkıları yadsınamaz; fakat teknolojiyi bilinçsiz kullanmanın çocuklarımızın ve gençlerimizin hayatlarını olumsuz etkilediği de bir gerçektir.</a:t>
            </a:r>
          </a:p>
          <a:p>
            <a:r>
              <a:rPr lang="tr-TR" sz="2200" dirty="0"/>
              <a:t>Diğer yandan internet araçlarının yanlış kullanımı çocuklarda bağımlılığa neden olabiliyor.</a:t>
            </a:r>
          </a:p>
          <a:p>
            <a:r>
              <a:rPr lang="tr-TR" sz="2200" dirty="0"/>
              <a:t>Bu nedenle teknolojinin bilinçli bir biçimde kullanılması sağlıklı nesiller yetiştirmek için oldukça önemlidir.</a:t>
            </a:r>
          </a:p>
        </p:txBody>
      </p:sp>
      <p:sp>
        <p:nvSpPr>
          <p:cNvPr id="5" name="Metin kutusu 4">
            <a:extLst>
              <a:ext uri="{FF2B5EF4-FFF2-40B4-BE49-F238E27FC236}">
                <a16:creationId xmlns:a16="http://schemas.microsoft.com/office/drawing/2014/main" id="{F19EA68E-E886-921A-4A85-19BC5D04D8BA}"/>
              </a:ext>
            </a:extLst>
          </p:cNvPr>
          <p:cNvSpPr txBox="1"/>
          <p:nvPr/>
        </p:nvSpPr>
        <p:spPr>
          <a:xfrm>
            <a:off x="0" y="6333980"/>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4</a:t>
            </a:fld>
            <a:endParaRPr lang="tr-TR" dirty="0">
              <a:solidFill>
                <a:schemeClr val="bg1"/>
              </a:solidFill>
              <a:latin typeface="Century Gothic" panose="020B0502020202020204" pitchFamily="34" charset="0"/>
            </a:endParaRPr>
          </a:p>
        </p:txBody>
      </p:sp>
      <p:sp>
        <p:nvSpPr>
          <p:cNvPr id="9" name="Metin kutusu 8">
            <a:extLst>
              <a:ext uri="{FF2B5EF4-FFF2-40B4-BE49-F238E27FC236}">
                <a16:creationId xmlns:a16="http://schemas.microsoft.com/office/drawing/2014/main" id="{E90D8994-9D57-84A4-70C6-652CAC947317}"/>
              </a:ext>
            </a:extLst>
          </p:cNvPr>
          <p:cNvSpPr txBox="1"/>
          <p:nvPr/>
        </p:nvSpPr>
        <p:spPr>
          <a:xfrm>
            <a:off x="790575" y="1342917"/>
            <a:ext cx="8134350" cy="646331"/>
          </a:xfrm>
          <a:prstGeom prst="rect">
            <a:avLst/>
          </a:prstGeom>
          <a:noFill/>
        </p:spPr>
        <p:txBody>
          <a:bodyPr wrap="square">
            <a:spAutoFit/>
          </a:bodyPr>
          <a:lstStyle/>
          <a:p>
            <a:r>
              <a:rPr lang="tr-TR" sz="3600" b="1" dirty="0">
                <a:solidFill>
                  <a:srgbClr val="FF9933"/>
                </a:solidFill>
              </a:rPr>
              <a:t>Bilinçli Teknoloji Kullanımı Nedir?</a:t>
            </a:r>
          </a:p>
        </p:txBody>
      </p:sp>
    </p:spTree>
    <p:extLst>
      <p:ext uri="{BB962C8B-B14F-4D97-AF65-F5344CB8AC3E}">
        <p14:creationId xmlns:p14="http://schemas.microsoft.com/office/powerpoint/2010/main" val="394799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9750" y="2277654"/>
            <a:ext cx="4932250" cy="2911599"/>
          </a:xfrm>
          <a:prstGeom prst="rect">
            <a:avLst/>
          </a:prstGeom>
        </p:spPr>
      </p:pic>
      <p:sp>
        <p:nvSpPr>
          <p:cNvPr id="5" name="Metin kutusu 4">
            <a:extLst>
              <a:ext uri="{FF2B5EF4-FFF2-40B4-BE49-F238E27FC236}">
                <a16:creationId xmlns:a16="http://schemas.microsoft.com/office/drawing/2014/main" id="{72684C7E-99F7-4BF4-97AE-DFD264EC8A77}"/>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5</a:t>
            </a:fld>
            <a:endParaRPr lang="tr-TR" dirty="0">
              <a:solidFill>
                <a:schemeClr val="bg1"/>
              </a:solidFill>
              <a:latin typeface="Century Gothic" panose="020B0502020202020204" pitchFamily="34" charset="0"/>
            </a:endParaRPr>
          </a:p>
        </p:txBody>
      </p:sp>
      <p:sp>
        <p:nvSpPr>
          <p:cNvPr id="2" name="Dikdörtgen 1"/>
          <p:cNvSpPr/>
          <p:nvPr/>
        </p:nvSpPr>
        <p:spPr>
          <a:xfrm>
            <a:off x="362533" y="2048313"/>
            <a:ext cx="6934006" cy="3416320"/>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sz="1600" dirty="0"/>
              <a:t>Dünya Sağlık Örgütüne göre (ICD 11	) Oyun Oynama Bozukluğu </a:t>
            </a:r>
          </a:p>
          <a:p>
            <a:pPr marL="285750" indent="-285750" algn="just">
              <a:lnSpc>
                <a:spcPct val="150000"/>
              </a:lnSpc>
              <a:buFont typeface="Arial" panose="020B0604020202020204" pitchFamily="34" charset="0"/>
              <a:buChar char="•"/>
            </a:pPr>
            <a:r>
              <a:rPr lang="tr-TR" sz="1600" dirty="0"/>
              <a:t>şu özelliklerle tanımlanmaktadır:</a:t>
            </a:r>
          </a:p>
          <a:p>
            <a:pPr marL="285750" indent="-285750" algn="just">
              <a:lnSpc>
                <a:spcPct val="150000"/>
              </a:lnSpc>
              <a:buFont typeface="Arial" panose="020B0604020202020204" pitchFamily="34" charset="0"/>
              <a:buChar char="•"/>
            </a:pPr>
            <a:r>
              <a:rPr lang="tr-TR" sz="1600" dirty="0"/>
              <a:t>Çevrim içi ya da çevrim dışı oyun oynamanın (buna video oyunları da dâhil) kişinin hayatında öncelikli yer etmesi, her şeyden daha değerli olması.</a:t>
            </a:r>
          </a:p>
          <a:p>
            <a:pPr marL="285750" indent="-285750" algn="just">
              <a:lnSpc>
                <a:spcPct val="150000"/>
              </a:lnSpc>
              <a:buFont typeface="Arial" panose="020B0604020202020204" pitchFamily="34" charset="0"/>
              <a:buChar char="•"/>
            </a:pPr>
            <a:r>
              <a:rPr lang="tr-TR" sz="1600" dirty="0"/>
              <a:t>Kişinin dijital oyun oynama davranışı üzerinde kontrolünü kaybetmesi.</a:t>
            </a:r>
          </a:p>
          <a:p>
            <a:pPr marL="285750" indent="-285750" algn="just">
              <a:lnSpc>
                <a:spcPct val="150000"/>
              </a:lnSpc>
              <a:buFont typeface="Arial" panose="020B0604020202020204" pitchFamily="34" charset="0"/>
              <a:buChar char="•"/>
            </a:pPr>
            <a:r>
              <a:rPr lang="tr-TR" sz="1600" dirty="0"/>
              <a:t>Fiziksel, zihinsel ve sosyal olarak olumsuz sonuçların varlığına rağmen kişinin uzak duramaması. Okula, işe gidememesi, derslerinde, işinde problem yaşaması ve aile yaşamını aksatması.</a:t>
            </a:r>
          </a:p>
        </p:txBody>
      </p:sp>
      <p:sp>
        <p:nvSpPr>
          <p:cNvPr id="4" name="Metin kutusu 3">
            <a:extLst>
              <a:ext uri="{FF2B5EF4-FFF2-40B4-BE49-F238E27FC236}">
                <a16:creationId xmlns:a16="http://schemas.microsoft.com/office/drawing/2014/main" id="{CD117C2E-533D-EAC9-271B-1D53AD68BFB4}"/>
              </a:ext>
            </a:extLst>
          </p:cNvPr>
          <p:cNvSpPr txBox="1"/>
          <p:nvPr/>
        </p:nvSpPr>
        <p:spPr>
          <a:xfrm>
            <a:off x="706937" y="1193487"/>
            <a:ext cx="8085609" cy="646331"/>
          </a:xfrm>
          <a:prstGeom prst="rect">
            <a:avLst/>
          </a:prstGeom>
          <a:noFill/>
        </p:spPr>
        <p:txBody>
          <a:bodyPr wrap="square">
            <a:spAutoFit/>
          </a:bodyPr>
          <a:lstStyle/>
          <a:p>
            <a:r>
              <a:rPr lang="tr-TR" sz="3600" b="1" dirty="0">
                <a:solidFill>
                  <a:srgbClr val="FF9933"/>
                </a:solidFill>
              </a:rPr>
              <a:t>Oyun Oynama Bozukluğu Nedir?</a:t>
            </a:r>
          </a:p>
        </p:txBody>
      </p:sp>
    </p:spTree>
    <p:extLst>
      <p:ext uri="{BB962C8B-B14F-4D97-AF65-F5344CB8AC3E}">
        <p14:creationId xmlns:p14="http://schemas.microsoft.com/office/powerpoint/2010/main" val="1664509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6</a:t>
            </a:fld>
            <a:endParaRPr lang="tr-TR" dirty="0">
              <a:solidFill>
                <a:schemeClr val="bg1"/>
              </a:solidFill>
              <a:latin typeface="Century Gothic" panose="020B0502020202020204" pitchFamily="34" charset="0"/>
            </a:endParaRPr>
          </a:p>
        </p:txBody>
      </p:sp>
      <p:sp>
        <p:nvSpPr>
          <p:cNvPr id="2" name="Dikdörtgen 1"/>
          <p:cNvSpPr/>
          <p:nvPr/>
        </p:nvSpPr>
        <p:spPr>
          <a:xfrm>
            <a:off x="796980" y="1796258"/>
            <a:ext cx="6041969" cy="5170646"/>
          </a:xfrm>
          <a:prstGeom prst="rect">
            <a:avLst/>
          </a:prstGeom>
        </p:spPr>
        <p:txBody>
          <a:bodyPr wrap="square">
            <a:spAutoFit/>
          </a:bodyPr>
          <a:lstStyle/>
          <a:p>
            <a:pPr algn="just">
              <a:lnSpc>
                <a:spcPct val="150000"/>
              </a:lnSpc>
            </a:pPr>
            <a:r>
              <a:rPr lang="tr-TR" sz="2000" dirty="0"/>
              <a:t>Bir kişide oyun oynama bozukluğunun varlığından söz edebilmek için bahsi geçen davranışların sürekli ve yineleyici olması ve kişide en az 12 ay boyunca gözlenmesi gerekmektedir. Ancak bahsi geçen belirtilerin tamamı görülüyorsa ve gözlenen belirtiler şiddetliyse oyun oynama bozukluğu tanısının konulması daha kısa sürede olabilmektedir.</a:t>
            </a:r>
          </a:p>
          <a:p>
            <a:pPr algn="just">
              <a:lnSpc>
                <a:spcPct val="150000"/>
              </a:lnSpc>
            </a:pPr>
            <a:endParaRPr lang="tr-TR" sz="2000" dirty="0"/>
          </a:p>
          <a:p>
            <a:pPr algn="just">
              <a:lnSpc>
                <a:spcPct val="150000"/>
              </a:lnSpc>
            </a:pPr>
            <a:endParaRPr lang="tr-TR" sz="2000" dirty="0"/>
          </a:p>
          <a:p>
            <a:pPr algn="just">
              <a:lnSpc>
                <a:spcPct val="150000"/>
              </a:lnSpc>
            </a:pPr>
            <a:endParaRPr lang="tr-TR" sz="2000" dirty="0"/>
          </a:p>
          <a:p>
            <a:pPr>
              <a:lnSpc>
                <a:spcPct val="150000"/>
              </a:lnSpc>
            </a:pPr>
            <a:endParaRPr lang="tr-TR" sz="20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7125" y="2288563"/>
            <a:ext cx="4141827" cy="280104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Metin kutusu 7">
            <a:extLst>
              <a:ext uri="{FF2B5EF4-FFF2-40B4-BE49-F238E27FC236}">
                <a16:creationId xmlns:a16="http://schemas.microsoft.com/office/drawing/2014/main" id="{89A114D4-3DDA-D6CC-41E2-F07E91D6A7F4}"/>
              </a:ext>
            </a:extLst>
          </p:cNvPr>
          <p:cNvSpPr txBox="1"/>
          <p:nvPr/>
        </p:nvSpPr>
        <p:spPr>
          <a:xfrm>
            <a:off x="688276" y="1149927"/>
            <a:ext cx="8085609" cy="646331"/>
          </a:xfrm>
          <a:prstGeom prst="rect">
            <a:avLst/>
          </a:prstGeom>
          <a:noFill/>
        </p:spPr>
        <p:txBody>
          <a:bodyPr wrap="square">
            <a:spAutoFit/>
          </a:bodyPr>
          <a:lstStyle/>
          <a:p>
            <a:r>
              <a:rPr lang="tr-TR" sz="3600" b="1" dirty="0">
                <a:solidFill>
                  <a:srgbClr val="FF9933"/>
                </a:solidFill>
              </a:rPr>
              <a:t>Oyun Oynama Bozukluğu Belirtileri</a:t>
            </a:r>
          </a:p>
        </p:txBody>
      </p:sp>
    </p:spTree>
    <p:extLst>
      <p:ext uri="{BB962C8B-B14F-4D97-AF65-F5344CB8AC3E}">
        <p14:creationId xmlns:p14="http://schemas.microsoft.com/office/powerpoint/2010/main" val="3803291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7</a:t>
            </a:fld>
            <a:endParaRPr lang="tr-TR" dirty="0">
              <a:solidFill>
                <a:schemeClr val="bg1"/>
              </a:solidFill>
              <a:latin typeface="Century Gothic" panose="020B0502020202020204" pitchFamily="34" charset="0"/>
            </a:endParaRPr>
          </a:p>
        </p:txBody>
      </p:sp>
      <p:sp>
        <p:nvSpPr>
          <p:cNvPr id="2" name="Dikdörtgen 1"/>
          <p:cNvSpPr/>
          <p:nvPr/>
        </p:nvSpPr>
        <p:spPr>
          <a:xfrm>
            <a:off x="471121" y="1897827"/>
            <a:ext cx="10568354" cy="3416320"/>
          </a:xfrm>
          <a:prstGeom prst="rect">
            <a:avLst/>
          </a:prstGeom>
        </p:spPr>
        <p:txBody>
          <a:bodyPr wrap="square">
            <a:spAutoFit/>
          </a:bodyPr>
          <a:lstStyle/>
          <a:p>
            <a:pPr algn="just">
              <a:lnSpc>
                <a:spcPct val="150000"/>
              </a:lnSpc>
            </a:pPr>
            <a:r>
              <a:rPr lang="tr-TR" dirty="0"/>
              <a:t>Fiziksel aktivite, sağlıksız beslenme, görme ve işitme problemleri; </a:t>
            </a:r>
          </a:p>
          <a:p>
            <a:pPr marL="285750" indent="-285750" algn="just">
              <a:lnSpc>
                <a:spcPct val="150000"/>
              </a:lnSpc>
              <a:buFont typeface="Arial" panose="020B0604020202020204" pitchFamily="34" charset="0"/>
              <a:buChar char="•"/>
            </a:pPr>
            <a:r>
              <a:rPr lang="tr-TR" dirty="0"/>
              <a:t>kas/iskelet problemleri,</a:t>
            </a:r>
          </a:p>
          <a:p>
            <a:pPr marL="285750" indent="-285750" algn="just">
              <a:lnSpc>
                <a:spcPct val="150000"/>
              </a:lnSpc>
              <a:buFont typeface="Arial" panose="020B0604020202020204" pitchFamily="34" charset="0"/>
              <a:buChar char="•"/>
            </a:pPr>
            <a:r>
              <a:rPr lang="tr-TR" dirty="0"/>
              <a:t>depresyon, </a:t>
            </a:r>
          </a:p>
          <a:p>
            <a:pPr marL="285750" indent="-285750" algn="just">
              <a:lnSpc>
                <a:spcPct val="150000"/>
              </a:lnSpc>
              <a:buFont typeface="Arial" panose="020B0604020202020204" pitchFamily="34" charset="0"/>
              <a:buChar char="•"/>
            </a:pPr>
            <a:r>
              <a:rPr lang="tr-TR" dirty="0"/>
              <a:t>sinirlilik,</a:t>
            </a:r>
          </a:p>
          <a:p>
            <a:pPr marL="285750" indent="-285750" algn="just">
              <a:lnSpc>
                <a:spcPct val="150000"/>
              </a:lnSpc>
              <a:buFont typeface="Arial" panose="020B0604020202020204" pitchFamily="34" charset="0"/>
              <a:buChar char="•"/>
            </a:pPr>
            <a:r>
              <a:rPr lang="tr-TR" dirty="0"/>
              <a:t>öfke ve can sıkıntısı gibi birçok probleme yol açmaktadır.</a:t>
            </a:r>
          </a:p>
          <a:p>
            <a:pPr algn="just">
              <a:lnSpc>
                <a:spcPct val="150000"/>
              </a:lnSpc>
            </a:pPr>
            <a:r>
              <a:rPr lang="tr-TR" dirty="0"/>
              <a:t>OECD’nin 2018 yılında yayımladığı raporuna göre dijital teknolojilerin ve sosyal medyanın aşırı kullanımı özellikle çocuk ve gençler açısından siber zorbalığa uğrama veya beden imajının bozulması gibi sonuçlar da doğurmaktadır.</a:t>
            </a:r>
          </a:p>
        </p:txBody>
      </p:sp>
      <p:sp>
        <p:nvSpPr>
          <p:cNvPr id="7" name="Metin kutusu 6">
            <a:extLst>
              <a:ext uri="{FF2B5EF4-FFF2-40B4-BE49-F238E27FC236}">
                <a16:creationId xmlns:a16="http://schemas.microsoft.com/office/drawing/2014/main" id="{498CEA68-3EAF-F8CB-9A53-D6388F2EAEA8}"/>
              </a:ext>
            </a:extLst>
          </p:cNvPr>
          <p:cNvSpPr txBox="1"/>
          <p:nvPr/>
        </p:nvSpPr>
        <p:spPr>
          <a:xfrm>
            <a:off x="296390" y="1122064"/>
            <a:ext cx="11514610" cy="646331"/>
          </a:xfrm>
          <a:prstGeom prst="rect">
            <a:avLst/>
          </a:prstGeom>
          <a:noFill/>
        </p:spPr>
        <p:txBody>
          <a:bodyPr wrap="square">
            <a:spAutoFit/>
          </a:bodyPr>
          <a:lstStyle/>
          <a:p>
            <a:r>
              <a:rPr lang="tr-TR" sz="3600" b="1" dirty="0">
                <a:solidFill>
                  <a:srgbClr val="FF9933"/>
                </a:solidFill>
              </a:rPr>
              <a:t>Oyun Oynama Bozukluğunun Yol Açtığı Problemler</a:t>
            </a:r>
          </a:p>
        </p:txBody>
      </p:sp>
    </p:spTree>
    <p:extLst>
      <p:ext uri="{BB962C8B-B14F-4D97-AF65-F5344CB8AC3E}">
        <p14:creationId xmlns:p14="http://schemas.microsoft.com/office/powerpoint/2010/main" val="375051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8</a:t>
            </a:fld>
            <a:endParaRPr lang="tr-TR" dirty="0">
              <a:solidFill>
                <a:schemeClr val="bg1"/>
              </a:solidFill>
              <a:latin typeface="Century Gothic" panose="020B0502020202020204" pitchFamily="34" charset="0"/>
            </a:endParaRPr>
          </a:p>
        </p:txBody>
      </p:sp>
      <p:sp>
        <p:nvSpPr>
          <p:cNvPr id="2" name="Dikdörtgen 1"/>
          <p:cNvSpPr/>
          <p:nvPr/>
        </p:nvSpPr>
        <p:spPr>
          <a:xfrm>
            <a:off x="599768" y="2383988"/>
            <a:ext cx="11039782" cy="3000821"/>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tr-TR" dirty="0"/>
              <a:t>Dijital Dünyada Çocuk adlı raporda çocukların çevrim içi ortamda karşı karşıya kaldığı riskler </a:t>
            </a:r>
            <a:r>
              <a:rPr lang="tr-TR" b="1" dirty="0"/>
              <a:t>içerik riskleri</a:t>
            </a:r>
            <a:r>
              <a:rPr lang="tr-TR" dirty="0"/>
              <a:t>, çocukların istenmeyen ve uygunsuz içeriklere maruz kaldığı </a:t>
            </a:r>
            <a:r>
              <a:rPr lang="tr-TR" b="1" dirty="0"/>
              <a:t>iletişim riskleri</a:t>
            </a:r>
            <a:r>
              <a:rPr lang="tr-TR" dirty="0"/>
              <a:t> çocukların yetişkinlerin fiziksel, duygusal, cinsel ve ekonomik istismarına yol açmakta </a:t>
            </a:r>
          </a:p>
          <a:p>
            <a:pPr marL="285750" indent="-285750" algn="just">
              <a:lnSpc>
                <a:spcPct val="150000"/>
              </a:lnSpc>
              <a:buFont typeface="Arial" panose="020B0604020202020204" pitchFamily="34" charset="0"/>
              <a:buChar char="•"/>
            </a:pPr>
            <a:r>
              <a:rPr lang="tr-TR" dirty="0"/>
              <a:t>Davranış riskleri ise çocukların riskli içeriğe veya iletişime katkıda bulunacak şekilde davrandığı durumları kapsamaktadır. </a:t>
            </a:r>
          </a:p>
          <a:p>
            <a:pPr marL="285750" indent="-285750" algn="just">
              <a:lnSpc>
                <a:spcPct val="150000"/>
              </a:lnSpc>
              <a:buFont typeface="Arial" panose="020B0604020202020204" pitchFamily="34" charset="0"/>
              <a:buChar char="•"/>
            </a:pPr>
            <a:r>
              <a:rPr lang="tr-TR" dirty="0"/>
              <a:t>Çocukların diğer çocuklar hakkında nefret uyandıran materyaller üretmesi, yayımlaması veya dağıtması bu kapsama girmektedir.</a:t>
            </a:r>
          </a:p>
        </p:txBody>
      </p:sp>
      <p:sp>
        <p:nvSpPr>
          <p:cNvPr id="7" name="Metin kutusu 6">
            <a:extLst>
              <a:ext uri="{FF2B5EF4-FFF2-40B4-BE49-F238E27FC236}">
                <a16:creationId xmlns:a16="http://schemas.microsoft.com/office/drawing/2014/main" id="{96E76492-B757-8F7A-9BDE-AA729332E159}"/>
              </a:ext>
            </a:extLst>
          </p:cNvPr>
          <p:cNvSpPr txBox="1"/>
          <p:nvPr/>
        </p:nvSpPr>
        <p:spPr>
          <a:xfrm>
            <a:off x="1091824" y="1057307"/>
            <a:ext cx="10188886" cy="1200329"/>
          </a:xfrm>
          <a:prstGeom prst="rect">
            <a:avLst/>
          </a:prstGeom>
          <a:noFill/>
        </p:spPr>
        <p:txBody>
          <a:bodyPr wrap="square">
            <a:spAutoFit/>
          </a:bodyPr>
          <a:lstStyle/>
          <a:p>
            <a:r>
              <a:rPr lang="tr-TR" sz="3600" b="1" dirty="0">
                <a:solidFill>
                  <a:srgbClr val="FF9933"/>
                </a:solidFill>
              </a:rPr>
              <a:t>UNICEF’in 2017 yılında yayımladığı Dünya Çocuklarının Durumu: </a:t>
            </a:r>
          </a:p>
        </p:txBody>
      </p:sp>
    </p:spTree>
    <p:extLst>
      <p:ext uri="{BB962C8B-B14F-4D97-AF65-F5344CB8AC3E}">
        <p14:creationId xmlns:p14="http://schemas.microsoft.com/office/powerpoint/2010/main" val="1128847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9</a:t>
            </a:fld>
            <a:endParaRPr lang="tr-TR" dirty="0">
              <a:solidFill>
                <a:schemeClr val="bg1"/>
              </a:solidFill>
              <a:latin typeface="Century Gothic" panose="020B0502020202020204" pitchFamily="34" charset="0"/>
            </a:endParaRPr>
          </a:p>
        </p:txBody>
      </p:sp>
      <p:sp>
        <p:nvSpPr>
          <p:cNvPr id="2" name="Dikdörtgen 1"/>
          <p:cNvSpPr/>
          <p:nvPr/>
        </p:nvSpPr>
        <p:spPr>
          <a:xfrm>
            <a:off x="428318" y="1948562"/>
            <a:ext cx="6353482" cy="3000821"/>
          </a:xfrm>
          <a:prstGeom prst="rect">
            <a:avLst/>
          </a:prstGeom>
        </p:spPr>
        <p:txBody>
          <a:bodyPr wrap="square">
            <a:spAutoFit/>
          </a:bodyPr>
          <a:lstStyle/>
          <a:p>
            <a:pPr>
              <a:lnSpc>
                <a:spcPct val="150000"/>
              </a:lnSpc>
            </a:pPr>
            <a:r>
              <a:rPr lang="tr-TR" dirty="0"/>
              <a:t>Türkiye Bağımlılıkla Mücadele (TBM) Eğitim Programı kaynaklı, Yeşilay’ın önerdiği ekran süreleri aşağıdaki gibidir:</a:t>
            </a:r>
          </a:p>
          <a:p>
            <a:pPr marL="285750" indent="-285750">
              <a:lnSpc>
                <a:spcPct val="150000"/>
              </a:lnSpc>
              <a:buFont typeface="Arial" panose="020B0604020202020204" pitchFamily="34" charset="0"/>
              <a:buChar char="•"/>
            </a:pPr>
            <a:r>
              <a:rPr lang="tr-TR" dirty="0"/>
              <a:t>0-3 yaş: Ekrandan olabildiğince uzak tutulmalıdır.</a:t>
            </a:r>
          </a:p>
          <a:p>
            <a:pPr marL="285750" indent="-285750">
              <a:lnSpc>
                <a:spcPct val="150000"/>
              </a:lnSpc>
              <a:buFont typeface="Arial" panose="020B0604020202020204" pitchFamily="34" charset="0"/>
              <a:buChar char="•"/>
            </a:pPr>
            <a:r>
              <a:rPr lang="tr-TR" dirty="0"/>
              <a:t>3-6 yaş: Günlük toplam süre en fazla 20-30 dk.</a:t>
            </a:r>
          </a:p>
          <a:p>
            <a:pPr marL="285750" indent="-285750">
              <a:lnSpc>
                <a:spcPct val="150000"/>
              </a:lnSpc>
              <a:buFont typeface="Arial" panose="020B0604020202020204" pitchFamily="34" charset="0"/>
              <a:buChar char="•"/>
            </a:pPr>
            <a:r>
              <a:rPr lang="tr-TR" dirty="0"/>
              <a:t>6-9 yaş: Günlük toplam süre en fazla 40-50 dk.</a:t>
            </a:r>
          </a:p>
          <a:p>
            <a:pPr marL="285750" indent="-285750">
              <a:lnSpc>
                <a:spcPct val="150000"/>
              </a:lnSpc>
              <a:buFont typeface="Arial" panose="020B0604020202020204" pitchFamily="34" charset="0"/>
              <a:buChar char="•"/>
            </a:pPr>
            <a:r>
              <a:rPr lang="tr-TR" dirty="0"/>
              <a:t>9-12 yaş: Günlük toplan süre en fazla 60-70 dk.</a:t>
            </a:r>
          </a:p>
          <a:p>
            <a:pPr marL="285750" indent="-285750">
              <a:lnSpc>
                <a:spcPct val="150000"/>
              </a:lnSpc>
              <a:buFont typeface="Arial" panose="020B0604020202020204" pitchFamily="34" charset="0"/>
              <a:buChar char="•"/>
            </a:pPr>
            <a:r>
              <a:rPr lang="tr-TR" dirty="0"/>
              <a:t>12+ yaş: Günlük toplam süre en fazla 120 dk.</a:t>
            </a:r>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87379" y="2182714"/>
            <a:ext cx="4010748" cy="29608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380973674"/>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Özel 1">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466</TotalTime>
  <Words>956</Words>
  <Application>Microsoft Office PowerPoint</Application>
  <PresentationFormat>Geniş ekran</PresentationFormat>
  <Paragraphs>96</Paragraphs>
  <Slides>19</Slides>
  <Notes>2</Notes>
  <HiddenSlides>0</HiddenSlides>
  <MMClips>1</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19</vt:i4>
      </vt:variant>
    </vt:vector>
  </HeadingPairs>
  <TitlesOfParts>
    <vt:vector size="28" baseType="lpstr">
      <vt:lpstr>Aptos</vt:lpstr>
      <vt:lpstr>Arial</vt:lpstr>
      <vt:lpstr>Arial Nova</vt:lpstr>
      <vt:lpstr>Century Gothic</vt:lpstr>
      <vt:lpstr>Evolventa</vt:lpstr>
      <vt:lpstr>Roboto</vt:lpstr>
      <vt:lpstr>Times New Roman</vt:lpstr>
      <vt:lpstr>Wingdings</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Doğru ve Güvenli Teknoloji</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MUSTAFA NAVAKUŞU</dc:creator>
  <cp:lastModifiedBy>AHMET ECE</cp:lastModifiedBy>
  <cp:revision>46</cp:revision>
  <dcterms:created xsi:type="dcterms:W3CDTF">2024-09-25T10:31:05Z</dcterms:created>
  <dcterms:modified xsi:type="dcterms:W3CDTF">2024-12-10T06:56:28Z</dcterms:modified>
</cp:coreProperties>
</file>