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ppt/changesInfos/changesInfo1.xml" ContentType="application/vnd.ms-powerpoint.changesinfo+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Lst>
  <p:notesMasterIdLst>
    <p:notesMasterId r:id="rId23"/>
  </p:notesMasterIdLst>
  <p:handoutMasterIdLst>
    <p:handoutMasterId r:id="rId24"/>
  </p:handoutMasterIdLst>
  <p:sldIdLst>
    <p:sldId id="256" r:id="rId2"/>
    <p:sldId id="267" r:id="rId3"/>
    <p:sldId id="258" r:id="rId4"/>
    <p:sldId id="260" r:id="rId5"/>
    <p:sldId id="299" r:id="rId6"/>
    <p:sldId id="278" r:id="rId7"/>
    <p:sldId id="300" r:id="rId8"/>
    <p:sldId id="301" r:id="rId9"/>
    <p:sldId id="302" r:id="rId10"/>
    <p:sldId id="303" r:id="rId11"/>
    <p:sldId id="304" r:id="rId12"/>
    <p:sldId id="308" r:id="rId13"/>
    <p:sldId id="282" r:id="rId14"/>
    <p:sldId id="298" r:id="rId15"/>
    <p:sldId id="283" r:id="rId16"/>
    <p:sldId id="284" r:id="rId17"/>
    <p:sldId id="287" r:id="rId18"/>
    <p:sldId id="306" r:id="rId19"/>
    <p:sldId id="297" r:id="rId20"/>
    <p:sldId id="307" r:id="rId21"/>
    <p:sldId id="285" r:id="rId22"/>
  </p:sldIdLst>
  <p:sldSz cx="12192000" cy="6858000"/>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33"/>
    <a:srgbClr val="78AABA"/>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BC882A6B-12D3-4B9C-9024-9ECB33DEA418}" v="7" dt="2024-10-14T20:32:29.747"/>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p:scale>
          <a:sx n="66" d="100"/>
          <a:sy n="66" d="100"/>
        </p:scale>
        <p:origin x="1062" y="522"/>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microsoft.com/office/2016/11/relationships/changesInfo" Target="changesInfos/changesInfo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 Id="rId30"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USTAFA NAVAKUŞU" userId="f0427bc5db11cc10" providerId="LiveId" clId="{1A9AA0EF-4A3D-4531-9BFA-2F162D3D5486}"/>
    <pc:docChg chg="modSld">
      <pc:chgData name="MUSTAFA NAVAKUŞU" userId="f0427bc5db11cc10" providerId="LiveId" clId="{1A9AA0EF-4A3D-4531-9BFA-2F162D3D5486}" dt="2024-09-26T12:03:52.183" v="8" actId="20577"/>
      <pc:docMkLst>
        <pc:docMk/>
      </pc:docMkLst>
      <pc:sldChg chg="modSp mod">
        <pc:chgData name="MUSTAFA NAVAKUŞU" userId="f0427bc5db11cc10" providerId="LiveId" clId="{1A9AA0EF-4A3D-4531-9BFA-2F162D3D5486}" dt="2024-09-26T12:03:52.183" v="8" actId="20577"/>
        <pc:sldMkLst>
          <pc:docMk/>
          <pc:sldMk cId="1128847319" sldId="263"/>
        </pc:sldMkLst>
        <pc:spChg chg="mod">
          <ac:chgData name="MUSTAFA NAVAKUŞU" userId="f0427bc5db11cc10" providerId="LiveId" clId="{1A9AA0EF-4A3D-4531-9BFA-2F162D3D5486}" dt="2024-09-26T12:03:52.183" v="8" actId="20577"/>
          <ac:spMkLst>
            <pc:docMk/>
            <pc:sldMk cId="1128847319" sldId="263"/>
            <ac:spMk id="3" creationId="{36BD2D7D-9524-8936-45DC-DE6E252DEB50}"/>
          </ac:spMkLst>
        </pc:spChg>
      </pc:sldChg>
      <pc:sldChg chg="modSp mod">
        <pc:chgData name="MUSTAFA NAVAKUŞU" userId="f0427bc5db11cc10" providerId="LiveId" clId="{1A9AA0EF-4A3D-4531-9BFA-2F162D3D5486}" dt="2024-09-26T11:36:16.865" v="7" actId="1036"/>
        <pc:sldMkLst>
          <pc:docMk/>
          <pc:sldMk cId="3392815246" sldId="266"/>
        </pc:sldMkLst>
        <pc:spChg chg="mod">
          <ac:chgData name="MUSTAFA NAVAKUŞU" userId="f0427bc5db11cc10" providerId="LiveId" clId="{1A9AA0EF-4A3D-4531-9BFA-2F162D3D5486}" dt="2024-09-26T11:36:16.865" v="7" actId="1036"/>
          <ac:spMkLst>
            <pc:docMk/>
            <pc:sldMk cId="3392815246" sldId="266"/>
            <ac:spMk id="2" creationId="{AADD7160-BA4D-826B-EFF0-F5306AB4E216}"/>
          </ac:spMkLst>
        </pc:spChg>
      </pc:sldChg>
    </pc:docChg>
  </pc:docChgLst>
  <pc:docChgLst>
    <pc:chgData name="MUSTAFA NAVAKUŞU" userId="f0427bc5db11cc10" providerId="LiveId" clId="{BC882A6B-12D3-4B9C-9024-9ECB33DEA418}"/>
    <pc:docChg chg="undo custSel addSld modSld modMainMaster">
      <pc:chgData name="MUSTAFA NAVAKUŞU" userId="f0427bc5db11cc10" providerId="LiveId" clId="{BC882A6B-12D3-4B9C-9024-9ECB33DEA418}" dt="2024-10-14T20:32:33.445" v="82" actId="962"/>
      <pc:docMkLst>
        <pc:docMk/>
      </pc:docMkLst>
      <pc:sldChg chg="addSp delSp modSp mod setBg">
        <pc:chgData name="MUSTAFA NAVAKUŞU" userId="f0427bc5db11cc10" providerId="LiveId" clId="{BC882A6B-12D3-4B9C-9024-9ECB33DEA418}" dt="2024-10-14T20:32:33.445" v="82" actId="962"/>
        <pc:sldMkLst>
          <pc:docMk/>
          <pc:sldMk cId="3129434658" sldId="256"/>
        </pc:sldMkLst>
        <pc:picChg chg="add mod">
          <ac:chgData name="MUSTAFA NAVAKUŞU" userId="f0427bc5db11cc10" providerId="LiveId" clId="{BC882A6B-12D3-4B9C-9024-9ECB33DEA418}" dt="2024-10-14T20:32:33.445" v="82" actId="962"/>
          <ac:picMkLst>
            <pc:docMk/>
            <pc:sldMk cId="3129434658" sldId="256"/>
            <ac:picMk id="3" creationId="{F260829C-5C59-757E-B82B-C379ECF12257}"/>
          </ac:picMkLst>
        </pc:picChg>
        <pc:picChg chg="del">
          <ac:chgData name="MUSTAFA NAVAKUŞU" userId="f0427bc5db11cc10" providerId="LiveId" clId="{BC882A6B-12D3-4B9C-9024-9ECB33DEA418}" dt="2024-10-14T20:30:26.598" v="48" actId="478"/>
          <ac:picMkLst>
            <pc:docMk/>
            <pc:sldMk cId="3129434658" sldId="256"/>
            <ac:picMk id="11" creationId="{0C04C2E2-7BCB-4295-D331-6A1CBE5EC835}"/>
          </ac:picMkLst>
        </pc:picChg>
      </pc:sldChg>
      <pc:sldChg chg="delSp modSp mod">
        <pc:chgData name="MUSTAFA NAVAKUŞU" userId="f0427bc5db11cc10" providerId="LiveId" clId="{BC882A6B-12D3-4B9C-9024-9ECB33DEA418}" dt="2024-10-14T20:19:11.574" v="19" actId="20577"/>
        <pc:sldMkLst>
          <pc:docMk/>
          <pc:sldMk cId="4119265688" sldId="257"/>
        </pc:sldMkLst>
        <pc:spChg chg="mod">
          <ac:chgData name="MUSTAFA NAVAKUŞU" userId="f0427bc5db11cc10" providerId="LiveId" clId="{BC882A6B-12D3-4B9C-9024-9ECB33DEA418}" dt="2024-10-14T20:19:11.574" v="19" actId="20577"/>
          <ac:spMkLst>
            <pc:docMk/>
            <pc:sldMk cId="4119265688" sldId="257"/>
            <ac:spMk id="2" creationId="{181B5CAA-DDC4-7397-41BC-37CCB0BCBB7F}"/>
          </ac:spMkLst>
        </pc:spChg>
        <pc:spChg chg="del">
          <ac:chgData name="MUSTAFA NAVAKUŞU" userId="f0427bc5db11cc10" providerId="LiveId" clId="{BC882A6B-12D3-4B9C-9024-9ECB33DEA418}" dt="2024-10-14T20:18:59.705" v="0" actId="478"/>
          <ac:spMkLst>
            <pc:docMk/>
            <pc:sldMk cId="4119265688" sldId="257"/>
            <ac:spMk id="3" creationId="{F0B2C6F8-C4B7-72F4-EC5A-837977896307}"/>
          </ac:spMkLst>
        </pc:spChg>
      </pc:sldChg>
      <pc:sldChg chg="delSp mod">
        <pc:chgData name="MUSTAFA NAVAKUŞU" userId="f0427bc5db11cc10" providerId="LiveId" clId="{BC882A6B-12D3-4B9C-9024-9ECB33DEA418}" dt="2024-10-14T20:19:30.798" v="21" actId="478"/>
        <pc:sldMkLst>
          <pc:docMk/>
          <pc:sldMk cId="1273640291" sldId="258"/>
        </pc:sldMkLst>
        <pc:spChg chg="del">
          <ac:chgData name="MUSTAFA NAVAKUŞU" userId="f0427bc5db11cc10" providerId="LiveId" clId="{BC882A6B-12D3-4B9C-9024-9ECB33DEA418}" dt="2024-10-14T20:19:30.798" v="21" actId="478"/>
          <ac:spMkLst>
            <pc:docMk/>
            <pc:sldMk cId="1273640291" sldId="258"/>
            <ac:spMk id="2" creationId="{93590552-735E-46D6-23BA-80C24AFE74B6}"/>
          </ac:spMkLst>
        </pc:spChg>
        <pc:spChg chg="del">
          <ac:chgData name="MUSTAFA NAVAKUŞU" userId="f0427bc5db11cc10" providerId="LiveId" clId="{BC882A6B-12D3-4B9C-9024-9ECB33DEA418}" dt="2024-10-14T20:19:28.905" v="20" actId="478"/>
          <ac:spMkLst>
            <pc:docMk/>
            <pc:sldMk cId="1273640291" sldId="258"/>
            <ac:spMk id="8" creationId="{97043D3F-3D57-743E-480C-E820BE18020E}"/>
          </ac:spMkLst>
        </pc:spChg>
      </pc:sldChg>
      <pc:sldChg chg="delSp mod">
        <pc:chgData name="MUSTAFA NAVAKUŞU" userId="f0427bc5db11cc10" providerId="LiveId" clId="{BC882A6B-12D3-4B9C-9024-9ECB33DEA418}" dt="2024-10-14T20:19:35.091" v="23" actId="478"/>
        <pc:sldMkLst>
          <pc:docMk/>
          <pc:sldMk cId="1664509292" sldId="259"/>
        </pc:sldMkLst>
        <pc:spChg chg="del">
          <ac:chgData name="MUSTAFA NAVAKUŞU" userId="f0427bc5db11cc10" providerId="LiveId" clId="{BC882A6B-12D3-4B9C-9024-9ECB33DEA418}" dt="2024-10-14T20:19:35.091" v="23" actId="478"/>
          <ac:spMkLst>
            <pc:docMk/>
            <pc:sldMk cId="1664509292" sldId="259"/>
            <ac:spMk id="2" creationId="{EE520F10-B222-ADCF-1463-5DA53C4B563B}"/>
          </ac:spMkLst>
        </pc:spChg>
        <pc:spChg chg="del">
          <ac:chgData name="MUSTAFA NAVAKUŞU" userId="f0427bc5db11cc10" providerId="LiveId" clId="{BC882A6B-12D3-4B9C-9024-9ECB33DEA418}" dt="2024-10-14T20:19:33.734" v="22" actId="478"/>
          <ac:spMkLst>
            <pc:docMk/>
            <pc:sldMk cId="1664509292" sldId="259"/>
            <ac:spMk id="3" creationId="{2A518918-AE51-05E2-73E6-F75EA8C49192}"/>
          </ac:spMkLst>
        </pc:spChg>
      </pc:sldChg>
      <pc:sldChg chg="delSp mod">
        <pc:chgData name="MUSTAFA NAVAKUŞU" userId="f0427bc5db11cc10" providerId="LiveId" clId="{BC882A6B-12D3-4B9C-9024-9ECB33DEA418}" dt="2024-10-14T20:19:54.277" v="25" actId="478"/>
        <pc:sldMkLst>
          <pc:docMk/>
          <pc:sldMk cId="3803291091" sldId="260"/>
        </pc:sldMkLst>
        <pc:spChg chg="del">
          <ac:chgData name="MUSTAFA NAVAKUŞU" userId="f0427bc5db11cc10" providerId="LiveId" clId="{BC882A6B-12D3-4B9C-9024-9ECB33DEA418}" dt="2024-10-14T20:19:54.277" v="25" actId="478"/>
          <ac:spMkLst>
            <pc:docMk/>
            <pc:sldMk cId="3803291091" sldId="260"/>
            <ac:spMk id="2" creationId="{C56DE1B9-98B5-9FA1-1F9E-6976E5EE1175}"/>
          </ac:spMkLst>
        </pc:spChg>
        <pc:picChg chg="del">
          <ac:chgData name="MUSTAFA NAVAKUŞU" userId="f0427bc5db11cc10" providerId="LiveId" clId="{BC882A6B-12D3-4B9C-9024-9ECB33DEA418}" dt="2024-10-14T20:19:52.670" v="24" actId="478"/>
          <ac:picMkLst>
            <pc:docMk/>
            <pc:sldMk cId="3803291091" sldId="260"/>
            <ac:picMk id="4" creationId="{7E5B599D-DE3E-4465-9301-1ABB8C806EA9}"/>
          </ac:picMkLst>
        </pc:picChg>
      </pc:sldChg>
      <pc:sldChg chg="delSp mod">
        <pc:chgData name="MUSTAFA NAVAKUŞU" userId="f0427bc5db11cc10" providerId="LiveId" clId="{BC882A6B-12D3-4B9C-9024-9ECB33DEA418}" dt="2024-10-14T20:20:05.752" v="28" actId="478"/>
        <pc:sldMkLst>
          <pc:docMk/>
          <pc:sldMk cId="375051664" sldId="262"/>
        </pc:sldMkLst>
        <pc:spChg chg="del">
          <ac:chgData name="MUSTAFA NAVAKUŞU" userId="f0427bc5db11cc10" providerId="LiveId" clId="{BC882A6B-12D3-4B9C-9024-9ECB33DEA418}" dt="2024-10-14T20:20:02.909" v="26" actId="478"/>
          <ac:spMkLst>
            <pc:docMk/>
            <pc:sldMk cId="375051664" sldId="262"/>
            <ac:spMk id="2" creationId="{AADD7160-BA4D-826B-EFF0-F5306AB4E216}"/>
          </ac:spMkLst>
        </pc:spChg>
        <pc:spChg chg="del">
          <ac:chgData name="MUSTAFA NAVAKUŞU" userId="f0427bc5db11cc10" providerId="LiveId" clId="{BC882A6B-12D3-4B9C-9024-9ECB33DEA418}" dt="2024-10-14T20:20:04.117" v="27" actId="478"/>
          <ac:spMkLst>
            <pc:docMk/>
            <pc:sldMk cId="375051664" sldId="262"/>
            <ac:spMk id="3" creationId="{D642E688-1B1E-9BB5-8946-5D2F14057B9D}"/>
          </ac:spMkLst>
        </pc:spChg>
        <pc:spChg chg="del">
          <ac:chgData name="MUSTAFA NAVAKUŞU" userId="f0427bc5db11cc10" providerId="LiveId" clId="{BC882A6B-12D3-4B9C-9024-9ECB33DEA418}" dt="2024-10-14T20:20:05.752" v="28" actId="478"/>
          <ac:spMkLst>
            <pc:docMk/>
            <pc:sldMk cId="375051664" sldId="262"/>
            <ac:spMk id="4" creationId="{E3F56D43-9F76-A721-031A-C7675418AEF9}"/>
          </ac:spMkLst>
        </pc:spChg>
      </pc:sldChg>
      <pc:sldChg chg="delSp mod">
        <pc:chgData name="MUSTAFA NAVAKUŞU" userId="f0427bc5db11cc10" providerId="LiveId" clId="{BC882A6B-12D3-4B9C-9024-9ECB33DEA418}" dt="2024-10-14T20:20:11.029" v="31" actId="478"/>
        <pc:sldMkLst>
          <pc:docMk/>
          <pc:sldMk cId="1128847319" sldId="263"/>
        </pc:sldMkLst>
        <pc:spChg chg="del">
          <ac:chgData name="MUSTAFA NAVAKUŞU" userId="f0427bc5db11cc10" providerId="LiveId" clId="{BC882A6B-12D3-4B9C-9024-9ECB33DEA418}" dt="2024-10-14T20:20:08.571" v="29" actId="478"/>
          <ac:spMkLst>
            <pc:docMk/>
            <pc:sldMk cId="1128847319" sldId="263"/>
            <ac:spMk id="2" creationId="{AADD7160-BA4D-826B-EFF0-F5306AB4E216}"/>
          </ac:spMkLst>
        </pc:spChg>
        <pc:spChg chg="del">
          <ac:chgData name="MUSTAFA NAVAKUŞU" userId="f0427bc5db11cc10" providerId="LiveId" clId="{BC882A6B-12D3-4B9C-9024-9ECB33DEA418}" dt="2024-10-14T20:20:09.931" v="30" actId="478"/>
          <ac:spMkLst>
            <pc:docMk/>
            <pc:sldMk cId="1128847319" sldId="263"/>
            <ac:spMk id="3" creationId="{36BD2D7D-9524-8936-45DC-DE6E252DEB50}"/>
          </ac:spMkLst>
        </pc:spChg>
        <pc:spChg chg="del">
          <ac:chgData name="MUSTAFA NAVAKUŞU" userId="f0427bc5db11cc10" providerId="LiveId" clId="{BC882A6B-12D3-4B9C-9024-9ECB33DEA418}" dt="2024-10-14T20:20:11.029" v="31" actId="478"/>
          <ac:spMkLst>
            <pc:docMk/>
            <pc:sldMk cId="1128847319" sldId="263"/>
            <ac:spMk id="4" creationId="{E769B705-FB59-9D36-0E81-8059BEE91EBA}"/>
          </ac:spMkLst>
        </pc:spChg>
      </pc:sldChg>
      <pc:sldChg chg="delSp mod">
        <pc:chgData name="MUSTAFA NAVAKUŞU" userId="f0427bc5db11cc10" providerId="LiveId" clId="{BC882A6B-12D3-4B9C-9024-9ECB33DEA418}" dt="2024-10-14T20:20:15.464" v="34" actId="478"/>
        <pc:sldMkLst>
          <pc:docMk/>
          <pc:sldMk cId="1380973674" sldId="264"/>
        </pc:sldMkLst>
        <pc:spChg chg="del">
          <ac:chgData name="MUSTAFA NAVAKUŞU" userId="f0427bc5db11cc10" providerId="LiveId" clId="{BC882A6B-12D3-4B9C-9024-9ECB33DEA418}" dt="2024-10-14T20:20:14.207" v="33" actId="478"/>
          <ac:spMkLst>
            <pc:docMk/>
            <pc:sldMk cId="1380973674" sldId="264"/>
            <ac:spMk id="2" creationId="{AADD7160-BA4D-826B-EFF0-F5306AB4E216}"/>
          </ac:spMkLst>
        </pc:spChg>
        <pc:spChg chg="del">
          <ac:chgData name="MUSTAFA NAVAKUŞU" userId="f0427bc5db11cc10" providerId="LiveId" clId="{BC882A6B-12D3-4B9C-9024-9ECB33DEA418}" dt="2024-10-14T20:20:13.527" v="32" actId="478"/>
          <ac:spMkLst>
            <pc:docMk/>
            <pc:sldMk cId="1380973674" sldId="264"/>
            <ac:spMk id="3" creationId="{0B7EC18A-6E34-27B9-6A9D-91B9E7F8C13C}"/>
          </ac:spMkLst>
        </pc:spChg>
        <pc:spChg chg="del">
          <ac:chgData name="MUSTAFA NAVAKUŞU" userId="f0427bc5db11cc10" providerId="LiveId" clId="{BC882A6B-12D3-4B9C-9024-9ECB33DEA418}" dt="2024-10-14T20:20:15.464" v="34" actId="478"/>
          <ac:spMkLst>
            <pc:docMk/>
            <pc:sldMk cId="1380973674" sldId="264"/>
            <ac:spMk id="4" creationId="{3A63CB80-97F4-5482-A2BA-D362C35219E9}"/>
          </ac:spMkLst>
        </pc:spChg>
      </pc:sldChg>
      <pc:sldChg chg="delSp mod">
        <pc:chgData name="MUSTAFA NAVAKUŞU" userId="f0427bc5db11cc10" providerId="LiveId" clId="{BC882A6B-12D3-4B9C-9024-9ECB33DEA418}" dt="2024-10-14T20:20:20.396" v="37" actId="478"/>
        <pc:sldMkLst>
          <pc:docMk/>
          <pc:sldMk cId="4180399631" sldId="265"/>
        </pc:sldMkLst>
        <pc:spChg chg="del">
          <ac:chgData name="MUSTAFA NAVAKUŞU" userId="f0427bc5db11cc10" providerId="LiveId" clId="{BC882A6B-12D3-4B9C-9024-9ECB33DEA418}" dt="2024-10-14T20:20:18.539" v="35" actId="478"/>
          <ac:spMkLst>
            <pc:docMk/>
            <pc:sldMk cId="4180399631" sldId="265"/>
            <ac:spMk id="2" creationId="{AADD7160-BA4D-826B-EFF0-F5306AB4E216}"/>
          </ac:spMkLst>
        </pc:spChg>
        <pc:spChg chg="del">
          <ac:chgData name="MUSTAFA NAVAKUŞU" userId="f0427bc5db11cc10" providerId="LiveId" clId="{BC882A6B-12D3-4B9C-9024-9ECB33DEA418}" dt="2024-10-14T20:20:19.212" v="36" actId="478"/>
          <ac:spMkLst>
            <pc:docMk/>
            <pc:sldMk cId="4180399631" sldId="265"/>
            <ac:spMk id="3" creationId="{63F1C039-5B2A-A995-8E08-06EF19DBBC2F}"/>
          </ac:spMkLst>
        </pc:spChg>
        <pc:spChg chg="del">
          <ac:chgData name="MUSTAFA NAVAKUŞU" userId="f0427bc5db11cc10" providerId="LiveId" clId="{BC882A6B-12D3-4B9C-9024-9ECB33DEA418}" dt="2024-10-14T20:20:20.396" v="37" actId="478"/>
          <ac:spMkLst>
            <pc:docMk/>
            <pc:sldMk cId="4180399631" sldId="265"/>
            <ac:spMk id="4" creationId="{D649A118-2A1B-25B9-E940-CDD8DD939A53}"/>
          </ac:spMkLst>
        </pc:spChg>
      </pc:sldChg>
      <pc:sldChg chg="addSp delSp mod">
        <pc:chgData name="MUSTAFA NAVAKUŞU" userId="f0427bc5db11cc10" providerId="LiveId" clId="{BC882A6B-12D3-4B9C-9024-9ECB33DEA418}" dt="2024-10-14T20:20:34.613" v="47" actId="478"/>
        <pc:sldMkLst>
          <pc:docMk/>
          <pc:sldMk cId="3392815246" sldId="266"/>
        </pc:sldMkLst>
        <pc:spChg chg="add del">
          <ac:chgData name="MUSTAFA NAVAKUŞU" userId="f0427bc5db11cc10" providerId="LiveId" clId="{BC882A6B-12D3-4B9C-9024-9ECB33DEA418}" dt="2024-10-14T20:20:34.171" v="46" actId="478"/>
          <ac:spMkLst>
            <pc:docMk/>
            <pc:sldMk cId="3392815246" sldId="266"/>
            <ac:spMk id="2" creationId="{AADD7160-BA4D-826B-EFF0-F5306AB4E216}"/>
          </ac:spMkLst>
        </pc:spChg>
        <pc:spChg chg="add del">
          <ac:chgData name="MUSTAFA NAVAKUŞU" userId="f0427bc5db11cc10" providerId="LiveId" clId="{BC882A6B-12D3-4B9C-9024-9ECB33DEA418}" dt="2024-10-14T20:20:33.544" v="44" actId="478"/>
          <ac:spMkLst>
            <pc:docMk/>
            <pc:sldMk cId="3392815246" sldId="266"/>
            <ac:spMk id="8" creationId="{444043BB-7420-DCA5-9E11-01256E8C2280}"/>
          </ac:spMkLst>
        </pc:spChg>
        <pc:spChg chg="add del">
          <ac:chgData name="MUSTAFA NAVAKUŞU" userId="f0427bc5db11cc10" providerId="LiveId" clId="{BC882A6B-12D3-4B9C-9024-9ECB33DEA418}" dt="2024-10-14T20:20:33.172" v="43" actId="478"/>
          <ac:spMkLst>
            <pc:docMk/>
            <pc:sldMk cId="3392815246" sldId="266"/>
            <ac:spMk id="9" creationId="{321A3A14-690E-C0BE-2420-51BE7AAE9686}"/>
          </ac:spMkLst>
        </pc:spChg>
        <pc:spChg chg="add del">
          <ac:chgData name="MUSTAFA NAVAKUŞU" userId="f0427bc5db11cc10" providerId="LiveId" clId="{BC882A6B-12D3-4B9C-9024-9ECB33DEA418}" dt="2024-10-14T20:20:33.861" v="45" actId="478"/>
          <ac:spMkLst>
            <pc:docMk/>
            <pc:sldMk cId="3392815246" sldId="266"/>
            <ac:spMk id="10" creationId="{0DC9976E-14AE-43BE-432B-2CCE9BC0D0F0}"/>
          </ac:spMkLst>
        </pc:spChg>
        <pc:picChg chg="add del">
          <ac:chgData name="MUSTAFA NAVAKUŞU" userId="f0427bc5db11cc10" providerId="LiveId" clId="{BC882A6B-12D3-4B9C-9024-9ECB33DEA418}" dt="2024-10-14T20:20:34.613" v="47" actId="478"/>
          <ac:picMkLst>
            <pc:docMk/>
            <pc:sldMk cId="3392815246" sldId="266"/>
            <ac:picMk id="7" creationId="{1968B6A6-833D-0F32-41E4-6993678E9FDD}"/>
          </ac:picMkLst>
        </pc:picChg>
      </pc:sldChg>
      <pc:sldChg chg="addSp modSp add mod">
        <pc:chgData name="MUSTAFA NAVAKUŞU" userId="f0427bc5db11cc10" providerId="LiveId" clId="{BC882A6B-12D3-4B9C-9024-9ECB33DEA418}" dt="2024-10-14T20:32:17.131" v="79" actId="20577"/>
        <pc:sldMkLst>
          <pc:docMk/>
          <pc:sldMk cId="4108283002" sldId="267"/>
        </pc:sldMkLst>
        <pc:spChg chg="add mod">
          <ac:chgData name="MUSTAFA NAVAKUŞU" userId="f0427bc5db11cc10" providerId="LiveId" clId="{BC882A6B-12D3-4B9C-9024-9ECB33DEA418}" dt="2024-10-14T20:31:42.735" v="53"/>
          <ac:spMkLst>
            <pc:docMk/>
            <pc:sldMk cId="4108283002" sldId="267"/>
            <ac:spMk id="2" creationId="{91E8E24D-F243-0EA7-F5B4-826C94D97F51}"/>
          </ac:spMkLst>
        </pc:spChg>
        <pc:spChg chg="add mod">
          <ac:chgData name="MUSTAFA NAVAKUŞU" userId="f0427bc5db11cc10" providerId="LiveId" clId="{BC882A6B-12D3-4B9C-9024-9ECB33DEA418}" dt="2024-10-14T20:32:17.131" v="79" actId="20577"/>
          <ac:spMkLst>
            <pc:docMk/>
            <pc:sldMk cId="4108283002" sldId="267"/>
            <ac:spMk id="3" creationId="{C336FC8A-760E-A0B6-CAC8-254CBE0AD59F}"/>
          </ac:spMkLst>
        </pc:spChg>
      </pc:sldChg>
      <pc:sldMasterChg chg="setBg modSldLayout">
        <pc:chgData name="MUSTAFA NAVAKUŞU" userId="f0427bc5db11cc10" providerId="LiveId" clId="{BC882A6B-12D3-4B9C-9024-9ECB33DEA418}" dt="2024-10-14T20:30:58.959" v="51"/>
        <pc:sldMasterMkLst>
          <pc:docMk/>
          <pc:sldMasterMk cId="495851375" sldId="2147483648"/>
        </pc:sldMasterMkLst>
        <pc:sldLayoutChg chg="setBg">
          <pc:chgData name="MUSTAFA NAVAKUŞU" userId="f0427bc5db11cc10" providerId="LiveId" clId="{BC882A6B-12D3-4B9C-9024-9ECB33DEA418}" dt="2024-10-14T20:30:58.959" v="51"/>
          <pc:sldLayoutMkLst>
            <pc:docMk/>
            <pc:sldMasterMk cId="495851375" sldId="2147483648"/>
            <pc:sldLayoutMk cId="1723832080" sldId="2147483649"/>
          </pc:sldLayoutMkLst>
        </pc:sldLayoutChg>
        <pc:sldLayoutChg chg="setBg">
          <pc:chgData name="MUSTAFA NAVAKUŞU" userId="f0427bc5db11cc10" providerId="LiveId" clId="{BC882A6B-12D3-4B9C-9024-9ECB33DEA418}" dt="2024-10-14T20:30:58.959" v="51"/>
          <pc:sldLayoutMkLst>
            <pc:docMk/>
            <pc:sldMasterMk cId="495851375" sldId="2147483648"/>
            <pc:sldLayoutMk cId="2752263073" sldId="2147483650"/>
          </pc:sldLayoutMkLst>
        </pc:sldLayoutChg>
        <pc:sldLayoutChg chg="setBg">
          <pc:chgData name="MUSTAFA NAVAKUŞU" userId="f0427bc5db11cc10" providerId="LiveId" clId="{BC882A6B-12D3-4B9C-9024-9ECB33DEA418}" dt="2024-10-14T20:30:58.959" v="51"/>
          <pc:sldLayoutMkLst>
            <pc:docMk/>
            <pc:sldMasterMk cId="495851375" sldId="2147483648"/>
            <pc:sldLayoutMk cId="3967844902" sldId="2147483651"/>
          </pc:sldLayoutMkLst>
        </pc:sldLayoutChg>
        <pc:sldLayoutChg chg="setBg">
          <pc:chgData name="MUSTAFA NAVAKUŞU" userId="f0427bc5db11cc10" providerId="LiveId" clId="{BC882A6B-12D3-4B9C-9024-9ECB33DEA418}" dt="2024-10-14T20:30:58.959" v="51"/>
          <pc:sldLayoutMkLst>
            <pc:docMk/>
            <pc:sldMasterMk cId="495851375" sldId="2147483648"/>
            <pc:sldLayoutMk cId="2406843442" sldId="2147483652"/>
          </pc:sldLayoutMkLst>
        </pc:sldLayoutChg>
        <pc:sldLayoutChg chg="setBg">
          <pc:chgData name="MUSTAFA NAVAKUŞU" userId="f0427bc5db11cc10" providerId="LiveId" clId="{BC882A6B-12D3-4B9C-9024-9ECB33DEA418}" dt="2024-10-14T20:30:58.959" v="51"/>
          <pc:sldLayoutMkLst>
            <pc:docMk/>
            <pc:sldMasterMk cId="495851375" sldId="2147483648"/>
            <pc:sldLayoutMk cId="992063595" sldId="2147483653"/>
          </pc:sldLayoutMkLst>
        </pc:sldLayoutChg>
        <pc:sldLayoutChg chg="setBg">
          <pc:chgData name="MUSTAFA NAVAKUŞU" userId="f0427bc5db11cc10" providerId="LiveId" clId="{BC882A6B-12D3-4B9C-9024-9ECB33DEA418}" dt="2024-10-14T20:30:58.959" v="51"/>
          <pc:sldLayoutMkLst>
            <pc:docMk/>
            <pc:sldMasterMk cId="495851375" sldId="2147483648"/>
            <pc:sldLayoutMk cId="777543947" sldId="2147483654"/>
          </pc:sldLayoutMkLst>
        </pc:sldLayoutChg>
        <pc:sldLayoutChg chg="setBg">
          <pc:chgData name="MUSTAFA NAVAKUŞU" userId="f0427bc5db11cc10" providerId="LiveId" clId="{BC882A6B-12D3-4B9C-9024-9ECB33DEA418}" dt="2024-10-14T20:30:58.959" v="51"/>
          <pc:sldLayoutMkLst>
            <pc:docMk/>
            <pc:sldMasterMk cId="495851375" sldId="2147483648"/>
            <pc:sldLayoutMk cId="2208622374" sldId="2147483655"/>
          </pc:sldLayoutMkLst>
        </pc:sldLayoutChg>
        <pc:sldLayoutChg chg="setBg">
          <pc:chgData name="MUSTAFA NAVAKUŞU" userId="f0427bc5db11cc10" providerId="LiveId" clId="{BC882A6B-12D3-4B9C-9024-9ECB33DEA418}" dt="2024-10-14T20:30:58.959" v="51"/>
          <pc:sldLayoutMkLst>
            <pc:docMk/>
            <pc:sldMasterMk cId="495851375" sldId="2147483648"/>
            <pc:sldLayoutMk cId="1705176317" sldId="2147483656"/>
          </pc:sldLayoutMkLst>
        </pc:sldLayoutChg>
        <pc:sldLayoutChg chg="setBg">
          <pc:chgData name="MUSTAFA NAVAKUŞU" userId="f0427bc5db11cc10" providerId="LiveId" clId="{BC882A6B-12D3-4B9C-9024-9ECB33DEA418}" dt="2024-10-14T20:30:58.959" v="51"/>
          <pc:sldLayoutMkLst>
            <pc:docMk/>
            <pc:sldMasterMk cId="495851375" sldId="2147483648"/>
            <pc:sldLayoutMk cId="3976242153" sldId="2147483657"/>
          </pc:sldLayoutMkLst>
        </pc:sldLayoutChg>
        <pc:sldLayoutChg chg="setBg">
          <pc:chgData name="MUSTAFA NAVAKUŞU" userId="f0427bc5db11cc10" providerId="LiveId" clId="{BC882A6B-12D3-4B9C-9024-9ECB33DEA418}" dt="2024-10-14T20:30:58.959" v="51"/>
          <pc:sldLayoutMkLst>
            <pc:docMk/>
            <pc:sldMasterMk cId="495851375" sldId="2147483648"/>
            <pc:sldLayoutMk cId="3612287879" sldId="2147483658"/>
          </pc:sldLayoutMkLst>
        </pc:sldLayoutChg>
        <pc:sldLayoutChg chg="setBg">
          <pc:chgData name="MUSTAFA NAVAKUŞU" userId="f0427bc5db11cc10" providerId="LiveId" clId="{BC882A6B-12D3-4B9C-9024-9ECB33DEA418}" dt="2024-10-14T20:30:58.959" v="51"/>
          <pc:sldLayoutMkLst>
            <pc:docMk/>
            <pc:sldMasterMk cId="495851375" sldId="2147483648"/>
            <pc:sldLayoutMk cId="115186686" sldId="2147483659"/>
          </pc:sldLayoutMkLst>
        </pc:sldLayoutChg>
      </pc:sldMasterChg>
    </pc:docChg>
  </pc:docChgLst>
  <pc:docChgLst>
    <pc:chgData name="MUSTAFA NAVAKUŞU" userId="f0427bc5db11cc10" providerId="LiveId" clId="{3AB1AC44-1796-4426-B466-6B9D6D4B426B}"/>
    <pc:docChg chg="undo custSel addSld delSld modSld modMainMaster">
      <pc:chgData name="MUSTAFA NAVAKUŞU" userId="f0427bc5db11cc10" providerId="LiveId" clId="{3AB1AC44-1796-4426-B466-6B9D6D4B426B}" dt="2024-09-26T07:34:51.694" v="1793" actId="1038"/>
      <pc:docMkLst>
        <pc:docMk/>
      </pc:docMkLst>
      <pc:sldChg chg="addSp delSp modSp new mod setBg">
        <pc:chgData name="MUSTAFA NAVAKUŞU" userId="f0427bc5db11cc10" providerId="LiveId" clId="{3AB1AC44-1796-4426-B466-6B9D6D4B426B}" dt="2024-09-25T10:59:11.670" v="28" actId="962"/>
        <pc:sldMkLst>
          <pc:docMk/>
          <pc:sldMk cId="3129434658" sldId="256"/>
        </pc:sldMkLst>
        <pc:spChg chg="del">
          <ac:chgData name="MUSTAFA NAVAKUŞU" userId="f0427bc5db11cc10" providerId="LiveId" clId="{3AB1AC44-1796-4426-B466-6B9D6D4B426B}" dt="2024-09-25T10:31:08.699" v="1" actId="478"/>
          <ac:spMkLst>
            <pc:docMk/>
            <pc:sldMk cId="3129434658" sldId="256"/>
            <ac:spMk id="2" creationId="{DC522B94-B005-2668-6AFE-BE00A6DFF0F6}"/>
          </ac:spMkLst>
        </pc:spChg>
        <pc:spChg chg="del">
          <ac:chgData name="MUSTAFA NAVAKUŞU" userId="f0427bc5db11cc10" providerId="LiveId" clId="{3AB1AC44-1796-4426-B466-6B9D6D4B426B}" dt="2024-09-25T10:31:10.271" v="2" actId="478"/>
          <ac:spMkLst>
            <pc:docMk/>
            <pc:sldMk cId="3129434658" sldId="256"/>
            <ac:spMk id="3" creationId="{609355D0-69D3-EB66-CC50-A0C1370102C4}"/>
          </ac:spMkLst>
        </pc:spChg>
        <pc:picChg chg="add del mod">
          <ac:chgData name="MUSTAFA NAVAKUŞU" userId="f0427bc5db11cc10" providerId="LiveId" clId="{3AB1AC44-1796-4426-B466-6B9D6D4B426B}" dt="2024-09-25T10:33:22.687" v="17" actId="478"/>
          <ac:picMkLst>
            <pc:docMk/>
            <pc:sldMk cId="3129434658" sldId="256"/>
            <ac:picMk id="5" creationId="{D133A43E-A206-5A46-E0DD-892F10CC287F}"/>
          </ac:picMkLst>
        </pc:picChg>
        <pc:picChg chg="add del mod">
          <ac:chgData name="MUSTAFA NAVAKUŞU" userId="f0427bc5db11cc10" providerId="LiveId" clId="{3AB1AC44-1796-4426-B466-6B9D6D4B426B}" dt="2024-09-25T10:35:32.329" v="21" actId="478"/>
          <ac:picMkLst>
            <pc:docMk/>
            <pc:sldMk cId="3129434658" sldId="256"/>
            <ac:picMk id="7" creationId="{54B635F4-0A44-BC25-CBD2-08D54CAFD615}"/>
          </ac:picMkLst>
        </pc:picChg>
        <pc:picChg chg="add del mod">
          <ac:chgData name="MUSTAFA NAVAKUŞU" userId="f0427bc5db11cc10" providerId="LiveId" clId="{3AB1AC44-1796-4426-B466-6B9D6D4B426B}" dt="2024-09-25T10:56:51.745" v="25" actId="478"/>
          <ac:picMkLst>
            <pc:docMk/>
            <pc:sldMk cId="3129434658" sldId="256"/>
            <ac:picMk id="9" creationId="{DCD424E4-1553-E392-76D6-4F1163C9E554}"/>
          </ac:picMkLst>
        </pc:picChg>
        <pc:picChg chg="add mod">
          <ac:chgData name="MUSTAFA NAVAKUŞU" userId="f0427bc5db11cc10" providerId="LiveId" clId="{3AB1AC44-1796-4426-B466-6B9D6D4B426B}" dt="2024-09-25T10:59:11.670" v="28" actId="962"/>
          <ac:picMkLst>
            <pc:docMk/>
            <pc:sldMk cId="3129434658" sldId="256"/>
            <ac:picMk id="11" creationId="{0C04C2E2-7BCB-4295-D331-6A1CBE5EC835}"/>
          </ac:picMkLst>
        </pc:picChg>
      </pc:sldChg>
      <pc:sldChg chg="addSp delSp modSp add mod setBg">
        <pc:chgData name="MUSTAFA NAVAKUŞU" userId="f0427bc5db11cc10" providerId="LiveId" clId="{3AB1AC44-1796-4426-B466-6B9D6D4B426B}" dt="2024-09-26T06:20:33.974" v="489" actId="1035"/>
        <pc:sldMkLst>
          <pc:docMk/>
          <pc:sldMk cId="4119265688" sldId="257"/>
        </pc:sldMkLst>
        <pc:spChg chg="add mod">
          <ac:chgData name="MUSTAFA NAVAKUŞU" userId="f0427bc5db11cc10" providerId="LiveId" clId="{3AB1AC44-1796-4426-B466-6B9D6D4B426B}" dt="2024-09-26T06:09:36.896" v="311" actId="1037"/>
          <ac:spMkLst>
            <pc:docMk/>
            <pc:sldMk cId="4119265688" sldId="257"/>
            <ac:spMk id="2" creationId="{181B5CAA-DDC4-7397-41BC-37CCB0BCBB7F}"/>
          </ac:spMkLst>
        </pc:spChg>
        <pc:spChg chg="mod">
          <ac:chgData name="MUSTAFA NAVAKUŞU" userId="f0427bc5db11cc10" providerId="LiveId" clId="{3AB1AC44-1796-4426-B466-6B9D6D4B426B}" dt="2024-09-25T11:06:44.265" v="46" actId="14100"/>
          <ac:spMkLst>
            <pc:docMk/>
            <pc:sldMk cId="4119265688" sldId="257"/>
            <ac:spMk id="2" creationId="{DA042560-F03E-3C41-8FD1-E5E151543931}"/>
          </ac:spMkLst>
        </pc:spChg>
        <pc:spChg chg="add del mod">
          <ac:chgData name="MUSTAFA NAVAKUŞU" userId="f0427bc5db11cc10" providerId="LiveId" clId="{3AB1AC44-1796-4426-B466-6B9D6D4B426B}" dt="2024-09-25T11:11:52.348" v="123" actId="478"/>
          <ac:spMkLst>
            <pc:docMk/>
            <pc:sldMk cId="4119265688" sldId="257"/>
            <ac:spMk id="3" creationId="{DFA49633-EF76-D4DD-9741-C6107ADB007E}"/>
          </ac:spMkLst>
        </pc:spChg>
        <pc:spChg chg="add mod">
          <ac:chgData name="MUSTAFA NAVAKUŞU" userId="f0427bc5db11cc10" providerId="LiveId" clId="{3AB1AC44-1796-4426-B466-6B9D6D4B426B}" dt="2024-09-26T06:20:33.974" v="489" actId="1035"/>
          <ac:spMkLst>
            <pc:docMk/>
            <pc:sldMk cId="4119265688" sldId="257"/>
            <ac:spMk id="3" creationId="{F0B2C6F8-C4B7-72F4-EC5A-837977896307}"/>
          </ac:spMkLst>
        </pc:spChg>
        <pc:spChg chg="add mod">
          <ac:chgData name="MUSTAFA NAVAKUŞU" userId="f0427bc5db11cc10" providerId="LiveId" clId="{3AB1AC44-1796-4426-B466-6B9D6D4B426B}" dt="2024-09-25T11:10:29.257" v="100" actId="122"/>
          <ac:spMkLst>
            <pc:docMk/>
            <pc:sldMk cId="4119265688" sldId="257"/>
            <ac:spMk id="4" creationId="{DD4E9726-84BE-D864-E42E-73EA5509C970}"/>
          </ac:spMkLst>
        </pc:spChg>
        <pc:spChg chg="add mod">
          <ac:chgData name="MUSTAFA NAVAKUŞU" userId="f0427bc5db11cc10" providerId="LiveId" clId="{3AB1AC44-1796-4426-B466-6B9D6D4B426B}" dt="2024-09-25T11:11:45.750" v="115" actId="122"/>
          <ac:spMkLst>
            <pc:docMk/>
            <pc:sldMk cId="4119265688" sldId="257"/>
            <ac:spMk id="5" creationId="{385E1B6E-8170-FD2F-546C-FB2EE7926704}"/>
          </ac:spMkLst>
        </pc:spChg>
        <pc:spChg chg="add mod">
          <ac:chgData name="MUSTAFA NAVAKUŞU" userId="f0427bc5db11cc10" providerId="LiveId" clId="{3AB1AC44-1796-4426-B466-6B9D6D4B426B}" dt="2024-09-25T11:12:14.732" v="128" actId="207"/>
          <ac:spMkLst>
            <pc:docMk/>
            <pc:sldMk cId="4119265688" sldId="257"/>
            <ac:spMk id="6" creationId="{C373CAA8-F4E9-CE96-2966-E28245C3CAC4}"/>
          </ac:spMkLst>
        </pc:spChg>
        <pc:spChg chg="add del mod">
          <ac:chgData name="MUSTAFA NAVAKUŞU" userId="f0427bc5db11cc10" providerId="LiveId" clId="{3AB1AC44-1796-4426-B466-6B9D6D4B426B}" dt="2024-09-25T11:17:31.906" v="185" actId="478"/>
          <ac:spMkLst>
            <pc:docMk/>
            <pc:sldMk cId="4119265688" sldId="257"/>
            <ac:spMk id="7" creationId="{3BEDB4C9-7199-1276-B070-4AFFB13BECCE}"/>
          </ac:spMkLst>
        </pc:spChg>
        <pc:spChg chg="add del mod">
          <ac:chgData name="MUSTAFA NAVAKUŞU" userId="f0427bc5db11cc10" providerId="LiveId" clId="{3AB1AC44-1796-4426-B466-6B9D6D4B426B}" dt="2024-09-25T11:18:04.907" v="221" actId="21"/>
          <ac:spMkLst>
            <pc:docMk/>
            <pc:sldMk cId="4119265688" sldId="257"/>
            <ac:spMk id="8" creationId="{97043D3F-3D57-743E-480C-E820BE18020E}"/>
          </ac:spMkLst>
        </pc:spChg>
      </pc:sldChg>
      <pc:sldChg chg="addSp delSp modSp add mod">
        <pc:chgData name="MUSTAFA NAVAKUŞU" userId="f0427bc5db11cc10" providerId="LiveId" clId="{3AB1AC44-1796-4426-B466-6B9D6D4B426B}" dt="2024-09-26T06:22:31.540" v="527" actId="1036"/>
        <pc:sldMkLst>
          <pc:docMk/>
          <pc:sldMk cId="1273640291" sldId="258"/>
        </pc:sldMkLst>
        <pc:spChg chg="add mod">
          <ac:chgData name="MUSTAFA NAVAKUŞU" userId="f0427bc5db11cc10" providerId="LiveId" clId="{3AB1AC44-1796-4426-B466-6B9D6D4B426B}" dt="2024-09-26T06:22:31.540" v="527" actId="1036"/>
          <ac:spMkLst>
            <pc:docMk/>
            <pc:sldMk cId="1273640291" sldId="258"/>
            <ac:spMk id="2" creationId="{93590552-735E-46D6-23BA-80C24AFE74B6}"/>
          </ac:spMkLst>
        </pc:spChg>
        <pc:spChg chg="add mod">
          <ac:chgData name="MUSTAFA NAVAKUŞU" userId="f0427bc5db11cc10" providerId="LiveId" clId="{3AB1AC44-1796-4426-B466-6B9D6D4B426B}" dt="2024-09-25T11:08:51.816" v="81"/>
          <ac:spMkLst>
            <pc:docMk/>
            <pc:sldMk cId="1273640291" sldId="258"/>
            <ac:spMk id="3" creationId="{50FAAF52-CEFC-D8BE-0377-BBF7FB49CA69}"/>
          </ac:spMkLst>
        </pc:spChg>
        <pc:spChg chg="add mod">
          <ac:chgData name="MUSTAFA NAVAKUŞU" userId="f0427bc5db11cc10" providerId="LiveId" clId="{3AB1AC44-1796-4426-B466-6B9D6D4B426B}" dt="2024-09-25T11:11:28.425" v="106"/>
          <ac:spMkLst>
            <pc:docMk/>
            <pc:sldMk cId="1273640291" sldId="258"/>
            <ac:spMk id="4" creationId="{C6B426D2-9AB8-EEEF-55DE-3DCEFB1551AB}"/>
          </ac:spMkLst>
        </pc:spChg>
        <pc:spChg chg="add mod">
          <ac:chgData name="MUSTAFA NAVAKUŞU" userId="f0427bc5db11cc10" providerId="LiveId" clId="{3AB1AC44-1796-4426-B466-6B9D6D4B426B}" dt="2024-09-25T11:12:19.604" v="129"/>
          <ac:spMkLst>
            <pc:docMk/>
            <pc:sldMk cId="1273640291" sldId="258"/>
            <ac:spMk id="5" creationId="{1C5038D6-D1B7-6D19-FEC4-57325255DE52}"/>
          </ac:spMkLst>
        </pc:spChg>
        <pc:spChg chg="add mod">
          <ac:chgData name="MUSTAFA NAVAKUŞU" userId="f0427bc5db11cc10" providerId="LiveId" clId="{3AB1AC44-1796-4426-B466-6B9D6D4B426B}" dt="2024-09-25T11:18:31.648" v="249" actId="20577"/>
          <ac:spMkLst>
            <pc:docMk/>
            <pc:sldMk cId="1273640291" sldId="258"/>
            <ac:spMk id="6" creationId="{6C287B5B-CC6D-DADD-2322-50163CD8761F}"/>
          </ac:spMkLst>
        </pc:spChg>
        <pc:spChg chg="add del mod">
          <ac:chgData name="MUSTAFA NAVAKUŞU" userId="f0427bc5db11cc10" providerId="LiveId" clId="{3AB1AC44-1796-4426-B466-6B9D6D4B426B}" dt="2024-09-25T12:27:01.797" v="279" actId="478"/>
          <ac:spMkLst>
            <pc:docMk/>
            <pc:sldMk cId="1273640291" sldId="258"/>
            <ac:spMk id="7" creationId="{D8BAA079-DBC3-3249-D791-7CAF893DA9D1}"/>
          </ac:spMkLst>
        </pc:spChg>
        <pc:spChg chg="add mod">
          <ac:chgData name="MUSTAFA NAVAKUŞU" userId="f0427bc5db11cc10" providerId="LiveId" clId="{3AB1AC44-1796-4426-B466-6B9D6D4B426B}" dt="2024-09-26T06:21:06.065" v="502" actId="14100"/>
          <ac:spMkLst>
            <pc:docMk/>
            <pc:sldMk cId="1273640291" sldId="258"/>
            <ac:spMk id="8" creationId="{97043D3F-3D57-743E-480C-E820BE18020E}"/>
          </ac:spMkLst>
        </pc:spChg>
      </pc:sldChg>
      <pc:sldChg chg="addSp modSp add mod">
        <pc:chgData name="MUSTAFA NAVAKUŞU" userId="f0427bc5db11cc10" providerId="LiveId" clId="{3AB1AC44-1796-4426-B466-6B9D6D4B426B}" dt="2024-09-26T06:38:39.516" v="656" actId="1036"/>
        <pc:sldMkLst>
          <pc:docMk/>
          <pc:sldMk cId="1664509292" sldId="259"/>
        </pc:sldMkLst>
        <pc:spChg chg="add mod">
          <ac:chgData name="MUSTAFA NAVAKUŞU" userId="f0427bc5db11cc10" providerId="LiveId" clId="{3AB1AC44-1796-4426-B466-6B9D6D4B426B}" dt="2024-09-26T06:23:09.888" v="552" actId="14100"/>
          <ac:spMkLst>
            <pc:docMk/>
            <pc:sldMk cId="1664509292" sldId="259"/>
            <ac:spMk id="2" creationId="{EE520F10-B222-ADCF-1463-5DA53C4B563B}"/>
          </ac:spMkLst>
        </pc:spChg>
        <pc:spChg chg="add mod">
          <ac:chgData name="MUSTAFA NAVAKUŞU" userId="f0427bc5db11cc10" providerId="LiveId" clId="{3AB1AC44-1796-4426-B466-6B9D6D4B426B}" dt="2024-09-26T06:38:39.516" v="656" actId="1036"/>
          <ac:spMkLst>
            <pc:docMk/>
            <pc:sldMk cId="1664509292" sldId="259"/>
            <ac:spMk id="3" creationId="{2A518918-AE51-05E2-73E6-F75EA8C49192}"/>
          </ac:spMkLst>
        </pc:spChg>
        <pc:spChg chg="add mod">
          <ac:chgData name="MUSTAFA NAVAKUŞU" userId="f0427bc5db11cc10" providerId="LiveId" clId="{3AB1AC44-1796-4426-B466-6B9D6D4B426B}" dt="2024-09-25T11:08:54.023" v="82"/>
          <ac:spMkLst>
            <pc:docMk/>
            <pc:sldMk cId="1664509292" sldId="259"/>
            <ac:spMk id="3" creationId="{52660AAE-2706-EDF0-DB75-F141E41521E2}"/>
          </ac:spMkLst>
        </pc:spChg>
        <pc:spChg chg="add mod">
          <ac:chgData name="MUSTAFA NAVAKUŞU" userId="f0427bc5db11cc10" providerId="LiveId" clId="{3AB1AC44-1796-4426-B466-6B9D6D4B426B}" dt="2024-09-25T11:11:30.057" v="107"/>
          <ac:spMkLst>
            <pc:docMk/>
            <pc:sldMk cId="1664509292" sldId="259"/>
            <ac:spMk id="4" creationId="{EFFD0405-9E39-755D-7631-B7D6CD79D329}"/>
          </ac:spMkLst>
        </pc:spChg>
        <pc:spChg chg="add mod">
          <ac:chgData name="MUSTAFA NAVAKUŞU" userId="f0427bc5db11cc10" providerId="LiveId" clId="{3AB1AC44-1796-4426-B466-6B9D6D4B426B}" dt="2024-09-25T11:12:20.846" v="130"/>
          <ac:spMkLst>
            <pc:docMk/>
            <pc:sldMk cId="1664509292" sldId="259"/>
            <ac:spMk id="5" creationId="{72684C7E-99F7-4BF4-97AE-DFD264EC8A77}"/>
          </ac:spMkLst>
        </pc:spChg>
      </pc:sldChg>
      <pc:sldChg chg="addSp modSp add mod">
        <pc:chgData name="MUSTAFA NAVAKUŞU" userId="f0427bc5db11cc10" providerId="LiveId" clId="{3AB1AC44-1796-4426-B466-6B9D6D4B426B}" dt="2024-09-26T06:47:16.603" v="714" actId="1037"/>
        <pc:sldMkLst>
          <pc:docMk/>
          <pc:sldMk cId="3803291091" sldId="260"/>
        </pc:sldMkLst>
        <pc:spChg chg="add mod">
          <ac:chgData name="MUSTAFA NAVAKUŞU" userId="f0427bc5db11cc10" providerId="LiveId" clId="{3AB1AC44-1796-4426-B466-6B9D6D4B426B}" dt="2024-09-26T06:47:10.060" v="708" actId="14100"/>
          <ac:spMkLst>
            <pc:docMk/>
            <pc:sldMk cId="3803291091" sldId="260"/>
            <ac:spMk id="2" creationId="{C56DE1B9-98B5-9FA1-1F9E-6976E5EE1175}"/>
          </ac:spMkLst>
        </pc:spChg>
        <pc:spChg chg="add mod">
          <ac:chgData name="MUSTAFA NAVAKUŞU" userId="f0427bc5db11cc10" providerId="LiveId" clId="{3AB1AC44-1796-4426-B466-6B9D6D4B426B}" dt="2024-09-25T11:08:55.664" v="83"/>
          <ac:spMkLst>
            <pc:docMk/>
            <pc:sldMk cId="3803291091" sldId="260"/>
            <ac:spMk id="3" creationId="{2957BEA7-51BC-6648-C0C9-EBF304EEBDAE}"/>
          </ac:spMkLst>
        </pc:spChg>
        <pc:spChg chg="add mod">
          <ac:chgData name="MUSTAFA NAVAKUŞU" userId="f0427bc5db11cc10" providerId="LiveId" clId="{3AB1AC44-1796-4426-B466-6B9D6D4B426B}" dt="2024-09-25T11:11:36.554" v="108"/>
          <ac:spMkLst>
            <pc:docMk/>
            <pc:sldMk cId="3803291091" sldId="260"/>
            <ac:spMk id="4" creationId="{2726F290-BD9C-1724-5CEF-C9AB9E1BF04B}"/>
          </ac:spMkLst>
        </pc:spChg>
        <pc:spChg chg="add mod">
          <ac:chgData name="MUSTAFA NAVAKUŞU" userId="f0427bc5db11cc10" providerId="LiveId" clId="{3AB1AC44-1796-4426-B466-6B9D6D4B426B}" dt="2024-09-25T11:12:22.456" v="131"/>
          <ac:spMkLst>
            <pc:docMk/>
            <pc:sldMk cId="3803291091" sldId="260"/>
            <ac:spMk id="5" creationId="{70FCB7BB-19CA-64FE-1BFA-CBA570CD00F6}"/>
          </ac:spMkLst>
        </pc:spChg>
        <pc:picChg chg="add mod">
          <ac:chgData name="MUSTAFA NAVAKUŞU" userId="f0427bc5db11cc10" providerId="LiveId" clId="{3AB1AC44-1796-4426-B466-6B9D6D4B426B}" dt="2024-09-26T06:47:16.603" v="714" actId="1037"/>
          <ac:picMkLst>
            <pc:docMk/>
            <pc:sldMk cId="3803291091" sldId="260"/>
            <ac:picMk id="4" creationId="{7E5B599D-DE3E-4465-9301-1ABB8C806EA9}"/>
          </ac:picMkLst>
        </pc:picChg>
      </pc:sldChg>
      <pc:sldChg chg="addSp delSp modSp add del mod">
        <pc:chgData name="MUSTAFA NAVAKUŞU" userId="f0427bc5db11cc10" providerId="LiveId" clId="{3AB1AC44-1796-4426-B466-6B9D6D4B426B}" dt="2024-09-26T06:40:02.790" v="660" actId="47"/>
        <pc:sldMkLst>
          <pc:docMk/>
          <pc:sldMk cId="3326203604" sldId="261"/>
        </pc:sldMkLst>
        <pc:spChg chg="add mod">
          <ac:chgData name="MUSTAFA NAVAKUŞU" userId="f0427bc5db11cc10" providerId="LiveId" clId="{3AB1AC44-1796-4426-B466-6B9D6D4B426B}" dt="2024-09-25T11:08:58.070" v="84"/>
          <ac:spMkLst>
            <pc:docMk/>
            <pc:sldMk cId="3326203604" sldId="261"/>
            <ac:spMk id="3" creationId="{E73CD87B-0368-B47B-E04B-A74BE927B7F8}"/>
          </ac:spMkLst>
        </pc:spChg>
        <pc:spChg chg="add mod">
          <ac:chgData name="MUSTAFA NAVAKUŞU" userId="f0427bc5db11cc10" providerId="LiveId" clId="{3AB1AC44-1796-4426-B466-6B9D6D4B426B}" dt="2024-09-25T11:11:37.761" v="109"/>
          <ac:spMkLst>
            <pc:docMk/>
            <pc:sldMk cId="3326203604" sldId="261"/>
            <ac:spMk id="4" creationId="{D37037AD-9C4C-B57A-5E4A-11FA5FB3D528}"/>
          </ac:spMkLst>
        </pc:spChg>
        <pc:spChg chg="add mod">
          <ac:chgData name="MUSTAFA NAVAKUŞU" userId="f0427bc5db11cc10" providerId="LiveId" clId="{3AB1AC44-1796-4426-B466-6B9D6D4B426B}" dt="2024-09-25T11:19:52.033" v="274"/>
          <ac:spMkLst>
            <pc:docMk/>
            <pc:sldMk cId="3326203604" sldId="261"/>
            <ac:spMk id="5" creationId="{CF597839-2257-D9EF-3B32-60EEC42AA41D}"/>
          </ac:spMkLst>
        </pc:spChg>
        <pc:picChg chg="add del mod">
          <ac:chgData name="MUSTAFA NAVAKUŞU" userId="f0427bc5db11cc10" providerId="LiveId" clId="{3AB1AC44-1796-4426-B466-6B9D6D4B426B}" dt="2024-09-26T06:39:57.146" v="659" actId="478"/>
          <ac:picMkLst>
            <pc:docMk/>
            <pc:sldMk cId="3326203604" sldId="261"/>
            <ac:picMk id="3" creationId="{4E7E64A4-264D-3901-C713-935C6DA7497D}"/>
          </ac:picMkLst>
        </pc:picChg>
      </pc:sldChg>
      <pc:sldChg chg="addSp modSp add mod">
        <pc:chgData name="MUSTAFA NAVAKUŞU" userId="f0427bc5db11cc10" providerId="LiveId" clId="{3AB1AC44-1796-4426-B466-6B9D6D4B426B}" dt="2024-09-26T06:50:49.891" v="924" actId="1036"/>
        <pc:sldMkLst>
          <pc:docMk/>
          <pc:sldMk cId="375051664" sldId="262"/>
        </pc:sldMkLst>
        <pc:spChg chg="add mod">
          <ac:chgData name="MUSTAFA NAVAKUŞU" userId="f0427bc5db11cc10" providerId="LiveId" clId="{3AB1AC44-1796-4426-B466-6B9D6D4B426B}" dt="2024-09-26T06:47:50.493" v="740" actId="14100"/>
          <ac:spMkLst>
            <pc:docMk/>
            <pc:sldMk cId="375051664" sldId="262"/>
            <ac:spMk id="2" creationId="{AADD7160-BA4D-826B-EFF0-F5306AB4E216}"/>
          </ac:spMkLst>
        </pc:spChg>
        <pc:spChg chg="add mod">
          <ac:chgData name="MUSTAFA NAVAKUŞU" userId="f0427bc5db11cc10" providerId="LiveId" clId="{3AB1AC44-1796-4426-B466-6B9D6D4B426B}" dt="2024-09-25T11:08:59.709" v="85"/>
          <ac:spMkLst>
            <pc:docMk/>
            <pc:sldMk cId="375051664" sldId="262"/>
            <ac:spMk id="3" creationId="{6E6CD098-BE24-70D9-600B-80C9B7E693FA}"/>
          </ac:spMkLst>
        </pc:spChg>
        <pc:spChg chg="add mod">
          <ac:chgData name="MUSTAFA NAVAKUŞU" userId="f0427bc5db11cc10" providerId="LiveId" clId="{3AB1AC44-1796-4426-B466-6B9D6D4B426B}" dt="2024-09-26T06:50:49.891" v="924" actId="1036"/>
          <ac:spMkLst>
            <pc:docMk/>
            <pc:sldMk cId="375051664" sldId="262"/>
            <ac:spMk id="3" creationId="{D642E688-1B1E-9BB5-8946-5D2F14057B9D}"/>
          </ac:spMkLst>
        </pc:spChg>
        <pc:spChg chg="add mod">
          <ac:chgData name="MUSTAFA NAVAKUŞU" userId="f0427bc5db11cc10" providerId="LiveId" clId="{3AB1AC44-1796-4426-B466-6B9D6D4B426B}" dt="2024-09-25T11:11:38.838" v="110"/>
          <ac:spMkLst>
            <pc:docMk/>
            <pc:sldMk cId="375051664" sldId="262"/>
            <ac:spMk id="4" creationId="{E39F213E-7A45-6A38-74C9-E4770B88CA7F}"/>
          </ac:spMkLst>
        </pc:spChg>
        <pc:spChg chg="add mod">
          <ac:chgData name="MUSTAFA NAVAKUŞU" userId="f0427bc5db11cc10" providerId="LiveId" clId="{3AB1AC44-1796-4426-B466-6B9D6D4B426B}" dt="2024-09-26T06:50:49.891" v="924" actId="1036"/>
          <ac:spMkLst>
            <pc:docMk/>
            <pc:sldMk cId="375051664" sldId="262"/>
            <ac:spMk id="4" creationId="{E3F56D43-9F76-A721-031A-C7675418AEF9}"/>
          </ac:spMkLst>
        </pc:spChg>
        <pc:spChg chg="add mod">
          <ac:chgData name="MUSTAFA NAVAKUŞU" userId="f0427bc5db11cc10" providerId="LiveId" clId="{3AB1AC44-1796-4426-B466-6B9D6D4B426B}" dt="2024-09-25T11:12:27.061" v="132"/>
          <ac:spMkLst>
            <pc:docMk/>
            <pc:sldMk cId="375051664" sldId="262"/>
            <ac:spMk id="5" creationId="{F19EA68E-E886-921A-4A85-19BC5D04D8BA}"/>
          </ac:spMkLst>
        </pc:spChg>
      </pc:sldChg>
      <pc:sldChg chg="addSp modSp add mod">
        <pc:chgData name="MUSTAFA NAVAKUŞU" userId="f0427bc5db11cc10" providerId="LiveId" clId="{3AB1AC44-1796-4426-B466-6B9D6D4B426B}" dt="2024-09-26T07:21:01.570" v="1705" actId="20577"/>
        <pc:sldMkLst>
          <pc:docMk/>
          <pc:sldMk cId="1128847319" sldId="263"/>
        </pc:sldMkLst>
        <pc:spChg chg="mod">
          <ac:chgData name="MUSTAFA NAVAKUŞU" userId="f0427bc5db11cc10" providerId="LiveId" clId="{3AB1AC44-1796-4426-B466-6B9D6D4B426B}" dt="2024-09-26T06:48:15.466" v="763" actId="20577"/>
          <ac:spMkLst>
            <pc:docMk/>
            <pc:sldMk cId="1128847319" sldId="263"/>
            <ac:spMk id="2" creationId="{AADD7160-BA4D-826B-EFF0-F5306AB4E216}"/>
          </ac:spMkLst>
        </pc:spChg>
        <pc:spChg chg="add mod">
          <ac:chgData name="MUSTAFA NAVAKUŞU" userId="f0427bc5db11cc10" providerId="LiveId" clId="{3AB1AC44-1796-4426-B466-6B9D6D4B426B}" dt="2024-09-26T07:21:01.570" v="1705" actId="20577"/>
          <ac:spMkLst>
            <pc:docMk/>
            <pc:sldMk cId="1128847319" sldId="263"/>
            <ac:spMk id="3" creationId="{36BD2D7D-9524-8936-45DC-DE6E252DEB50}"/>
          </ac:spMkLst>
        </pc:spChg>
        <pc:spChg chg="add mod">
          <ac:chgData name="MUSTAFA NAVAKUŞU" userId="f0427bc5db11cc10" providerId="LiveId" clId="{3AB1AC44-1796-4426-B466-6B9D6D4B426B}" dt="2024-09-26T06:54:10.826" v="1115" actId="1036"/>
          <ac:spMkLst>
            <pc:docMk/>
            <pc:sldMk cId="1128847319" sldId="263"/>
            <ac:spMk id="4" creationId="{E769B705-FB59-9D36-0E81-8059BEE91EBA}"/>
          </ac:spMkLst>
        </pc:spChg>
      </pc:sldChg>
      <pc:sldChg chg="addSp modSp add del">
        <pc:chgData name="MUSTAFA NAVAKUŞU" userId="f0427bc5db11cc10" providerId="LiveId" clId="{3AB1AC44-1796-4426-B466-6B9D6D4B426B}" dt="2024-09-26T06:47:54.005" v="741" actId="47"/>
        <pc:sldMkLst>
          <pc:docMk/>
          <pc:sldMk cId="3536562141" sldId="263"/>
        </pc:sldMkLst>
        <pc:spChg chg="add mod">
          <ac:chgData name="MUSTAFA NAVAKUŞU" userId="f0427bc5db11cc10" providerId="LiveId" clId="{3AB1AC44-1796-4426-B466-6B9D6D4B426B}" dt="2024-09-26T06:05:10.212" v="288"/>
          <ac:spMkLst>
            <pc:docMk/>
            <pc:sldMk cId="3536562141" sldId="263"/>
            <ac:spMk id="2" creationId="{CC8E9D96-69AC-B48D-9A17-C87A823B8709}"/>
          </ac:spMkLst>
        </pc:spChg>
        <pc:spChg chg="add mod">
          <ac:chgData name="MUSTAFA NAVAKUŞU" userId="f0427bc5db11cc10" providerId="LiveId" clId="{3AB1AC44-1796-4426-B466-6B9D6D4B426B}" dt="2024-09-25T11:09:01.079" v="86"/>
          <ac:spMkLst>
            <pc:docMk/>
            <pc:sldMk cId="3536562141" sldId="263"/>
            <ac:spMk id="3" creationId="{FB78273B-5AC4-4119-35EE-78D280B21458}"/>
          </ac:spMkLst>
        </pc:spChg>
        <pc:spChg chg="add mod">
          <ac:chgData name="MUSTAFA NAVAKUŞU" userId="f0427bc5db11cc10" providerId="LiveId" clId="{3AB1AC44-1796-4426-B466-6B9D6D4B426B}" dt="2024-09-25T11:11:40.525" v="111"/>
          <ac:spMkLst>
            <pc:docMk/>
            <pc:sldMk cId="3536562141" sldId="263"/>
            <ac:spMk id="4" creationId="{4574F252-2E19-8853-5D95-8D2EF1F00444}"/>
          </ac:spMkLst>
        </pc:spChg>
        <pc:spChg chg="add mod">
          <ac:chgData name="MUSTAFA NAVAKUŞU" userId="f0427bc5db11cc10" providerId="LiveId" clId="{3AB1AC44-1796-4426-B466-6B9D6D4B426B}" dt="2024-09-25T11:11:42.378" v="112"/>
          <ac:spMkLst>
            <pc:docMk/>
            <pc:sldMk cId="3536562141" sldId="263"/>
            <ac:spMk id="5" creationId="{A6C6A607-90A7-E53F-B67C-EC8392FE34A3}"/>
          </ac:spMkLst>
        </pc:spChg>
        <pc:spChg chg="add mod">
          <ac:chgData name="MUSTAFA NAVAKUŞU" userId="f0427bc5db11cc10" providerId="LiveId" clId="{3AB1AC44-1796-4426-B466-6B9D6D4B426B}" dt="2024-09-25T11:12:28.489" v="133"/>
          <ac:spMkLst>
            <pc:docMk/>
            <pc:sldMk cId="3536562141" sldId="263"/>
            <ac:spMk id="6" creationId="{BD3BCB50-6970-7DBE-60D2-44B013B7A34E}"/>
          </ac:spMkLst>
        </pc:spChg>
      </pc:sldChg>
      <pc:sldChg chg="addSp modSp add mod">
        <pc:chgData name="MUSTAFA NAVAKUŞU" userId="f0427bc5db11cc10" providerId="LiveId" clId="{3AB1AC44-1796-4426-B466-6B9D6D4B426B}" dt="2024-09-26T06:56:11.633" v="1253" actId="1037"/>
        <pc:sldMkLst>
          <pc:docMk/>
          <pc:sldMk cId="1380973674" sldId="264"/>
        </pc:sldMkLst>
        <pc:spChg chg="mod">
          <ac:chgData name="MUSTAFA NAVAKUŞU" userId="f0427bc5db11cc10" providerId="LiveId" clId="{3AB1AC44-1796-4426-B466-6B9D6D4B426B}" dt="2024-09-26T06:48:41.099" v="781" actId="20577"/>
          <ac:spMkLst>
            <pc:docMk/>
            <pc:sldMk cId="1380973674" sldId="264"/>
            <ac:spMk id="2" creationId="{AADD7160-BA4D-826B-EFF0-F5306AB4E216}"/>
          </ac:spMkLst>
        </pc:spChg>
        <pc:spChg chg="add mod">
          <ac:chgData name="MUSTAFA NAVAKUŞU" userId="f0427bc5db11cc10" providerId="LiveId" clId="{3AB1AC44-1796-4426-B466-6B9D6D4B426B}" dt="2024-09-26T06:56:11.633" v="1253" actId="1037"/>
          <ac:spMkLst>
            <pc:docMk/>
            <pc:sldMk cId="1380973674" sldId="264"/>
            <ac:spMk id="3" creationId="{0B7EC18A-6E34-27B9-6A9D-91B9E7F8C13C}"/>
          </ac:spMkLst>
        </pc:spChg>
        <pc:spChg chg="add mod">
          <ac:chgData name="MUSTAFA NAVAKUŞU" userId="f0427bc5db11cc10" providerId="LiveId" clId="{3AB1AC44-1796-4426-B466-6B9D6D4B426B}" dt="2024-09-26T06:56:11.633" v="1253" actId="1037"/>
          <ac:spMkLst>
            <pc:docMk/>
            <pc:sldMk cId="1380973674" sldId="264"/>
            <ac:spMk id="4" creationId="{3A63CB80-97F4-5482-A2BA-D362C35219E9}"/>
          </ac:spMkLst>
        </pc:spChg>
      </pc:sldChg>
      <pc:sldChg chg="addSp modSp add del">
        <pc:chgData name="MUSTAFA NAVAKUŞU" userId="f0427bc5db11cc10" providerId="LiveId" clId="{3AB1AC44-1796-4426-B466-6B9D6D4B426B}" dt="2024-09-26T06:47:55.943" v="742" actId="47"/>
        <pc:sldMkLst>
          <pc:docMk/>
          <pc:sldMk cId="1854271582" sldId="264"/>
        </pc:sldMkLst>
        <pc:spChg chg="add mod">
          <ac:chgData name="MUSTAFA NAVAKUŞU" userId="f0427bc5db11cc10" providerId="LiveId" clId="{3AB1AC44-1796-4426-B466-6B9D6D4B426B}" dt="2024-09-26T06:05:06.752" v="287"/>
          <ac:spMkLst>
            <pc:docMk/>
            <pc:sldMk cId="1854271582" sldId="264"/>
            <ac:spMk id="2" creationId="{F05BEFAA-46AA-0763-B51C-F6CEC8E47999}"/>
          </ac:spMkLst>
        </pc:spChg>
        <pc:spChg chg="add mod">
          <ac:chgData name="MUSTAFA NAVAKUŞU" userId="f0427bc5db11cc10" providerId="LiveId" clId="{3AB1AC44-1796-4426-B466-6B9D6D4B426B}" dt="2024-09-25T11:09:02.728" v="87"/>
          <ac:spMkLst>
            <pc:docMk/>
            <pc:sldMk cId="1854271582" sldId="264"/>
            <ac:spMk id="3" creationId="{2F0EAC1C-2E4E-3065-DAB0-8EDCA9EA5650}"/>
          </ac:spMkLst>
        </pc:spChg>
        <pc:spChg chg="add mod">
          <ac:chgData name="MUSTAFA NAVAKUŞU" userId="f0427bc5db11cc10" providerId="LiveId" clId="{3AB1AC44-1796-4426-B466-6B9D6D4B426B}" dt="2024-09-25T11:12:30.203" v="134"/>
          <ac:spMkLst>
            <pc:docMk/>
            <pc:sldMk cId="1854271582" sldId="264"/>
            <ac:spMk id="4" creationId="{B6553062-CA11-B6D5-FE1B-27321231B5C2}"/>
          </ac:spMkLst>
        </pc:spChg>
      </pc:sldChg>
      <pc:sldChg chg="add del">
        <pc:chgData name="MUSTAFA NAVAKUŞU" userId="f0427bc5db11cc10" providerId="LiveId" clId="{3AB1AC44-1796-4426-B466-6B9D6D4B426B}" dt="2024-09-26T06:47:57.375" v="743" actId="47"/>
        <pc:sldMkLst>
          <pc:docMk/>
          <pc:sldMk cId="3782067961" sldId="265"/>
        </pc:sldMkLst>
      </pc:sldChg>
      <pc:sldChg chg="addSp modSp add mod">
        <pc:chgData name="MUSTAFA NAVAKUŞU" userId="f0427bc5db11cc10" providerId="LiveId" clId="{3AB1AC44-1796-4426-B466-6B9D6D4B426B}" dt="2024-09-26T06:57:56.504" v="1393" actId="1035"/>
        <pc:sldMkLst>
          <pc:docMk/>
          <pc:sldMk cId="4180399631" sldId="265"/>
        </pc:sldMkLst>
        <pc:spChg chg="mod">
          <ac:chgData name="MUSTAFA NAVAKUŞU" userId="f0427bc5db11cc10" providerId="LiveId" clId="{3AB1AC44-1796-4426-B466-6B9D6D4B426B}" dt="2024-09-26T06:48:56.395" v="803" actId="14100"/>
          <ac:spMkLst>
            <pc:docMk/>
            <pc:sldMk cId="4180399631" sldId="265"/>
            <ac:spMk id="2" creationId="{AADD7160-BA4D-826B-EFF0-F5306AB4E216}"/>
          </ac:spMkLst>
        </pc:spChg>
        <pc:spChg chg="add mod">
          <ac:chgData name="MUSTAFA NAVAKUŞU" userId="f0427bc5db11cc10" providerId="LiveId" clId="{3AB1AC44-1796-4426-B466-6B9D6D4B426B}" dt="2024-09-26T06:57:56.504" v="1393" actId="1035"/>
          <ac:spMkLst>
            <pc:docMk/>
            <pc:sldMk cId="4180399631" sldId="265"/>
            <ac:spMk id="3" creationId="{63F1C039-5B2A-A995-8E08-06EF19DBBC2F}"/>
          </ac:spMkLst>
        </pc:spChg>
        <pc:spChg chg="add mod">
          <ac:chgData name="MUSTAFA NAVAKUŞU" userId="f0427bc5db11cc10" providerId="LiveId" clId="{3AB1AC44-1796-4426-B466-6B9D6D4B426B}" dt="2024-09-26T06:57:56.504" v="1393" actId="1035"/>
          <ac:spMkLst>
            <pc:docMk/>
            <pc:sldMk cId="4180399631" sldId="265"/>
            <ac:spMk id="4" creationId="{D649A118-2A1B-25B9-E940-CDD8DD939A53}"/>
          </ac:spMkLst>
        </pc:spChg>
      </pc:sldChg>
      <pc:sldChg chg="addSp delSp modSp add mod">
        <pc:chgData name="MUSTAFA NAVAKUŞU" userId="f0427bc5db11cc10" providerId="LiveId" clId="{3AB1AC44-1796-4426-B466-6B9D6D4B426B}" dt="2024-09-26T07:34:51.694" v="1793" actId="1038"/>
        <pc:sldMkLst>
          <pc:docMk/>
          <pc:sldMk cId="3392815246" sldId="266"/>
        </pc:sldMkLst>
        <pc:spChg chg="mod">
          <ac:chgData name="MUSTAFA NAVAKUŞU" userId="f0427bc5db11cc10" providerId="LiveId" clId="{3AB1AC44-1796-4426-B466-6B9D6D4B426B}" dt="2024-09-26T06:51:38.518" v="950" actId="20577"/>
          <ac:spMkLst>
            <pc:docMk/>
            <pc:sldMk cId="3392815246" sldId="266"/>
            <ac:spMk id="2" creationId="{AADD7160-BA4D-826B-EFF0-F5306AB4E216}"/>
          </ac:spMkLst>
        </pc:spChg>
        <pc:spChg chg="add mod">
          <ac:chgData name="MUSTAFA NAVAKUŞU" userId="f0427bc5db11cc10" providerId="LiveId" clId="{3AB1AC44-1796-4426-B466-6B9D6D4B426B}" dt="2024-09-26T07:12:11.745" v="1504" actId="1038"/>
          <ac:spMkLst>
            <pc:docMk/>
            <pc:sldMk cId="3392815246" sldId="266"/>
            <ac:spMk id="8" creationId="{444043BB-7420-DCA5-9E11-01256E8C2280}"/>
          </ac:spMkLst>
        </pc:spChg>
        <pc:spChg chg="add mod">
          <ac:chgData name="MUSTAFA NAVAKUŞU" userId="f0427bc5db11cc10" providerId="LiveId" clId="{3AB1AC44-1796-4426-B466-6B9D6D4B426B}" dt="2024-09-26T07:14:03.942" v="1541" actId="1038"/>
          <ac:spMkLst>
            <pc:docMk/>
            <pc:sldMk cId="3392815246" sldId="266"/>
            <ac:spMk id="9" creationId="{321A3A14-690E-C0BE-2420-51BE7AAE9686}"/>
          </ac:spMkLst>
        </pc:spChg>
        <pc:spChg chg="add mod">
          <ac:chgData name="MUSTAFA NAVAKUŞU" userId="f0427bc5db11cc10" providerId="LiveId" clId="{3AB1AC44-1796-4426-B466-6B9D6D4B426B}" dt="2024-09-26T07:15:03.696" v="1575" actId="1038"/>
          <ac:spMkLst>
            <pc:docMk/>
            <pc:sldMk cId="3392815246" sldId="266"/>
            <ac:spMk id="10" creationId="{0DC9976E-14AE-43BE-432B-2CCE9BC0D0F0}"/>
          </ac:spMkLst>
        </pc:spChg>
        <pc:spChg chg="add mod">
          <ac:chgData name="MUSTAFA NAVAKUŞU" userId="f0427bc5db11cc10" providerId="LiveId" clId="{3AB1AC44-1796-4426-B466-6B9D6D4B426B}" dt="2024-09-26T07:18:53.323" v="1612" actId="1038"/>
          <ac:spMkLst>
            <pc:docMk/>
            <pc:sldMk cId="3392815246" sldId="266"/>
            <ac:spMk id="11" creationId="{036D8F97-99B0-1286-DD49-984E047507E9}"/>
          </ac:spMkLst>
        </pc:spChg>
        <pc:spChg chg="add mod">
          <ac:chgData name="MUSTAFA NAVAKUŞU" userId="f0427bc5db11cc10" providerId="LiveId" clId="{3AB1AC44-1796-4426-B466-6B9D6D4B426B}" dt="2024-09-26T07:19:29.735" v="1643" actId="1038"/>
          <ac:spMkLst>
            <pc:docMk/>
            <pc:sldMk cId="3392815246" sldId="266"/>
            <ac:spMk id="12" creationId="{3E6D3819-D540-A733-7352-48C3939C1529}"/>
          </ac:spMkLst>
        </pc:spChg>
        <pc:spChg chg="add del mod">
          <ac:chgData name="MUSTAFA NAVAKUŞU" userId="f0427bc5db11cc10" providerId="LiveId" clId="{3AB1AC44-1796-4426-B466-6B9D6D4B426B}" dt="2024-09-26T07:18:04.941" v="1580" actId="478"/>
          <ac:spMkLst>
            <pc:docMk/>
            <pc:sldMk cId="3392815246" sldId="266"/>
            <ac:spMk id="13" creationId="{576EF789-2485-4556-2D74-7CD3FE5C088D}"/>
          </ac:spMkLst>
        </pc:spChg>
        <pc:spChg chg="add mod">
          <ac:chgData name="MUSTAFA NAVAKUŞU" userId="f0427bc5db11cc10" providerId="LiveId" clId="{3AB1AC44-1796-4426-B466-6B9D6D4B426B}" dt="2024-09-26T07:34:06.182" v="1770" actId="1037"/>
          <ac:spMkLst>
            <pc:docMk/>
            <pc:sldMk cId="3392815246" sldId="266"/>
            <ac:spMk id="14" creationId="{D383B13E-A4A1-ABF2-3E50-1E15FEB7FA11}"/>
          </ac:spMkLst>
        </pc:spChg>
        <pc:spChg chg="add mod">
          <ac:chgData name="MUSTAFA NAVAKUŞU" userId="f0427bc5db11cc10" providerId="LiveId" clId="{3AB1AC44-1796-4426-B466-6B9D6D4B426B}" dt="2024-09-26T07:34:51.694" v="1793" actId="1038"/>
          <ac:spMkLst>
            <pc:docMk/>
            <pc:sldMk cId="3392815246" sldId="266"/>
            <ac:spMk id="15" creationId="{B478918F-87FF-2634-8CB6-C27B12AF4548}"/>
          </ac:spMkLst>
        </pc:spChg>
        <pc:spChg chg="add del mod">
          <ac:chgData name="MUSTAFA NAVAKUŞU" userId="f0427bc5db11cc10" providerId="LiveId" clId="{3AB1AC44-1796-4426-B466-6B9D6D4B426B}" dt="2024-09-26T07:18:06.298" v="1581" actId="478"/>
          <ac:spMkLst>
            <pc:docMk/>
            <pc:sldMk cId="3392815246" sldId="266"/>
            <ac:spMk id="16" creationId="{AF2A4BA8-A9D2-6461-3708-161684219AEC}"/>
          </ac:spMkLst>
        </pc:spChg>
        <pc:spChg chg="add mod">
          <ac:chgData name="MUSTAFA NAVAKUŞU" userId="f0427bc5db11cc10" providerId="LiveId" clId="{3AB1AC44-1796-4426-B466-6B9D6D4B426B}" dt="2024-09-26T07:32:37.034" v="1726" actId="1038"/>
          <ac:spMkLst>
            <pc:docMk/>
            <pc:sldMk cId="3392815246" sldId="266"/>
            <ac:spMk id="17" creationId="{DDC7E158-9308-88A0-D867-2808270AB56C}"/>
          </ac:spMkLst>
        </pc:spChg>
        <pc:picChg chg="add del mod">
          <ac:chgData name="MUSTAFA NAVAKUŞU" userId="f0427bc5db11cc10" providerId="LiveId" clId="{3AB1AC44-1796-4426-B466-6B9D6D4B426B}" dt="2024-09-26T07:09:29.210" v="1400" actId="478"/>
          <ac:picMkLst>
            <pc:docMk/>
            <pc:sldMk cId="3392815246" sldId="266"/>
            <ac:picMk id="4" creationId="{C9E81F0E-AE54-A952-786E-FA2039B981FA}"/>
          </ac:picMkLst>
        </pc:picChg>
        <pc:picChg chg="add mod">
          <ac:chgData name="MUSTAFA NAVAKUŞU" userId="f0427bc5db11cc10" providerId="LiveId" clId="{3AB1AC44-1796-4426-B466-6B9D6D4B426B}" dt="2024-09-26T07:14:09.173" v="1544" actId="1076"/>
          <ac:picMkLst>
            <pc:docMk/>
            <pc:sldMk cId="3392815246" sldId="266"/>
            <ac:picMk id="7" creationId="{1968B6A6-833D-0F32-41E4-6993678E9FDD}"/>
          </ac:picMkLst>
        </pc:picChg>
      </pc:sldChg>
      <pc:sldMasterChg chg="setBg modSldLayout">
        <pc:chgData name="MUSTAFA NAVAKUŞU" userId="f0427bc5db11cc10" providerId="LiveId" clId="{3AB1AC44-1796-4426-B466-6B9D6D4B426B}" dt="2024-09-26T06:09:05.444" v="298"/>
        <pc:sldMasterMkLst>
          <pc:docMk/>
          <pc:sldMasterMk cId="495851375" sldId="2147483648"/>
        </pc:sldMasterMkLst>
        <pc:sldLayoutChg chg="setBg">
          <pc:chgData name="MUSTAFA NAVAKUŞU" userId="f0427bc5db11cc10" providerId="LiveId" clId="{3AB1AC44-1796-4426-B466-6B9D6D4B426B}" dt="2024-09-26T06:09:05.444" v="298"/>
          <pc:sldLayoutMkLst>
            <pc:docMk/>
            <pc:sldMasterMk cId="495851375" sldId="2147483648"/>
            <pc:sldLayoutMk cId="1723832080" sldId="2147483649"/>
          </pc:sldLayoutMkLst>
        </pc:sldLayoutChg>
        <pc:sldLayoutChg chg="setBg">
          <pc:chgData name="MUSTAFA NAVAKUŞU" userId="f0427bc5db11cc10" providerId="LiveId" clId="{3AB1AC44-1796-4426-B466-6B9D6D4B426B}" dt="2024-09-26T06:09:05.444" v="298"/>
          <pc:sldLayoutMkLst>
            <pc:docMk/>
            <pc:sldMasterMk cId="495851375" sldId="2147483648"/>
            <pc:sldLayoutMk cId="2752263073" sldId="2147483650"/>
          </pc:sldLayoutMkLst>
        </pc:sldLayoutChg>
        <pc:sldLayoutChg chg="setBg">
          <pc:chgData name="MUSTAFA NAVAKUŞU" userId="f0427bc5db11cc10" providerId="LiveId" clId="{3AB1AC44-1796-4426-B466-6B9D6D4B426B}" dt="2024-09-26T06:09:05.444" v="298"/>
          <pc:sldLayoutMkLst>
            <pc:docMk/>
            <pc:sldMasterMk cId="495851375" sldId="2147483648"/>
            <pc:sldLayoutMk cId="3967844902" sldId="2147483651"/>
          </pc:sldLayoutMkLst>
        </pc:sldLayoutChg>
        <pc:sldLayoutChg chg="setBg">
          <pc:chgData name="MUSTAFA NAVAKUŞU" userId="f0427bc5db11cc10" providerId="LiveId" clId="{3AB1AC44-1796-4426-B466-6B9D6D4B426B}" dt="2024-09-26T06:09:05.444" v="298"/>
          <pc:sldLayoutMkLst>
            <pc:docMk/>
            <pc:sldMasterMk cId="495851375" sldId="2147483648"/>
            <pc:sldLayoutMk cId="2406843442" sldId="2147483652"/>
          </pc:sldLayoutMkLst>
        </pc:sldLayoutChg>
        <pc:sldLayoutChg chg="setBg">
          <pc:chgData name="MUSTAFA NAVAKUŞU" userId="f0427bc5db11cc10" providerId="LiveId" clId="{3AB1AC44-1796-4426-B466-6B9D6D4B426B}" dt="2024-09-26T06:09:05.444" v="298"/>
          <pc:sldLayoutMkLst>
            <pc:docMk/>
            <pc:sldMasterMk cId="495851375" sldId="2147483648"/>
            <pc:sldLayoutMk cId="992063595" sldId="2147483653"/>
          </pc:sldLayoutMkLst>
        </pc:sldLayoutChg>
        <pc:sldLayoutChg chg="setBg">
          <pc:chgData name="MUSTAFA NAVAKUŞU" userId="f0427bc5db11cc10" providerId="LiveId" clId="{3AB1AC44-1796-4426-B466-6B9D6D4B426B}" dt="2024-09-26T06:09:05.444" v="298"/>
          <pc:sldLayoutMkLst>
            <pc:docMk/>
            <pc:sldMasterMk cId="495851375" sldId="2147483648"/>
            <pc:sldLayoutMk cId="777543947" sldId="2147483654"/>
          </pc:sldLayoutMkLst>
        </pc:sldLayoutChg>
        <pc:sldLayoutChg chg="setBg">
          <pc:chgData name="MUSTAFA NAVAKUŞU" userId="f0427bc5db11cc10" providerId="LiveId" clId="{3AB1AC44-1796-4426-B466-6B9D6D4B426B}" dt="2024-09-26T06:09:05.444" v="298"/>
          <pc:sldLayoutMkLst>
            <pc:docMk/>
            <pc:sldMasterMk cId="495851375" sldId="2147483648"/>
            <pc:sldLayoutMk cId="2208622374" sldId="2147483655"/>
          </pc:sldLayoutMkLst>
        </pc:sldLayoutChg>
        <pc:sldLayoutChg chg="setBg">
          <pc:chgData name="MUSTAFA NAVAKUŞU" userId="f0427bc5db11cc10" providerId="LiveId" clId="{3AB1AC44-1796-4426-B466-6B9D6D4B426B}" dt="2024-09-26T06:09:05.444" v="298"/>
          <pc:sldLayoutMkLst>
            <pc:docMk/>
            <pc:sldMasterMk cId="495851375" sldId="2147483648"/>
            <pc:sldLayoutMk cId="1705176317" sldId="2147483656"/>
          </pc:sldLayoutMkLst>
        </pc:sldLayoutChg>
        <pc:sldLayoutChg chg="setBg">
          <pc:chgData name="MUSTAFA NAVAKUŞU" userId="f0427bc5db11cc10" providerId="LiveId" clId="{3AB1AC44-1796-4426-B466-6B9D6D4B426B}" dt="2024-09-26T06:09:05.444" v="298"/>
          <pc:sldLayoutMkLst>
            <pc:docMk/>
            <pc:sldMasterMk cId="495851375" sldId="2147483648"/>
            <pc:sldLayoutMk cId="3976242153" sldId="2147483657"/>
          </pc:sldLayoutMkLst>
        </pc:sldLayoutChg>
        <pc:sldLayoutChg chg="setBg">
          <pc:chgData name="MUSTAFA NAVAKUŞU" userId="f0427bc5db11cc10" providerId="LiveId" clId="{3AB1AC44-1796-4426-B466-6B9D6D4B426B}" dt="2024-09-26T06:09:05.444" v="298"/>
          <pc:sldLayoutMkLst>
            <pc:docMk/>
            <pc:sldMasterMk cId="495851375" sldId="2147483648"/>
            <pc:sldLayoutMk cId="3612287879" sldId="2147483658"/>
          </pc:sldLayoutMkLst>
        </pc:sldLayoutChg>
        <pc:sldLayoutChg chg="setBg">
          <pc:chgData name="MUSTAFA NAVAKUŞU" userId="f0427bc5db11cc10" providerId="LiveId" clId="{3AB1AC44-1796-4426-B466-6B9D6D4B426B}" dt="2024-09-26T06:09:05.444" v="298"/>
          <pc:sldLayoutMkLst>
            <pc:docMk/>
            <pc:sldMasterMk cId="495851375" sldId="2147483648"/>
            <pc:sldLayoutMk cId="115186686" sldId="2147483659"/>
          </pc:sldLayoutMkLst>
        </pc:sldLayout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stbilgi Yer Tutucusu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tr-TR"/>
          </a:p>
        </p:txBody>
      </p:sp>
      <p:sp>
        <p:nvSpPr>
          <p:cNvPr id="3" name="Veri Yer Tutucusu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633AA462-998A-4747-A2D1-60069914D973}" type="datetimeFigureOut">
              <a:rPr lang="tr-TR" smtClean="0"/>
              <a:t>9.12.2024</a:t>
            </a:fld>
            <a:endParaRPr lang="tr-TR"/>
          </a:p>
        </p:txBody>
      </p:sp>
      <p:sp>
        <p:nvSpPr>
          <p:cNvPr id="4" name="Altbilgi Yer Tutucusu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tr-TR"/>
          </a:p>
        </p:txBody>
      </p:sp>
      <p:sp>
        <p:nvSpPr>
          <p:cNvPr id="5" name="Slayt Numarası Yer Tutucusu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93BE4C00-C5C7-4F08-86E7-A528B8FC40E1}" type="slidenum">
              <a:rPr lang="tr-TR" smtClean="0"/>
              <a:t>‹#›</a:t>
            </a:fld>
            <a:endParaRPr lang="tr-TR"/>
          </a:p>
        </p:txBody>
      </p:sp>
    </p:spTree>
    <p:extLst>
      <p:ext uri="{BB962C8B-B14F-4D97-AF65-F5344CB8AC3E}">
        <p14:creationId xmlns:p14="http://schemas.microsoft.com/office/powerpoint/2010/main" val="413028863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st Bilgi Yer Tutucusu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tr-TR"/>
          </a:p>
        </p:txBody>
      </p:sp>
      <p:sp>
        <p:nvSpPr>
          <p:cNvPr id="3" name="Veri Yer Tutucusu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B3CE292-F0BB-4A83-B38A-60DBDA0CF531}" type="datetimeFigureOut">
              <a:rPr lang="tr-TR" smtClean="0"/>
              <a:t>9.12.2024</a:t>
            </a:fld>
            <a:endParaRPr lang="tr-TR"/>
          </a:p>
        </p:txBody>
      </p:sp>
      <p:sp>
        <p:nvSpPr>
          <p:cNvPr id="4" name="Slayt Resmi Yer Tutucusu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tr-TR"/>
          </a:p>
        </p:txBody>
      </p:sp>
      <p:sp>
        <p:nvSpPr>
          <p:cNvPr id="5" name="Not Yer Tutucusu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6" name="Alt Bilgi Yer Tutucusu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tr-TR"/>
          </a:p>
        </p:txBody>
      </p:sp>
      <p:sp>
        <p:nvSpPr>
          <p:cNvPr id="7" name="Slayt Numarası Yer Tutucusu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C4F34AF-B2EC-496C-A405-06019EA1BF93}" type="slidenum">
              <a:rPr lang="tr-TR" smtClean="0"/>
              <a:t>‹#›</a:t>
            </a:fld>
            <a:endParaRPr lang="tr-TR"/>
          </a:p>
        </p:txBody>
      </p:sp>
    </p:spTree>
    <p:extLst>
      <p:ext uri="{BB962C8B-B14F-4D97-AF65-F5344CB8AC3E}">
        <p14:creationId xmlns:p14="http://schemas.microsoft.com/office/powerpoint/2010/main" val="1476463318"/>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0AE39059-D8F1-AEE7-751F-E5AE4A6EB30E}"/>
              </a:ext>
            </a:extLst>
          </p:cNvPr>
          <p:cNvSpPr>
            <a:spLocks noGrp="1"/>
          </p:cNvSpPr>
          <p:nvPr>
            <p:ph type="ctrTitle"/>
          </p:nvPr>
        </p:nvSpPr>
        <p:spPr>
          <a:xfrm>
            <a:off x="1524000" y="1122363"/>
            <a:ext cx="9144000" cy="2387600"/>
          </a:xfrm>
        </p:spPr>
        <p:txBody>
          <a:bodyPr anchor="b"/>
          <a:lstStyle>
            <a:lvl1pPr algn="ctr">
              <a:defRPr sz="6000"/>
            </a:lvl1pPr>
          </a:lstStyle>
          <a:p>
            <a:r>
              <a:rPr lang="tr-TR"/>
              <a:t>Asıl başlık stilini düzenlemek için tıklayın</a:t>
            </a:r>
          </a:p>
        </p:txBody>
      </p:sp>
      <p:sp>
        <p:nvSpPr>
          <p:cNvPr id="3" name="Alt Başlık 2">
            <a:extLst>
              <a:ext uri="{FF2B5EF4-FFF2-40B4-BE49-F238E27FC236}">
                <a16:creationId xmlns:a16="http://schemas.microsoft.com/office/drawing/2014/main" id="{1F5381E8-C519-0F68-1A51-F3B9381E0FDD}"/>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tr-TR"/>
              <a:t>Asıl alt başlık stilini düzenlemek için tıklayın</a:t>
            </a:r>
          </a:p>
        </p:txBody>
      </p:sp>
      <p:sp>
        <p:nvSpPr>
          <p:cNvPr id="4" name="Veri Yer Tutucusu 3">
            <a:extLst>
              <a:ext uri="{FF2B5EF4-FFF2-40B4-BE49-F238E27FC236}">
                <a16:creationId xmlns:a16="http://schemas.microsoft.com/office/drawing/2014/main" id="{D8E47650-6813-89B6-0220-B145FB058B16}"/>
              </a:ext>
            </a:extLst>
          </p:cNvPr>
          <p:cNvSpPr>
            <a:spLocks noGrp="1"/>
          </p:cNvSpPr>
          <p:nvPr>
            <p:ph type="dt" sz="half" idx="10"/>
          </p:nvPr>
        </p:nvSpPr>
        <p:spPr/>
        <p:txBody>
          <a:bodyPr/>
          <a:lstStyle/>
          <a:p>
            <a:fld id="{A14EC498-5E56-4B6E-AAF3-2D59B49425D3}" type="datetime1">
              <a:rPr lang="tr-TR" smtClean="0"/>
              <a:t>9.12.2024</a:t>
            </a:fld>
            <a:endParaRPr lang="tr-TR"/>
          </a:p>
        </p:txBody>
      </p:sp>
      <p:sp>
        <p:nvSpPr>
          <p:cNvPr id="5" name="Alt Bilgi Yer Tutucusu 4">
            <a:extLst>
              <a:ext uri="{FF2B5EF4-FFF2-40B4-BE49-F238E27FC236}">
                <a16:creationId xmlns:a16="http://schemas.microsoft.com/office/drawing/2014/main" id="{1D759E7A-BBEB-6829-4844-A66DC8EE1FC3}"/>
              </a:ext>
            </a:extLst>
          </p:cNvPr>
          <p:cNvSpPr>
            <a:spLocks noGrp="1"/>
          </p:cNvSpPr>
          <p:nvPr>
            <p:ph type="ftr" sz="quarter" idx="11"/>
          </p:nvPr>
        </p:nvSpPr>
        <p:spPr/>
        <p:txBody>
          <a:bodyPr/>
          <a:lstStyle/>
          <a:p>
            <a:endParaRPr lang="tr-TR"/>
          </a:p>
        </p:txBody>
      </p:sp>
      <p:sp>
        <p:nvSpPr>
          <p:cNvPr id="6" name="Slayt Numarası Yer Tutucusu 5">
            <a:extLst>
              <a:ext uri="{FF2B5EF4-FFF2-40B4-BE49-F238E27FC236}">
                <a16:creationId xmlns:a16="http://schemas.microsoft.com/office/drawing/2014/main" id="{4E401B0B-087A-F396-BCD5-1AF709C69DF2}"/>
              </a:ext>
            </a:extLst>
          </p:cNvPr>
          <p:cNvSpPr>
            <a:spLocks noGrp="1"/>
          </p:cNvSpPr>
          <p:nvPr>
            <p:ph type="sldNum" sz="quarter" idx="12"/>
          </p:nvPr>
        </p:nvSpPr>
        <p:spPr/>
        <p:txBody>
          <a:bodyPr/>
          <a:lstStyle/>
          <a:p>
            <a:fld id="{08258AEF-8E39-4A09-9142-8BC0F5FA82E7}" type="slidenum">
              <a:rPr lang="tr-TR" smtClean="0"/>
              <a:t>‹#›</a:t>
            </a:fld>
            <a:endParaRPr lang="tr-TR"/>
          </a:p>
        </p:txBody>
      </p:sp>
    </p:spTree>
    <p:extLst>
      <p:ext uri="{BB962C8B-B14F-4D97-AF65-F5344CB8AC3E}">
        <p14:creationId xmlns:p14="http://schemas.microsoft.com/office/powerpoint/2010/main" val="172383208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ve Dikey Metin">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A27ECF47-9878-7A9B-055E-37C498E3FF9E}"/>
              </a:ext>
            </a:extLst>
          </p:cNvPr>
          <p:cNvSpPr>
            <a:spLocks noGrp="1"/>
          </p:cNvSpPr>
          <p:nvPr>
            <p:ph type="title"/>
          </p:nvPr>
        </p:nvSpPr>
        <p:spPr/>
        <p:txBody>
          <a:bodyPr/>
          <a:lstStyle/>
          <a:p>
            <a:r>
              <a:rPr lang="tr-TR"/>
              <a:t>Asıl başlık stilini düzenlemek için tıklayın</a:t>
            </a:r>
          </a:p>
        </p:txBody>
      </p:sp>
      <p:sp>
        <p:nvSpPr>
          <p:cNvPr id="3" name="Dikey Metin Yer Tutucusu 2">
            <a:extLst>
              <a:ext uri="{FF2B5EF4-FFF2-40B4-BE49-F238E27FC236}">
                <a16:creationId xmlns:a16="http://schemas.microsoft.com/office/drawing/2014/main" id="{0A625B3B-0B96-4ACE-A759-A581B77D0F18}"/>
              </a:ext>
            </a:extLst>
          </p:cNvPr>
          <p:cNvSpPr>
            <a:spLocks noGrp="1"/>
          </p:cNvSpPr>
          <p:nvPr>
            <p:ph type="body" orient="vert" idx="1"/>
          </p:nvPr>
        </p:nvSpPr>
        <p:spPr/>
        <p:txBody>
          <a:bodyPr vert="eaVert"/>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4" name="Veri Yer Tutucusu 3">
            <a:extLst>
              <a:ext uri="{FF2B5EF4-FFF2-40B4-BE49-F238E27FC236}">
                <a16:creationId xmlns:a16="http://schemas.microsoft.com/office/drawing/2014/main" id="{89D9F8A3-B692-F42F-5779-24215338ADD5}"/>
              </a:ext>
            </a:extLst>
          </p:cNvPr>
          <p:cNvSpPr>
            <a:spLocks noGrp="1"/>
          </p:cNvSpPr>
          <p:nvPr>
            <p:ph type="dt" sz="half" idx="10"/>
          </p:nvPr>
        </p:nvSpPr>
        <p:spPr/>
        <p:txBody>
          <a:bodyPr/>
          <a:lstStyle/>
          <a:p>
            <a:fld id="{5F5F2646-966A-427E-BDAB-477E97DD8C7D}" type="datetime1">
              <a:rPr lang="tr-TR" smtClean="0"/>
              <a:t>9.12.2024</a:t>
            </a:fld>
            <a:endParaRPr lang="tr-TR"/>
          </a:p>
        </p:txBody>
      </p:sp>
      <p:sp>
        <p:nvSpPr>
          <p:cNvPr id="5" name="Alt Bilgi Yer Tutucusu 4">
            <a:extLst>
              <a:ext uri="{FF2B5EF4-FFF2-40B4-BE49-F238E27FC236}">
                <a16:creationId xmlns:a16="http://schemas.microsoft.com/office/drawing/2014/main" id="{B586BD47-F3DF-9269-4CA4-1F852F6D6072}"/>
              </a:ext>
            </a:extLst>
          </p:cNvPr>
          <p:cNvSpPr>
            <a:spLocks noGrp="1"/>
          </p:cNvSpPr>
          <p:nvPr>
            <p:ph type="ftr" sz="quarter" idx="11"/>
          </p:nvPr>
        </p:nvSpPr>
        <p:spPr/>
        <p:txBody>
          <a:bodyPr/>
          <a:lstStyle/>
          <a:p>
            <a:endParaRPr lang="tr-TR"/>
          </a:p>
        </p:txBody>
      </p:sp>
      <p:sp>
        <p:nvSpPr>
          <p:cNvPr id="6" name="Slayt Numarası Yer Tutucusu 5">
            <a:extLst>
              <a:ext uri="{FF2B5EF4-FFF2-40B4-BE49-F238E27FC236}">
                <a16:creationId xmlns:a16="http://schemas.microsoft.com/office/drawing/2014/main" id="{543D7864-73D2-6F93-915F-19195DA624AE}"/>
              </a:ext>
            </a:extLst>
          </p:cNvPr>
          <p:cNvSpPr>
            <a:spLocks noGrp="1"/>
          </p:cNvSpPr>
          <p:nvPr>
            <p:ph type="sldNum" sz="quarter" idx="12"/>
          </p:nvPr>
        </p:nvSpPr>
        <p:spPr/>
        <p:txBody>
          <a:bodyPr/>
          <a:lstStyle/>
          <a:p>
            <a:fld id="{08258AEF-8E39-4A09-9142-8BC0F5FA82E7}" type="slidenum">
              <a:rPr lang="tr-TR" smtClean="0"/>
              <a:t>‹#›</a:t>
            </a:fld>
            <a:endParaRPr lang="tr-TR"/>
          </a:p>
        </p:txBody>
      </p:sp>
    </p:spTree>
    <p:extLst>
      <p:ext uri="{BB962C8B-B14F-4D97-AF65-F5344CB8AC3E}">
        <p14:creationId xmlns:p14="http://schemas.microsoft.com/office/powerpoint/2010/main" val="361228787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Dikey Başlık 1">
            <a:extLst>
              <a:ext uri="{FF2B5EF4-FFF2-40B4-BE49-F238E27FC236}">
                <a16:creationId xmlns:a16="http://schemas.microsoft.com/office/drawing/2014/main" id="{24D968A1-7BEB-BBEE-E5D0-B6C031A81F6E}"/>
              </a:ext>
            </a:extLst>
          </p:cNvPr>
          <p:cNvSpPr>
            <a:spLocks noGrp="1"/>
          </p:cNvSpPr>
          <p:nvPr>
            <p:ph type="title" orient="vert"/>
          </p:nvPr>
        </p:nvSpPr>
        <p:spPr>
          <a:xfrm>
            <a:off x="8724900" y="365125"/>
            <a:ext cx="2628900" cy="5811838"/>
          </a:xfrm>
        </p:spPr>
        <p:txBody>
          <a:bodyPr vert="eaVert"/>
          <a:lstStyle/>
          <a:p>
            <a:r>
              <a:rPr lang="tr-TR"/>
              <a:t>Asıl başlık stilini düzenlemek için tıklayın</a:t>
            </a:r>
          </a:p>
        </p:txBody>
      </p:sp>
      <p:sp>
        <p:nvSpPr>
          <p:cNvPr id="3" name="Dikey Metin Yer Tutucusu 2">
            <a:extLst>
              <a:ext uri="{FF2B5EF4-FFF2-40B4-BE49-F238E27FC236}">
                <a16:creationId xmlns:a16="http://schemas.microsoft.com/office/drawing/2014/main" id="{66205CC9-676D-B103-384F-0E2135B92AE8}"/>
              </a:ext>
            </a:extLst>
          </p:cNvPr>
          <p:cNvSpPr>
            <a:spLocks noGrp="1"/>
          </p:cNvSpPr>
          <p:nvPr>
            <p:ph type="body" orient="vert" idx="1"/>
          </p:nvPr>
        </p:nvSpPr>
        <p:spPr>
          <a:xfrm>
            <a:off x="838200" y="365125"/>
            <a:ext cx="7734300" cy="5811838"/>
          </a:xfrm>
        </p:spPr>
        <p:txBody>
          <a:bodyPr vert="eaVert"/>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4" name="Veri Yer Tutucusu 3">
            <a:extLst>
              <a:ext uri="{FF2B5EF4-FFF2-40B4-BE49-F238E27FC236}">
                <a16:creationId xmlns:a16="http://schemas.microsoft.com/office/drawing/2014/main" id="{AD2BA35E-9402-84F5-456B-BA9335759135}"/>
              </a:ext>
            </a:extLst>
          </p:cNvPr>
          <p:cNvSpPr>
            <a:spLocks noGrp="1"/>
          </p:cNvSpPr>
          <p:nvPr>
            <p:ph type="dt" sz="half" idx="10"/>
          </p:nvPr>
        </p:nvSpPr>
        <p:spPr/>
        <p:txBody>
          <a:bodyPr/>
          <a:lstStyle/>
          <a:p>
            <a:fld id="{ADD26C42-7E3B-4D79-893A-735A23AB8052}" type="datetime1">
              <a:rPr lang="tr-TR" smtClean="0"/>
              <a:t>9.12.2024</a:t>
            </a:fld>
            <a:endParaRPr lang="tr-TR"/>
          </a:p>
        </p:txBody>
      </p:sp>
      <p:sp>
        <p:nvSpPr>
          <p:cNvPr id="5" name="Alt Bilgi Yer Tutucusu 4">
            <a:extLst>
              <a:ext uri="{FF2B5EF4-FFF2-40B4-BE49-F238E27FC236}">
                <a16:creationId xmlns:a16="http://schemas.microsoft.com/office/drawing/2014/main" id="{405EB893-F1A1-6CA3-97DB-44B725EE4DE1}"/>
              </a:ext>
            </a:extLst>
          </p:cNvPr>
          <p:cNvSpPr>
            <a:spLocks noGrp="1"/>
          </p:cNvSpPr>
          <p:nvPr>
            <p:ph type="ftr" sz="quarter" idx="11"/>
          </p:nvPr>
        </p:nvSpPr>
        <p:spPr/>
        <p:txBody>
          <a:bodyPr/>
          <a:lstStyle/>
          <a:p>
            <a:endParaRPr lang="tr-TR"/>
          </a:p>
        </p:txBody>
      </p:sp>
      <p:sp>
        <p:nvSpPr>
          <p:cNvPr id="6" name="Slayt Numarası Yer Tutucusu 5">
            <a:extLst>
              <a:ext uri="{FF2B5EF4-FFF2-40B4-BE49-F238E27FC236}">
                <a16:creationId xmlns:a16="http://schemas.microsoft.com/office/drawing/2014/main" id="{F6D09135-5D0C-D1CC-78D0-5B2BDC137DE2}"/>
              </a:ext>
            </a:extLst>
          </p:cNvPr>
          <p:cNvSpPr>
            <a:spLocks noGrp="1"/>
          </p:cNvSpPr>
          <p:nvPr>
            <p:ph type="sldNum" sz="quarter" idx="12"/>
          </p:nvPr>
        </p:nvSpPr>
        <p:spPr/>
        <p:txBody>
          <a:bodyPr/>
          <a:lstStyle/>
          <a:p>
            <a:fld id="{08258AEF-8E39-4A09-9142-8BC0F5FA82E7}" type="slidenum">
              <a:rPr lang="tr-TR" smtClean="0"/>
              <a:t>‹#›</a:t>
            </a:fld>
            <a:endParaRPr lang="tr-TR"/>
          </a:p>
        </p:txBody>
      </p:sp>
    </p:spTree>
    <p:extLst>
      <p:ext uri="{BB962C8B-B14F-4D97-AF65-F5344CB8AC3E}">
        <p14:creationId xmlns:p14="http://schemas.microsoft.com/office/powerpoint/2010/main" val="11518668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FCBC3BB6-1FA2-023A-BD8C-564338867EB7}"/>
              </a:ext>
            </a:extLst>
          </p:cNvPr>
          <p:cNvSpPr>
            <a:spLocks noGrp="1"/>
          </p:cNvSpPr>
          <p:nvPr>
            <p:ph type="title"/>
          </p:nvPr>
        </p:nvSpPr>
        <p:spPr/>
        <p:txBody>
          <a:bodyPr/>
          <a:lstStyle/>
          <a:p>
            <a:r>
              <a:rPr lang="tr-TR"/>
              <a:t>Asıl başlık stilini düzenlemek için tıklayın</a:t>
            </a:r>
          </a:p>
        </p:txBody>
      </p:sp>
      <p:sp>
        <p:nvSpPr>
          <p:cNvPr id="3" name="İçerik Yer Tutucusu 2">
            <a:extLst>
              <a:ext uri="{FF2B5EF4-FFF2-40B4-BE49-F238E27FC236}">
                <a16:creationId xmlns:a16="http://schemas.microsoft.com/office/drawing/2014/main" id="{4FD01E38-ADE4-6440-2537-7425F79759E4}"/>
              </a:ext>
            </a:extLst>
          </p:cNvPr>
          <p:cNvSpPr>
            <a:spLocks noGrp="1"/>
          </p:cNvSpPr>
          <p:nvPr>
            <p:ph idx="1"/>
          </p:nvPr>
        </p:nvSpPr>
        <p:spPr/>
        <p:txBody>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4" name="Veri Yer Tutucusu 3">
            <a:extLst>
              <a:ext uri="{FF2B5EF4-FFF2-40B4-BE49-F238E27FC236}">
                <a16:creationId xmlns:a16="http://schemas.microsoft.com/office/drawing/2014/main" id="{FBBE0FAB-88B3-1B23-FDC1-03B8A1FA8403}"/>
              </a:ext>
            </a:extLst>
          </p:cNvPr>
          <p:cNvSpPr>
            <a:spLocks noGrp="1"/>
          </p:cNvSpPr>
          <p:nvPr>
            <p:ph type="dt" sz="half" idx="10"/>
          </p:nvPr>
        </p:nvSpPr>
        <p:spPr/>
        <p:txBody>
          <a:bodyPr/>
          <a:lstStyle/>
          <a:p>
            <a:fld id="{B6477C28-6A92-477E-97B1-C6BFA8D6A711}" type="datetime1">
              <a:rPr lang="tr-TR" smtClean="0"/>
              <a:t>9.12.2024</a:t>
            </a:fld>
            <a:endParaRPr lang="tr-TR"/>
          </a:p>
        </p:txBody>
      </p:sp>
      <p:sp>
        <p:nvSpPr>
          <p:cNvPr id="5" name="Alt Bilgi Yer Tutucusu 4">
            <a:extLst>
              <a:ext uri="{FF2B5EF4-FFF2-40B4-BE49-F238E27FC236}">
                <a16:creationId xmlns:a16="http://schemas.microsoft.com/office/drawing/2014/main" id="{C4F16E73-0570-002B-7CB8-675218646D6D}"/>
              </a:ext>
            </a:extLst>
          </p:cNvPr>
          <p:cNvSpPr>
            <a:spLocks noGrp="1"/>
          </p:cNvSpPr>
          <p:nvPr>
            <p:ph type="ftr" sz="quarter" idx="11"/>
          </p:nvPr>
        </p:nvSpPr>
        <p:spPr/>
        <p:txBody>
          <a:bodyPr/>
          <a:lstStyle/>
          <a:p>
            <a:endParaRPr lang="tr-TR"/>
          </a:p>
        </p:txBody>
      </p:sp>
      <p:sp>
        <p:nvSpPr>
          <p:cNvPr id="6" name="Slayt Numarası Yer Tutucusu 5">
            <a:extLst>
              <a:ext uri="{FF2B5EF4-FFF2-40B4-BE49-F238E27FC236}">
                <a16:creationId xmlns:a16="http://schemas.microsoft.com/office/drawing/2014/main" id="{8428EF5B-EC32-2FE6-64CB-3E59FBEE1BF0}"/>
              </a:ext>
            </a:extLst>
          </p:cNvPr>
          <p:cNvSpPr>
            <a:spLocks noGrp="1"/>
          </p:cNvSpPr>
          <p:nvPr>
            <p:ph type="sldNum" sz="quarter" idx="12"/>
          </p:nvPr>
        </p:nvSpPr>
        <p:spPr/>
        <p:txBody>
          <a:bodyPr/>
          <a:lstStyle/>
          <a:p>
            <a:fld id="{08258AEF-8E39-4A09-9142-8BC0F5FA82E7}" type="slidenum">
              <a:rPr lang="tr-TR" smtClean="0"/>
              <a:t>‹#›</a:t>
            </a:fld>
            <a:endParaRPr lang="tr-TR"/>
          </a:p>
        </p:txBody>
      </p:sp>
    </p:spTree>
    <p:extLst>
      <p:ext uri="{BB962C8B-B14F-4D97-AF65-F5344CB8AC3E}">
        <p14:creationId xmlns:p14="http://schemas.microsoft.com/office/powerpoint/2010/main" val="275226307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 Bilgisi">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80DDBF9A-DEC1-9195-36D5-C6BB965FAEA7}"/>
              </a:ext>
            </a:extLst>
          </p:cNvPr>
          <p:cNvSpPr>
            <a:spLocks noGrp="1"/>
          </p:cNvSpPr>
          <p:nvPr>
            <p:ph type="title"/>
          </p:nvPr>
        </p:nvSpPr>
        <p:spPr>
          <a:xfrm>
            <a:off x="831850" y="1709738"/>
            <a:ext cx="10515600" cy="2852737"/>
          </a:xfrm>
        </p:spPr>
        <p:txBody>
          <a:bodyPr anchor="b"/>
          <a:lstStyle>
            <a:lvl1pPr>
              <a:defRPr sz="6000"/>
            </a:lvl1pPr>
          </a:lstStyle>
          <a:p>
            <a:r>
              <a:rPr lang="tr-TR"/>
              <a:t>Asıl başlık stilini düzenlemek için tıklayın</a:t>
            </a:r>
          </a:p>
        </p:txBody>
      </p:sp>
      <p:sp>
        <p:nvSpPr>
          <p:cNvPr id="3" name="Metin Yer Tutucusu 2">
            <a:extLst>
              <a:ext uri="{FF2B5EF4-FFF2-40B4-BE49-F238E27FC236}">
                <a16:creationId xmlns:a16="http://schemas.microsoft.com/office/drawing/2014/main" id="{FCD7C2C5-5536-E29A-E2F9-94815E0F98D4}"/>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tr-TR"/>
              <a:t>Asıl metin stillerini düzenlemek için tıklayın</a:t>
            </a:r>
          </a:p>
        </p:txBody>
      </p:sp>
      <p:sp>
        <p:nvSpPr>
          <p:cNvPr id="4" name="Veri Yer Tutucusu 3">
            <a:extLst>
              <a:ext uri="{FF2B5EF4-FFF2-40B4-BE49-F238E27FC236}">
                <a16:creationId xmlns:a16="http://schemas.microsoft.com/office/drawing/2014/main" id="{D7F85641-DD83-2C88-5662-180C5D80D20D}"/>
              </a:ext>
            </a:extLst>
          </p:cNvPr>
          <p:cNvSpPr>
            <a:spLocks noGrp="1"/>
          </p:cNvSpPr>
          <p:nvPr>
            <p:ph type="dt" sz="half" idx="10"/>
          </p:nvPr>
        </p:nvSpPr>
        <p:spPr/>
        <p:txBody>
          <a:bodyPr/>
          <a:lstStyle/>
          <a:p>
            <a:fld id="{03DC7AA9-7C18-4CE7-A24D-F3B7CD614C4E}" type="datetime1">
              <a:rPr lang="tr-TR" smtClean="0"/>
              <a:t>9.12.2024</a:t>
            </a:fld>
            <a:endParaRPr lang="tr-TR"/>
          </a:p>
        </p:txBody>
      </p:sp>
      <p:sp>
        <p:nvSpPr>
          <p:cNvPr id="5" name="Alt Bilgi Yer Tutucusu 4">
            <a:extLst>
              <a:ext uri="{FF2B5EF4-FFF2-40B4-BE49-F238E27FC236}">
                <a16:creationId xmlns:a16="http://schemas.microsoft.com/office/drawing/2014/main" id="{0F272A8C-AA9D-67FA-5B64-F502D6594ACC}"/>
              </a:ext>
            </a:extLst>
          </p:cNvPr>
          <p:cNvSpPr>
            <a:spLocks noGrp="1"/>
          </p:cNvSpPr>
          <p:nvPr>
            <p:ph type="ftr" sz="quarter" idx="11"/>
          </p:nvPr>
        </p:nvSpPr>
        <p:spPr/>
        <p:txBody>
          <a:bodyPr/>
          <a:lstStyle/>
          <a:p>
            <a:endParaRPr lang="tr-TR"/>
          </a:p>
        </p:txBody>
      </p:sp>
      <p:sp>
        <p:nvSpPr>
          <p:cNvPr id="6" name="Slayt Numarası Yer Tutucusu 5">
            <a:extLst>
              <a:ext uri="{FF2B5EF4-FFF2-40B4-BE49-F238E27FC236}">
                <a16:creationId xmlns:a16="http://schemas.microsoft.com/office/drawing/2014/main" id="{8CDDE6C4-2F4D-EEC7-D246-B1A14E2F3884}"/>
              </a:ext>
            </a:extLst>
          </p:cNvPr>
          <p:cNvSpPr>
            <a:spLocks noGrp="1"/>
          </p:cNvSpPr>
          <p:nvPr>
            <p:ph type="sldNum" sz="quarter" idx="12"/>
          </p:nvPr>
        </p:nvSpPr>
        <p:spPr/>
        <p:txBody>
          <a:bodyPr/>
          <a:lstStyle/>
          <a:p>
            <a:fld id="{08258AEF-8E39-4A09-9142-8BC0F5FA82E7}" type="slidenum">
              <a:rPr lang="tr-TR" smtClean="0"/>
              <a:t>‹#›</a:t>
            </a:fld>
            <a:endParaRPr lang="tr-TR"/>
          </a:p>
        </p:txBody>
      </p:sp>
    </p:spTree>
    <p:extLst>
      <p:ext uri="{BB962C8B-B14F-4D97-AF65-F5344CB8AC3E}">
        <p14:creationId xmlns:p14="http://schemas.microsoft.com/office/powerpoint/2010/main" val="396784490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2E4F7CCF-98B0-B48D-250A-108360CD5E40}"/>
              </a:ext>
            </a:extLst>
          </p:cNvPr>
          <p:cNvSpPr>
            <a:spLocks noGrp="1"/>
          </p:cNvSpPr>
          <p:nvPr>
            <p:ph type="title"/>
          </p:nvPr>
        </p:nvSpPr>
        <p:spPr/>
        <p:txBody>
          <a:bodyPr/>
          <a:lstStyle/>
          <a:p>
            <a:r>
              <a:rPr lang="tr-TR"/>
              <a:t>Asıl başlık stilini düzenlemek için tıklayın</a:t>
            </a:r>
          </a:p>
        </p:txBody>
      </p:sp>
      <p:sp>
        <p:nvSpPr>
          <p:cNvPr id="3" name="İçerik Yer Tutucusu 2">
            <a:extLst>
              <a:ext uri="{FF2B5EF4-FFF2-40B4-BE49-F238E27FC236}">
                <a16:creationId xmlns:a16="http://schemas.microsoft.com/office/drawing/2014/main" id="{BF57EB08-5DA6-7D7B-91BF-33E4BEC86CE8}"/>
              </a:ext>
            </a:extLst>
          </p:cNvPr>
          <p:cNvSpPr>
            <a:spLocks noGrp="1"/>
          </p:cNvSpPr>
          <p:nvPr>
            <p:ph sz="half" idx="1"/>
          </p:nvPr>
        </p:nvSpPr>
        <p:spPr>
          <a:xfrm>
            <a:off x="838200" y="1825625"/>
            <a:ext cx="5181600" cy="4351338"/>
          </a:xfrm>
        </p:spPr>
        <p:txBody>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4" name="İçerik Yer Tutucusu 3">
            <a:extLst>
              <a:ext uri="{FF2B5EF4-FFF2-40B4-BE49-F238E27FC236}">
                <a16:creationId xmlns:a16="http://schemas.microsoft.com/office/drawing/2014/main" id="{F0F98869-4AC0-B5A7-0EBD-3154F5F1A88A}"/>
              </a:ext>
            </a:extLst>
          </p:cNvPr>
          <p:cNvSpPr>
            <a:spLocks noGrp="1"/>
          </p:cNvSpPr>
          <p:nvPr>
            <p:ph sz="half" idx="2"/>
          </p:nvPr>
        </p:nvSpPr>
        <p:spPr>
          <a:xfrm>
            <a:off x="6172200" y="1825625"/>
            <a:ext cx="5181600" cy="4351338"/>
          </a:xfrm>
        </p:spPr>
        <p:txBody>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5" name="Veri Yer Tutucusu 4">
            <a:extLst>
              <a:ext uri="{FF2B5EF4-FFF2-40B4-BE49-F238E27FC236}">
                <a16:creationId xmlns:a16="http://schemas.microsoft.com/office/drawing/2014/main" id="{98F48E2C-2EB1-3A81-A20E-7A12059BD6D3}"/>
              </a:ext>
            </a:extLst>
          </p:cNvPr>
          <p:cNvSpPr>
            <a:spLocks noGrp="1"/>
          </p:cNvSpPr>
          <p:nvPr>
            <p:ph type="dt" sz="half" idx="10"/>
          </p:nvPr>
        </p:nvSpPr>
        <p:spPr/>
        <p:txBody>
          <a:bodyPr/>
          <a:lstStyle/>
          <a:p>
            <a:fld id="{007CBAD3-618A-4FDE-A3DE-B2727D980BC5}" type="datetime1">
              <a:rPr lang="tr-TR" smtClean="0"/>
              <a:t>9.12.2024</a:t>
            </a:fld>
            <a:endParaRPr lang="tr-TR"/>
          </a:p>
        </p:txBody>
      </p:sp>
      <p:sp>
        <p:nvSpPr>
          <p:cNvPr id="6" name="Alt Bilgi Yer Tutucusu 5">
            <a:extLst>
              <a:ext uri="{FF2B5EF4-FFF2-40B4-BE49-F238E27FC236}">
                <a16:creationId xmlns:a16="http://schemas.microsoft.com/office/drawing/2014/main" id="{26874B82-4FE8-6E44-39D4-3BE6DE075BAD}"/>
              </a:ext>
            </a:extLst>
          </p:cNvPr>
          <p:cNvSpPr>
            <a:spLocks noGrp="1"/>
          </p:cNvSpPr>
          <p:nvPr>
            <p:ph type="ftr" sz="quarter" idx="11"/>
          </p:nvPr>
        </p:nvSpPr>
        <p:spPr/>
        <p:txBody>
          <a:bodyPr/>
          <a:lstStyle/>
          <a:p>
            <a:endParaRPr lang="tr-TR"/>
          </a:p>
        </p:txBody>
      </p:sp>
      <p:sp>
        <p:nvSpPr>
          <p:cNvPr id="7" name="Slayt Numarası Yer Tutucusu 6">
            <a:extLst>
              <a:ext uri="{FF2B5EF4-FFF2-40B4-BE49-F238E27FC236}">
                <a16:creationId xmlns:a16="http://schemas.microsoft.com/office/drawing/2014/main" id="{4030394C-8AD9-E52B-3B20-C0E668CB8F0B}"/>
              </a:ext>
            </a:extLst>
          </p:cNvPr>
          <p:cNvSpPr>
            <a:spLocks noGrp="1"/>
          </p:cNvSpPr>
          <p:nvPr>
            <p:ph type="sldNum" sz="quarter" idx="12"/>
          </p:nvPr>
        </p:nvSpPr>
        <p:spPr/>
        <p:txBody>
          <a:bodyPr/>
          <a:lstStyle/>
          <a:p>
            <a:fld id="{08258AEF-8E39-4A09-9142-8BC0F5FA82E7}" type="slidenum">
              <a:rPr lang="tr-TR" smtClean="0"/>
              <a:t>‹#›</a:t>
            </a:fld>
            <a:endParaRPr lang="tr-TR"/>
          </a:p>
        </p:txBody>
      </p:sp>
    </p:spTree>
    <p:extLst>
      <p:ext uri="{BB962C8B-B14F-4D97-AF65-F5344CB8AC3E}">
        <p14:creationId xmlns:p14="http://schemas.microsoft.com/office/powerpoint/2010/main" val="240684344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BB4FF48A-4422-2C7F-99DD-52C5A6CCAB38}"/>
              </a:ext>
            </a:extLst>
          </p:cNvPr>
          <p:cNvSpPr>
            <a:spLocks noGrp="1"/>
          </p:cNvSpPr>
          <p:nvPr>
            <p:ph type="title"/>
          </p:nvPr>
        </p:nvSpPr>
        <p:spPr>
          <a:xfrm>
            <a:off x="839788" y="365125"/>
            <a:ext cx="10515600" cy="1325563"/>
          </a:xfrm>
        </p:spPr>
        <p:txBody>
          <a:bodyPr/>
          <a:lstStyle/>
          <a:p>
            <a:r>
              <a:rPr lang="tr-TR"/>
              <a:t>Asıl başlık stilini düzenlemek için tıklayın</a:t>
            </a:r>
          </a:p>
        </p:txBody>
      </p:sp>
      <p:sp>
        <p:nvSpPr>
          <p:cNvPr id="3" name="Metin Yer Tutucusu 2">
            <a:extLst>
              <a:ext uri="{FF2B5EF4-FFF2-40B4-BE49-F238E27FC236}">
                <a16:creationId xmlns:a16="http://schemas.microsoft.com/office/drawing/2014/main" id="{36248460-D024-C703-65AF-731609781B03}"/>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düzenlemek için tıklayın</a:t>
            </a:r>
          </a:p>
        </p:txBody>
      </p:sp>
      <p:sp>
        <p:nvSpPr>
          <p:cNvPr id="4" name="İçerik Yer Tutucusu 3">
            <a:extLst>
              <a:ext uri="{FF2B5EF4-FFF2-40B4-BE49-F238E27FC236}">
                <a16:creationId xmlns:a16="http://schemas.microsoft.com/office/drawing/2014/main" id="{3CA05617-FB0A-80F2-8087-1D45A8013A5A}"/>
              </a:ext>
            </a:extLst>
          </p:cNvPr>
          <p:cNvSpPr>
            <a:spLocks noGrp="1"/>
          </p:cNvSpPr>
          <p:nvPr>
            <p:ph sz="half" idx="2"/>
          </p:nvPr>
        </p:nvSpPr>
        <p:spPr>
          <a:xfrm>
            <a:off x="839788" y="2505075"/>
            <a:ext cx="5157787" cy="3684588"/>
          </a:xfrm>
        </p:spPr>
        <p:txBody>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5" name="Metin Yer Tutucusu 4">
            <a:extLst>
              <a:ext uri="{FF2B5EF4-FFF2-40B4-BE49-F238E27FC236}">
                <a16:creationId xmlns:a16="http://schemas.microsoft.com/office/drawing/2014/main" id="{92AC350C-3CD7-2AFA-0F89-9B307461AA72}"/>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düzenlemek için tıklayın</a:t>
            </a:r>
          </a:p>
        </p:txBody>
      </p:sp>
      <p:sp>
        <p:nvSpPr>
          <p:cNvPr id="6" name="İçerik Yer Tutucusu 5">
            <a:extLst>
              <a:ext uri="{FF2B5EF4-FFF2-40B4-BE49-F238E27FC236}">
                <a16:creationId xmlns:a16="http://schemas.microsoft.com/office/drawing/2014/main" id="{A277F425-EC18-695D-3C8D-369582D6BDF0}"/>
              </a:ext>
            </a:extLst>
          </p:cNvPr>
          <p:cNvSpPr>
            <a:spLocks noGrp="1"/>
          </p:cNvSpPr>
          <p:nvPr>
            <p:ph sz="quarter" idx="4"/>
          </p:nvPr>
        </p:nvSpPr>
        <p:spPr>
          <a:xfrm>
            <a:off x="6172200" y="2505075"/>
            <a:ext cx="5183188" cy="3684588"/>
          </a:xfrm>
        </p:spPr>
        <p:txBody>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7" name="Veri Yer Tutucusu 6">
            <a:extLst>
              <a:ext uri="{FF2B5EF4-FFF2-40B4-BE49-F238E27FC236}">
                <a16:creationId xmlns:a16="http://schemas.microsoft.com/office/drawing/2014/main" id="{ACA69513-AB25-708B-3586-34DC889FCA4D}"/>
              </a:ext>
            </a:extLst>
          </p:cNvPr>
          <p:cNvSpPr>
            <a:spLocks noGrp="1"/>
          </p:cNvSpPr>
          <p:nvPr>
            <p:ph type="dt" sz="half" idx="10"/>
          </p:nvPr>
        </p:nvSpPr>
        <p:spPr/>
        <p:txBody>
          <a:bodyPr/>
          <a:lstStyle/>
          <a:p>
            <a:fld id="{636C82E6-66F5-445C-A80A-E915C7F07E7F}" type="datetime1">
              <a:rPr lang="tr-TR" smtClean="0"/>
              <a:t>9.12.2024</a:t>
            </a:fld>
            <a:endParaRPr lang="tr-TR"/>
          </a:p>
        </p:txBody>
      </p:sp>
      <p:sp>
        <p:nvSpPr>
          <p:cNvPr id="8" name="Alt Bilgi Yer Tutucusu 7">
            <a:extLst>
              <a:ext uri="{FF2B5EF4-FFF2-40B4-BE49-F238E27FC236}">
                <a16:creationId xmlns:a16="http://schemas.microsoft.com/office/drawing/2014/main" id="{9DCB0143-EC6F-325D-C257-970ED50BA8CA}"/>
              </a:ext>
            </a:extLst>
          </p:cNvPr>
          <p:cNvSpPr>
            <a:spLocks noGrp="1"/>
          </p:cNvSpPr>
          <p:nvPr>
            <p:ph type="ftr" sz="quarter" idx="11"/>
          </p:nvPr>
        </p:nvSpPr>
        <p:spPr/>
        <p:txBody>
          <a:bodyPr/>
          <a:lstStyle/>
          <a:p>
            <a:endParaRPr lang="tr-TR"/>
          </a:p>
        </p:txBody>
      </p:sp>
      <p:sp>
        <p:nvSpPr>
          <p:cNvPr id="9" name="Slayt Numarası Yer Tutucusu 8">
            <a:extLst>
              <a:ext uri="{FF2B5EF4-FFF2-40B4-BE49-F238E27FC236}">
                <a16:creationId xmlns:a16="http://schemas.microsoft.com/office/drawing/2014/main" id="{B0595886-6C01-E13A-0A1F-E875A7A8BF1E}"/>
              </a:ext>
            </a:extLst>
          </p:cNvPr>
          <p:cNvSpPr>
            <a:spLocks noGrp="1"/>
          </p:cNvSpPr>
          <p:nvPr>
            <p:ph type="sldNum" sz="quarter" idx="12"/>
          </p:nvPr>
        </p:nvSpPr>
        <p:spPr/>
        <p:txBody>
          <a:bodyPr/>
          <a:lstStyle/>
          <a:p>
            <a:fld id="{08258AEF-8E39-4A09-9142-8BC0F5FA82E7}" type="slidenum">
              <a:rPr lang="tr-TR" smtClean="0"/>
              <a:t>‹#›</a:t>
            </a:fld>
            <a:endParaRPr lang="tr-TR"/>
          </a:p>
        </p:txBody>
      </p:sp>
    </p:spTree>
    <p:extLst>
      <p:ext uri="{BB962C8B-B14F-4D97-AF65-F5344CB8AC3E}">
        <p14:creationId xmlns:p14="http://schemas.microsoft.com/office/powerpoint/2010/main" val="99206359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5E683738-37B6-A29E-82B8-23E7E813DBC1}"/>
              </a:ext>
            </a:extLst>
          </p:cNvPr>
          <p:cNvSpPr>
            <a:spLocks noGrp="1"/>
          </p:cNvSpPr>
          <p:nvPr>
            <p:ph type="title"/>
          </p:nvPr>
        </p:nvSpPr>
        <p:spPr/>
        <p:txBody>
          <a:bodyPr/>
          <a:lstStyle/>
          <a:p>
            <a:r>
              <a:rPr lang="tr-TR"/>
              <a:t>Asıl başlık stilini düzenlemek için tıklayın</a:t>
            </a:r>
          </a:p>
        </p:txBody>
      </p:sp>
      <p:sp>
        <p:nvSpPr>
          <p:cNvPr id="3" name="Veri Yer Tutucusu 2">
            <a:extLst>
              <a:ext uri="{FF2B5EF4-FFF2-40B4-BE49-F238E27FC236}">
                <a16:creationId xmlns:a16="http://schemas.microsoft.com/office/drawing/2014/main" id="{8243DE0C-6531-6EF6-FF3C-EFB0198916BD}"/>
              </a:ext>
            </a:extLst>
          </p:cNvPr>
          <p:cNvSpPr>
            <a:spLocks noGrp="1"/>
          </p:cNvSpPr>
          <p:nvPr>
            <p:ph type="dt" sz="half" idx="10"/>
          </p:nvPr>
        </p:nvSpPr>
        <p:spPr/>
        <p:txBody>
          <a:bodyPr/>
          <a:lstStyle/>
          <a:p>
            <a:fld id="{F056FB38-11A7-4051-A1C0-FA7F85C96F54}" type="datetime1">
              <a:rPr lang="tr-TR" smtClean="0"/>
              <a:t>9.12.2024</a:t>
            </a:fld>
            <a:endParaRPr lang="tr-TR"/>
          </a:p>
        </p:txBody>
      </p:sp>
      <p:sp>
        <p:nvSpPr>
          <p:cNvPr id="4" name="Alt Bilgi Yer Tutucusu 3">
            <a:extLst>
              <a:ext uri="{FF2B5EF4-FFF2-40B4-BE49-F238E27FC236}">
                <a16:creationId xmlns:a16="http://schemas.microsoft.com/office/drawing/2014/main" id="{6CA02DDE-F1B7-C758-FA55-8BAF23F4A43A}"/>
              </a:ext>
            </a:extLst>
          </p:cNvPr>
          <p:cNvSpPr>
            <a:spLocks noGrp="1"/>
          </p:cNvSpPr>
          <p:nvPr>
            <p:ph type="ftr" sz="quarter" idx="11"/>
          </p:nvPr>
        </p:nvSpPr>
        <p:spPr/>
        <p:txBody>
          <a:bodyPr/>
          <a:lstStyle/>
          <a:p>
            <a:endParaRPr lang="tr-TR"/>
          </a:p>
        </p:txBody>
      </p:sp>
      <p:sp>
        <p:nvSpPr>
          <p:cNvPr id="5" name="Slayt Numarası Yer Tutucusu 4">
            <a:extLst>
              <a:ext uri="{FF2B5EF4-FFF2-40B4-BE49-F238E27FC236}">
                <a16:creationId xmlns:a16="http://schemas.microsoft.com/office/drawing/2014/main" id="{2AFD6C34-691D-1FDA-EBAA-A3E156F1155F}"/>
              </a:ext>
            </a:extLst>
          </p:cNvPr>
          <p:cNvSpPr>
            <a:spLocks noGrp="1"/>
          </p:cNvSpPr>
          <p:nvPr>
            <p:ph type="sldNum" sz="quarter" idx="12"/>
          </p:nvPr>
        </p:nvSpPr>
        <p:spPr/>
        <p:txBody>
          <a:bodyPr/>
          <a:lstStyle/>
          <a:p>
            <a:fld id="{08258AEF-8E39-4A09-9142-8BC0F5FA82E7}" type="slidenum">
              <a:rPr lang="tr-TR" smtClean="0"/>
              <a:t>‹#›</a:t>
            </a:fld>
            <a:endParaRPr lang="tr-TR"/>
          </a:p>
        </p:txBody>
      </p:sp>
    </p:spTree>
    <p:extLst>
      <p:ext uri="{BB962C8B-B14F-4D97-AF65-F5344CB8AC3E}">
        <p14:creationId xmlns:p14="http://schemas.microsoft.com/office/powerpoint/2010/main" val="77754394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Veri Yer Tutucusu 1">
            <a:extLst>
              <a:ext uri="{FF2B5EF4-FFF2-40B4-BE49-F238E27FC236}">
                <a16:creationId xmlns:a16="http://schemas.microsoft.com/office/drawing/2014/main" id="{B4A4FDC7-50AF-E624-F41E-29923C2EEDF0}"/>
              </a:ext>
            </a:extLst>
          </p:cNvPr>
          <p:cNvSpPr>
            <a:spLocks noGrp="1"/>
          </p:cNvSpPr>
          <p:nvPr>
            <p:ph type="dt" sz="half" idx="10"/>
          </p:nvPr>
        </p:nvSpPr>
        <p:spPr/>
        <p:txBody>
          <a:bodyPr/>
          <a:lstStyle/>
          <a:p>
            <a:fld id="{AE7BD28A-35AA-4620-BB52-5D07B80CF696}" type="datetime1">
              <a:rPr lang="tr-TR" smtClean="0"/>
              <a:t>9.12.2024</a:t>
            </a:fld>
            <a:endParaRPr lang="tr-TR"/>
          </a:p>
        </p:txBody>
      </p:sp>
      <p:sp>
        <p:nvSpPr>
          <p:cNvPr id="3" name="Alt Bilgi Yer Tutucusu 2">
            <a:extLst>
              <a:ext uri="{FF2B5EF4-FFF2-40B4-BE49-F238E27FC236}">
                <a16:creationId xmlns:a16="http://schemas.microsoft.com/office/drawing/2014/main" id="{E9268742-41C0-D0E5-4F7F-247D4CA8DB15}"/>
              </a:ext>
            </a:extLst>
          </p:cNvPr>
          <p:cNvSpPr>
            <a:spLocks noGrp="1"/>
          </p:cNvSpPr>
          <p:nvPr>
            <p:ph type="ftr" sz="quarter" idx="11"/>
          </p:nvPr>
        </p:nvSpPr>
        <p:spPr/>
        <p:txBody>
          <a:bodyPr/>
          <a:lstStyle/>
          <a:p>
            <a:endParaRPr lang="tr-TR"/>
          </a:p>
        </p:txBody>
      </p:sp>
      <p:sp>
        <p:nvSpPr>
          <p:cNvPr id="4" name="Slayt Numarası Yer Tutucusu 3">
            <a:extLst>
              <a:ext uri="{FF2B5EF4-FFF2-40B4-BE49-F238E27FC236}">
                <a16:creationId xmlns:a16="http://schemas.microsoft.com/office/drawing/2014/main" id="{663DD4D6-2F55-1DE6-8677-F12530C1EF99}"/>
              </a:ext>
            </a:extLst>
          </p:cNvPr>
          <p:cNvSpPr>
            <a:spLocks noGrp="1"/>
          </p:cNvSpPr>
          <p:nvPr>
            <p:ph type="sldNum" sz="quarter" idx="12"/>
          </p:nvPr>
        </p:nvSpPr>
        <p:spPr/>
        <p:txBody>
          <a:bodyPr/>
          <a:lstStyle/>
          <a:p>
            <a:fld id="{08258AEF-8E39-4A09-9142-8BC0F5FA82E7}" type="slidenum">
              <a:rPr lang="tr-TR" smtClean="0"/>
              <a:t>‹#›</a:t>
            </a:fld>
            <a:endParaRPr lang="tr-TR"/>
          </a:p>
        </p:txBody>
      </p:sp>
    </p:spTree>
    <p:extLst>
      <p:ext uri="{BB962C8B-B14F-4D97-AF65-F5344CB8AC3E}">
        <p14:creationId xmlns:p14="http://schemas.microsoft.com/office/powerpoint/2010/main" val="220862237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AFFAED36-DB87-8104-0D6F-7173809D636C}"/>
              </a:ext>
            </a:extLst>
          </p:cNvPr>
          <p:cNvSpPr>
            <a:spLocks noGrp="1"/>
          </p:cNvSpPr>
          <p:nvPr>
            <p:ph type="title"/>
          </p:nvPr>
        </p:nvSpPr>
        <p:spPr>
          <a:xfrm>
            <a:off x="839788" y="457200"/>
            <a:ext cx="3932237" cy="1600200"/>
          </a:xfrm>
        </p:spPr>
        <p:txBody>
          <a:bodyPr anchor="b"/>
          <a:lstStyle>
            <a:lvl1pPr>
              <a:defRPr sz="3200"/>
            </a:lvl1pPr>
          </a:lstStyle>
          <a:p>
            <a:r>
              <a:rPr lang="tr-TR"/>
              <a:t>Asıl başlık stilini düzenlemek için tıklayın</a:t>
            </a:r>
          </a:p>
        </p:txBody>
      </p:sp>
      <p:sp>
        <p:nvSpPr>
          <p:cNvPr id="3" name="İçerik Yer Tutucusu 2">
            <a:extLst>
              <a:ext uri="{FF2B5EF4-FFF2-40B4-BE49-F238E27FC236}">
                <a16:creationId xmlns:a16="http://schemas.microsoft.com/office/drawing/2014/main" id="{F51C7622-3649-D273-005A-A674C1F17197}"/>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4" name="Metin Yer Tutucusu 3">
            <a:extLst>
              <a:ext uri="{FF2B5EF4-FFF2-40B4-BE49-F238E27FC236}">
                <a16:creationId xmlns:a16="http://schemas.microsoft.com/office/drawing/2014/main" id="{F78D0537-0D7A-0AC9-8363-91ED02AC49C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a:t>Asıl metin stillerini düzenlemek için tıklayın</a:t>
            </a:r>
          </a:p>
        </p:txBody>
      </p:sp>
      <p:sp>
        <p:nvSpPr>
          <p:cNvPr id="5" name="Veri Yer Tutucusu 4">
            <a:extLst>
              <a:ext uri="{FF2B5EF4-FFF2-40B4-BE49-F238E27FC236}">
                <a16:creationId xmlns:a16="http://schemas.microsoft.com/office/drawing/2014/main" id="{13421CF0-556B-4BB0-C4E8-9DB21F5A5299}"/>
              </a:ext>
            </a:extLst>
          </p:cNvPr>
          <p:cNvSpPr>
            <a:spLocks noGrp="1"/>
          </p:cNvSpPr>
          <p:nvPr>
            <p:ph type="dt" sz="half" idx="10"/>
          </p:nvPr>
        </p:nvSpPr>
        <p:spPr/>
        <p:txBody>
          <a:bodyPr/>
          <a:lstStyle/>
          <a:p>
            <a:fld id="{9454A71A-DA1C-40D7-9D9B-693767CCC724}" type="datetime1">
              <a:rPr lang="tr-TR" smtClean="0"/>
              <a:t>9.12.2024</a:t>
            </a:fld>
            <a:endParaRPr lang="tr-TR"/>
          </a:p>
        </p:txBody>
      </p:sp>
      <p:sp>
        <p:nvSpPr>
          <p:cNvPr id="6" name="Alt Bilgi Yer Tutucusu 5">
            <a:extLst>
              <a:ext uri="{FF2B5EF4-FFF2-40B4-BE49-F238E27FC236}">
                <a16:creationId xmlns:a16="http://schemas.microsoft.com/office/drawing/2014/main" id="{97DF0F20-26F5-261D-56C3-017A5B529939}"/>
              </a:ext>
            </a:extLst>
          </p:cNvPr>
          <p:cNvSpPr>
            <a:spLocks noGrp="1"/>
          </p:cNvSpPr>
          <p:nvPr>
            <p:ph type="ftr" sz="quarter" idx="11"/>
          </p:nvPr>
        </p:nvSpPr>
        <p:spPr/>
        <p:txBody>
          <a:bodyPr/>
          <a:lstStyle/>
          <a:p>
            <a:endParaRPr lang="tr-TR"/>
          </a:p>
        </p:txBody>
      </p:sp>
      <p:sp>
        <p:nvSpPr>
          <p:cNvPr id="7" name="Slayt Numarası Yer Tutucusu 6">
            <a:extLst>
              <a:ext uri="{FF2B5EF4-FFF2-40B4-BE49-F238E27FC236}">
                <a16:creationId xmlns:a16="http://schemas.microsoft.com/office/drawing/2014/main" id="{A65A3824-6EBA-E2CD-5756-3D1DFAA34B69}"/>
              </a:ext>
            </a:extLst>
          </p:cNvPr>
          <p:cNvSpPr>
            <a:spLocks noGrp="1"/>
          </p:cNvSpPr>
          <p:nvPr>
            <p:ph type="sldNum" sz="quarter" idx="12"/>
          </p:nvPr>
        </p:nvSpPr>
        <p:spPr/>
        <p:txBody>
          <a:bodyPr/>
          <a:lstStyle/>
          <a:p>
            <a:fld id="{08258AEF-8E39-4A09-9142-8BC0F5FA82E7}" type="slidenum">
              <a:rPr lang="tr-TR" smtClean="0"/>
              <a:t>‹#›</a:t>
            </a:fld>
            <a:endParaRPr lang="tr-TR"/>
          </a:p>
        </p:txBody>
      </p:sp>
    </p:spTree>
    <p:extLst>
      <p:ext uri="{BB962C8B-B14F-4D97-AF65-F5344CB8AC3E}">
        <p14:creationId xmlns:p14="http://schemas.microsoft.com/office/powerpoint/2010/main" val="170517631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750C79CD-AC58-1998-74E7-637110989286}"/>
              </a:ext>
            </a:extLst>
          </p:cNvPr>
          <p:cNvSpPr>
            <a:spLocks noGrp="1"/>
          </p:cNvSpPr>
          <p:nvPr>
            <p:ph type="title"/>
          </p:nvPr>
        </p:nvSpPr>
        <p:spPr>
          <a:xfrm>
            <a:off x="839788" y="457200"/>
            <a:ext cx="3932237" cy="1600200"/>
          </a:xfrm>
        </p:spPr>
        <p:txBody>
          <a:bodyPr anchor="b"/>
          <a:lstStyle>
            <a:lvl1pPr>
              <a:defRPr sz="3200"/>
            </a:lvl1pPr>
          </a:lstStyle>
          <a:p>
            <a:r>
              <a:rPr lang="tr-TR"/>
              <a:t>Asıl başlık stilini düzenlemek için tıklayın</a:t>
            </a:r>
          </a:p>
        </p:txBody>
      </p:sp>
      <p:sp>
        <p:nvSpPr>
          <p:cNvPr id="3" name="Resim Yer Tutucusu 2">
            <a:extLst>
              <a:ext uri="{FF2B5EF4-FFF2-40B4-BE49-F238E27FC236}">
                <a16:creationId xmlns:a16="http://schemas.microsoft.com/office/drawing/2014/main" id="{C003D3C4-CCE8-C692-3430-D379B3D07DBA}"/>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Metin Yer Tutucusu 3">
            <a:extLst>
              <a:ext uri="{FF2B5EF4-FFF2-40B4-BE49-F238E27FC236}">
                <a16:creationId xmlns:a16="http://schemas.microsoft.com/office/drawing/2014/main" id="{68E23140-DFBF-7487-D7FB-BA16A787078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a:t>Asıl metin stillerini düzenlemek için tıklayın</a:t>
            </a:r>
          </a:p>
        </p:txBody>
      </p:sp>
      <p:sp>
        <p:nvSpPr>
          <p:cNvPr id="5" name="Veri Yer Tutucusu 4">
            <a:extLst>
              <a:ext uri="{FF2B5EF4-FFF2-40B4-BE49-F238E27FC236}">
                <a16:creationId xmlns:a16="http://schemas.microsoft.com/office/drawing/2014/main" id="{47CA9042-C1AD-949C-2785-38AB1545D0F8}"/>
              </a:ext>
            </a:extLst>
          </p:cNvPr>
          <p:cNvSpPr>
            <a:spLocks noGrp="1"/>
          </p:cNvSpPr>
          <p:nvPr>
            <p:ph type="dt" sz="half" idx="10"/>
          </p:nvPr>
        </p:nvSpPr>
        <p:spPr/>
        <p:txBody>
          <a:bodyPr/>
          <a:lstStyle/>
          <a:p>
            <a:fld id="{602F05F7-FE30-40EF-81A5-83A719DE4E34}" type="datetime1">
              <a:rPr lang="tr-TR" smtClean="0"/>
              <a:t>9.12.2024</a:t>
            </a:fld>
            <a:endParaRPr lang="tr-TR"/>
          </a:p>
        </p:txBody>
      </p:sp>
      <p:sp>
        <p:nvSpPr>
          <p:cNvPr id="6" name="Alt Bilgi Yer Tutucusu 5">
            <a:extLst>
              <a:ext uri="{FF2B5EF4-FFF2-40B4-BE49-F238E27FC236}">
                <a16:creationId xmlns:a16="http://schemas.microsoft.com/office/drawing/2014/main" id="{6C56CADD-6376-4EC6-02F2-B5569BC08B9B}"/>
              </a:ext>
            </a:extLst>
          </p:cNvPr>
          <p:cNvSpPr>
            <a:spLocks noGrp="1"/>
          </p:cNvSpPr>
          <p:nvPr>
            <p:ph type="ftr" sz="quarter" idx="11"/>
          </p:nvPr>
        </p:nvSpPr>
        <p:spPr/>
        <p:txBody>
          <a:bodyPr/>
          <a:lstStyle/>
          <a:p>
            <a:endParaRPr lang="tr-TR"/>
          </a:p>
        </p:txBody>
      </p:sp>
      <p:sp>
        <p:nvSpPr>
          <p:cNvPr id="7" name="Slayt Numarası Yer Tutucusu 6">
            <a:extLst>
              <a:ext uri="{FF2B5EF4-FFF2-40B4-BE49-F238E27FC236}">
                <a16:creationId xmlns:a16="http://schemas.microsoft.com/office/drawing/2014/main" id="{87772F30-E06D-D72A-6FD9-44E41D211C6D}"/>
              </a:ext>
            </a:extLst>
          </p:cNvPr>
          <p:cNvSpPr>
            <a:spLocks noGrp="1"/>
          </p:cNvSpPr>
          <p:nvPr>
            <p:ph type="sldNum" sz="quarter" idx="12"/>
          </p:nvPr>
        </p:nvSpPr>
        <p:spPr/>
        <p:txBody>
          <a:bodyPr/>
          <a:lstStyle/>
          <a:p>
            <a:fld id="{08258AEF-8E39-4A09-9142-8BC0F5FA82E7}" type="slidenum">
              <a:rPr lang="tr-TR" smtClean="0"/>
              <a:t>‹#›</a:t>
            </a:fld>
            <a:endParaRPr lang="tr-TR"/>
          </a:p>
        </p:txBody>
      </p:sp>
    </p:spTree>
    <p:extLst>
      <p:ext uri="{BB962C8B-B14F-4D97-AF65-F5344CB8AC3E}">
        <p14:creationId xmlns:p14="http://schemas.microsoft.com/office/powerpoint/2010/main" val="397624215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Başlık Yer Tutucusu 1">
            <a:extLst>
              <a:ext uri="{FF2B5EF4-FFF2-40B4-BE49-F238E27FC236}">
                <a16:creationId xmlns:a16="http://schemas.microsoft.com/office/drawing/2014/main" id="{E73848D4-AFC7-C6DE-F686-6723B92BA9D5}"/>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tr-TR"/>
              <a:t>Asıl başlık stilini düzenlemek için tıklayın</a:t>
            </a:r>
          </a:p>
        </p:txBody>
      </p:sp>
      <p:sp>
        <p:nvSpPr>
          <p:cNvPr id="3" name="Metin Yer Tutucusu 2">
            <a:extLst>
              <a:ext uri="{FF2B5EF4-FFF2-40B4-BE49-F238E27FC236}">
                <a16:creationId xmlns:a16="http://schemas.microsoft.com/office/drawing/2014/main" id="{3BF0B5E9-3909-7D06-AE86-D943D1F30A25}"/>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4" name="Veri Yer Tutucusu 3">
            <a:extLst>
              <a:ext uri="{FF2B5EF4-FFF2-40B4-BE49-F238E27FC236}">
                <a16:creationId xmlns:a16="http://schemas.microsoft.com/office/drawing/2014/main" id="{4FE14AF8-8C16-D905-4F5D-51512B3C221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44F1AA43-398F-41DF-A6CB-60DA5FA2D533}" type="datetime1">
              <a:rPr lang="tr-TR" smtClean="0"/>
              <a:t>9.12.2024</a:t>
            </a:fld>
            <a:endParaRPr lang="tr-TR"/>
          </a:p>
        </p:txBody>
      </p:sp>
      <p:sp>
        <p:nvSpPr>
          <p:cNvPr id="5" name="Alt Bilgi Yer Tutucusu 4">
            <a:extLst>
              <a:ext uri="{FF2B5EF4-FFF2-40B4-BE49-F238E27FC236}">
                <a16:creationId xmlns:a16="http://schemas.microsoft.com/office/drawing/2014/main" id="{63E5DF3A-4F32-610E-7942-EAD6D6363749}"/>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tr-TR"/>
          </a:p>
        </p:txBody>
      </p:sp>
      <p:sp>
        <p:nvSpPr>
          <p:cNvPr id="6" name="Slayt Numarası Yer Tutucusu 5">
            <a:extLst>
              <a:ext uri="{FF2B5EF4-FFF2-40B4-BE49-F238E27FC236}">
                <a16:creationId xmlns:a16="http://schemas.microsoft.com/office/drawing/2014/main" id="{28A260AE-27A4-524E-50C0-D7B256DE9F7C}"/>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08258AEF-8E39-4A09-9142-8BC0F5FA82E7}" type="slidenum">
              <a:rPr lang="tr-TR" smtClean="0"/>
              <a:t>‹#›</a:t>
            </a:fld>
            <a:endParaRPr lang="tr-TR"/>
          </a:p>
        </p:txBody>
      </p:sp>
    </p:spTree>
    <p:extLst>
      <p:ext uri="{BB962C8B-B14F-4D97-AF65-F5344CB8AC3E}">
        <p14:creationId xmlns:p14="http://schemas.microsoft.com/office/powerpoint/2010/main" val="49585137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hyperlink" Target="https://hsgm.saglik.gov.tr/tr/beslenme.html" TargetMode="External"/><Relationship Id="rId2" Type="http://schemas.openxmlformats.org/officeDocument/2006/relationships/hyperlink" Target="https://dortyolram.meb.k12.tr/meb_iys_dosyalar/31/03/761093/dosyalar/2020_01/29160409_saYlYklY_YaYam_bulten_1.pdf?CHK=007c0ea45c76f08345bf44cb764c345c" TargetMode="External"/><Relationship Id="rId1" Type="http://schemas.openxmlformats.org/officeDocument/2006/relationships/slideLayout" Target="../slideLayouts/slideLayout2.xml"/><Relationship Id="rId4" Type="http://schemas.openxmlformats.org/officeDocument/2006/relationships/hyperlink" Target="https://hsgm.saglik.gov.tr/depo/birimler/saglikli-beslenme-ve-hareketli-hayat-db/Dokumanlar/Kitaplar/ergenlerde_saglikli_beslenme_ve_hareketli_yasam.pdf"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7.xml"/><Relationship Id="rId4" Type="http://schemas.openxmlformats.org/officeDocument/2006/relationships/image" Target="../media/image16.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3333\Desktop\aile eğitim okulu kapak.jpe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3350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2943465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838200" y="789130"/>
            <a:ext cx="10515600" cy="1325563"/>
          </a:xfrm>
        </p:spPr>
        <p:txBody>
          <a:bodyPr/>
          <a:lstStyle/>
          <a:p>
            <a:pPr algn="ctr"/>
            <a:r>
              <a:rPr lang="tr-TR" dirty="0" smtClean="0">
                <a:solidFill>
                  <a:schemeClr val="accent2"/>
                </a:solidFill>
                <a:latin typeface="Times New Roman" panose="02020603050405020304" pitchFamily="18" charset="0"/>
                <a:cs typeface="Times New Roman" panose="02020603050405020304" pitchFamily="18" charset="0"/>
              </a:rPr>
              <a:t>Sağlıklı Beslenme Alışkanlıkları Kazandırma</a:t>
            </a:r>
            <a:endParaRPr lang="tr-TR" dirty="0">
              <a:solidFill>
                <a:schemeClr val="accent2"/>
              </a:solidFill>
              <a:latin typeface="Times New Roman" panose="02020603050405020304" pitchFamily="18" charset="0"/>
              <a:cs typeface="Times New Roman" panose="02020603050405020304" pitchFamily="18" charset="0"/>
            </a:endParaRPr>
          </a:p>
        </p:txBody>
      </p:sp>
      <p:sp>
        <p:nvSpPr>
          <p:cNvPr id="3" name="İçerik Yer Tutucusu 2"/>
          <p:cNvSpPr>
            <a:spLocks noGrp="1"/>
          </p:cNvSpPr>
          <p:nvPr>
            <p:ph idx="1"/>
          </p:nvPr>
        </p:nvSpPr>
        <p:spPr>
          <a:xfrm>
            <a:off x="1030420" y="2506662"/>
            <a:ext cx="10515600" cy="4351338"/>
          </a:xfrm>
        </p:spPr>
        <p:txBody>
          <a:bodyPr>
            <a:normAutofit/>
          </a:bodyPr>
          <a:lstStyle/>
          <a:p>
            <a:r>
              <a:rPr lang="tr-TR" sz="2100" b="1" dirty="0" smtClean="0">
                <a:latin typeface="Times New Roman" panose="02020603050405020304" pitchFamily="18" charset="0"/>
                <a:cs typeface="Times New Roman" panose="02020603050405020304" pitchFamily="18" charset="0"/>
              </a:rPr>
              <a:t>Çocuklara tüketebilecekleri düşünülenden az besin verilmelidir.  </a:t>
            </a:r>
            <a:r>
              <a:rPr lang="tr-TR" sz="2100" dirty="0" smtClean="0">
                <a:latin typeface="Times New Roman" panose="02020603050405020304" pitchFamily="18" charset="0"/>
                <a:cs typeface="Times New Roman" panose="02020603050405020304" pitchFamily="18" charset="0"/>
              </a:rPr>
              <a:t>Daha fazla istemeleri onlara bırakılmalıdır.</a:t>
            </a:r>
          </a:p>
          <a:p>
            <a:r>
              <a:rPr lang="tr-TR" sz="2100" b="1" dirty="0" smtClean="0">
                <a:latin typeface="Times New Roman" panose="02020603050405020304" pitchFamily="18" charset="0"/>
                <a:cs typeface="Times New Roman" panose="02020603050405020304" pitchFamily="18" charset="0"/>
              </a:rPr>
              <a:t>Çocuklara yemek yemenin bir ihtiyaç olduğu öğretilmelidir</a:t>
            </a:r>
            <a:r>
              <a:rPr lang="tr-TR" sz="2100" dirty="0" smtClean="0">
                <a:latin typeface="Times New Roman" panose="02020603050405020304" pitchFamily="18" charset="0"/>
                <a:cs typeface="Times New Roman" panose="02020603050405020304" pitchFamily="18" charset="0"/>
              </a:rPr>
              <a:t>. Şarkı söyleyerek, dans ederek, TV izlettirerek, peşinde yemek tabağı ile koşturarak yemek yedirmek birer tutum değildir.</a:t>
            </a:r>
          </a:p>
          <a:p>
            <a:r>
              <a:rPr lang="tr-TR" sz="2100" b="1" dirty="0" smtClean="0">
                <a:latin typeface="Times New Roman" panose="02020603050405020304" pitchFamily="18" charset="0"/>
                <a:cs typeface="Times New Roman" panose="02020603050405020304" pitchFamily="18" charset="0"/>
              </a:rPr>
              <a:t>Çocukların açlık belirtilerine kulak verilmelidir.</a:t>
            </a:r>
            <a:r>
              <a:rPr lang="tr-TR" sz="2100" dirty="0">
                <a:latin typeface="Times New Roman" panose="02020603050405020304" pitchFamily="18" charset="0"/>
                <a:cs typeface="Times New Roman" panose="02020603050405020304" pitchFamily="18" charset="0"/>
              </a:rPr>
              <a:t> </a:t>
            </a:r>
            <a:r>
              <a:rPr lang="tr-TR" sz="2100" dirty="0" smtClean="0">
                <a:latin typeface="Times New Roman" panose="02020603050405020304" pitchFamily="18" charset="0"/>
                <a:cs typeface="Times New Roman" panose="02020603050405020304" pitchFamily="18" charset="0"/>
              </a:rPr>
              <a:t>Çocuk doyduğunu söylediğinde ona uyulmalıdır. </a:t>
            </a:r>
          </a:p>
          <a:p>
            <a:r>
              <a:rPr lang="tr-TR" sz="2100" b="1" dirty="0" smtClean="0">
                <a:latin typeface="Times New Roman" panose="02020603050405020304" pitchFamily="18" charset="0"/>
                <a:cs typeface="Times New Roman" panose="02020603050405020304" pitchFamily="18" charset="0"/>
              </a:rPr>
              <a:t>Çocukların yemeklerini kendileri yiyebilmesi için olanak sağlanmalıdır.</a:t>
            </a:r>
          </a:p>
          <a:p>
            <a:endParaRPr lang="tr-TR" sz="2100" b="1" dirty="0" smtClean="0">
              <a:latin typeface="Times New Roman" panose="02020603050405020304" pitchFamily="18" charset="0"/>
              <a:cs typeface="Times New Roman" panose="02020603050405020304" pitchFamily="18" charset="0"/>
            </a:endParaRPr>
          </a:p>
        </p:txBody>
      </p:sp>
      <p:sp>
        <p:nvSpPr>
          <p:cNvPr id="5" name="Metin kutusu 4">
            <a:extLst>
              <a:ext uri="{FF2B5EF4-FFF2-40B4-BE49-F238E27FC236}">
                <a16:creationId xmlns:a16="http://schemas.microsoft.com/office/drawing/2014/main" id="{70FCB7BB-19CA-64FE-1BFA-CBA570CD00F6}"/>
              </a:ext>
            </a:extLst>
          </p:cNvPr>
          <p:cNvSpPr txBox="1"/>
          <p:nvPr/>
        </p:nvSpPr>
        <p:spPr>
          <a:xfrm>
            <a:off x="0" y="6371303"/>
            <a:ext cx="599768" cy="369332"/>
          </a:xfrm>
          <a:prstGeom prst="rect">
            <a:avLst/>
          </a:prstGeom>
          <a:noFill/>
        </p:spPr>
        <p:txBody>
          <a:bodyPr wrap="square" rtlCol="0">
            <a:spAutoFit/>
          </a:bodyPr>
          <a:lstStyle/>
          <a:p>
            <a:pPr algn="ctr"/>
            <a:fld id="{60935E08-5067-4A99-82C4-E2D8E43D42D8}" type="slidenum">
              <a:rPr lang="tr-TR" smtClean="0">
                <a:solidFill>
                  <a:schemeClr val="bg1"/>
                </a:solidFill>
                <a:latin typeface="Times New Roman" panose="02020603050405020304" pitchFamily="18" charset="0"/>
                <a:cs typeface="Times New Roman" panose="02020603050405020304" pitchFamily="18" charset="0"/>
              </a:rPr>
              <a:pPr algn="ctr"/>
              <a:t>10</a:t>
            </a:fld>
            <a:endParaRPr lang="tr-TR" dirty="0">
              <a:solidFill>
                <a:schemeClr val="bg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777160960"/>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1010921" y="2187574"/>
            <a:ext cx="6162040" cy="4351338"/>
          </a:xfrm>
        </p:spPr>
        <p:txBody>
          <a:bodyPr>
            <a:normAutofit/>
          </a:bodyPr>
          <a:lstStyle/>
          <a:p>
            <a:r>
              <a:rPr lang="tr-TR" sz="2200" dirty="0" smtClean="0">
                <a:latin typeface="Times New Roman" panose="02020603050405020304" pitchFamily="18" charset="0"/>
                <a:cs typeface="Times New Roman" panose="02020603050405020304" pitchFamily="18" charset="0"/>
              </a:rPr>
              <a:t>Çocuk her seferinde tabağındakileri bitirmesi için zorlanmamalıdır.</a:t>
            </a:r>
          </a:p>
          <a:p>
            <a:r>
              <a:rPr lang="tr-TR" sz="2200" dirty="0" smtClean="0">
                <a:latin typeface="Times New Roman" panose="02020603050405020304" pitchFamily="18" charset="0"/>
                <a:cs typeface="Times New Roman" panose="02020603050405020304" pitchFamily="18" charset="0"/>
              </a:rPr>
              <a:t>Yemek saatlerinin çocuğu mutlu eden saatleri olması sağlanmalıdır.</a:t>
            </a:r>
          </a:p>
          <a:p>
            <a:r>
              <a:rPr lang="tr-TR" sz="2200" dirty="0" smtClean="0">
                <a:latin typeface="Times New Roman" panose="02020603050405020304" pitchFamily="18" charset="0"/>
                <a:cs typeface="Times New Roman" panose="02020603050405020304" pitchFamily="18" charset="0"/>
              </a:rPr>
              <a:t>Çocukların besinlere karşı alerjik durumları gözlenmeli ve bu duruma uygun biçimde yemek verilmelidir.</a:t>
            </a:r>
            <a:endParaRPr lang="tr-TR" sz="2200" dirty="0">
              <a:latin typeface="Times New Roman" panose="02020603050405020304" pitchFamily="18" charset="0"/>
              <a:cs typeface="Times New Roman" panose="02020603050405020304" pitchFamily="18" charset="0"/>
            </a:endParaRPr>
          </a:p>
        </p:txBody>
      </p:sp>
      <p:pic>
        <p:nvPicPr>
          <p:cNvPr id="6148" name="Picture 4" descr="Happy Girl Enjoying Meal"/>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285355" y="1449793"/>
            <a:ext cx="3931285" cy="3340965"/>
          </a:xfrm>
          <a:prstGeom prst="rect">
            <a:avLst/>
          </a:prstGeom>
          <a:noFill/>
          <a:extLst>
            <a:ext uri="{909E8E84-426E-40DD-AFC4-6F175D3DCCD1}">
              <a14:hiddenFill xmlns:a14="http://schemas.microsoft.com/office/drawing/2010/main">
                <a:solidFill>
                  <a:srgbClr val="FFFFFF"/>
                </a:solidFill>
              </a14:hiddenFill>
            </a:ext>
          </a:extLst>
        </p:spPr>
      </p:pic>
      <p:sp>
        <p:nvSpPr>
          <p:cNvPr id="5" name="Metin kutusu 4">
            <a:extLst>
              <a:ext uri="{FF2B5EF4-FFF2-40B4-BE49-F238E27FC236}">
                <a16:creationId xmlns:a16="http://schemas.microsoft.com/office/drawing/2014/main" id="{70FCB7BB-19CA-64FE-1BFA-CBA570CD00F6}"/>
              </a:ext>
            </a:extLst>
          </p:cNvPr>
          <p:cNvSpPr txBox="1"/>
          <p:nvPr/>
        </p:nvSpPr>
        <p:spPr>
          <a:xfrm>
            <a:off x="0" y="6371303"/>
            <a:ext cx="599768" cy="369332"/>
          </a:xfrm>
          <a:prstGeom prst="rect">
            <a:avLst/>
          </a:prstGeom>
          <a:noFill/>
        </p:spPr>
        <p:txBody>
          <a:bodyPr wrap="square" rtlCol="0">
            <a:spAutoFit/>
          </a:bodyPr>
          <a:lstStyle/>
          <a:p>
            <a:pPr algn="ctr"/>
            <a:fld id="{60935E08-5067-4A99-82C4-E2D8E43D42D8}" type="slidenum">
              <a:rPr lang="tr-TR" smtClean="0">
                <a:solidFill>
                  <a:schemeClr val="bg1"/>
                </a:solidFill>
                <a:latin typeface="Times New Roman" panose="02020603050405020304" pitchFamily="18" charset="0"/>
                <a:cs typeface="Times New Roman" panose="02020603050405020304" pitchFamily="18" charset="0"/>
              </a:rPr>
              <a:pPr algn="ctr"/>
              <a:t>11</a:t>
            </a:fld>
            <a:endParaRPr lang="tr-TR" dirty="0">
              <a:solidFill>
                <a:schemeClr val="bg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874688535"/>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Dikdörtgen 4"/>
          <p:cNvSpPr/>
          <p:nvPr/>
        </p:nvSpPr>
        <p:spPr>
          <a:xfrm>
            <a:off x="93941" y="6352143"/>
            <a:ext cx="415498" cy="369332"/>
          </a:xfrm>
          <a:prstGeom prst="rect">
            <a:avLst/>
          </a:prstGeom>
        </p:spPr>
        <p:txBody>
          <a:bodyPr wrap="none">
            <a:spAutoFit/>
          </a:bodyPr>
          <a:lstStyle/>
          <a:p>
            <a:pPr algn="ctr"/>
            <a:r>
              <a:rPr lang="tr-TR" dirty="0" smtClean="0">
                <a:solidFill>
                  <a:schemeClr val="bg1"/>
                </a:solidFill>
                <a:latin typeface="Times New Roman" panose="02020603050405020304" pitchFamily="18" charset="0"/>
                <a:cs typeface="Times New Roman" panose="02020603050405020304" pitchFamily="18" charset="0"/>
              </a:rPr>
              <a:t>12</a:t>
            </a:r>
            <a:endParaRPr lang="tr-TR" dirty="0">
              <a:solidFill>
                <a:schemeClr val="bg1"/>
              </a:solidFill>
              <a:latin typeface="Times New Roman" panose="02020603050405020304" pitchFamily="18" charset="0"/>
              <a:cs typeface="Times New Roman" panose="02020603050405020304" pitchFamily="18" charset="0"/>
            </a:endParaRPr>
          </a:p>
        </p:txBody>
      </p:sp>
      <p:sp>
        <p:nvSpPr>
          <p:cNvPr id="8" name="Metin kutusu 7">
            <a:extLst>
              <a:ext uri="{FF2B5EF4-FFF2-40B4-BE49-F238E27FC236}">
                <a16:creationId xmlns:a16="http://schemas.microsoft.com/office/drawing/2014/main" id="{B609DABC-C352-BA39-7B2E-132D495BE475}"/>
              </a:ext>
            </a:extLst>
          </p:cNvPr>
          <p:cNvSpPr txBox="1"/>
          <p:nvPr/>
        </p:nvSpPr>
        <p:spPr>
          <a:xfrm>
            <a:off x="2225482" y="3134299"/>
            <a:ext cx="8050632" cy="646331"/>
          </a:xfrm>
          <a:prstGeom prst="rect">
            <a:avLst/>
          </a:prstGeom>
          <a:noFill/>
        </p:spPr>
        <p:txBody>
          <a:bodyPr wrap="square">
            <a:spAutoFit/>
          </a:bodyPr>
          <a:lstStyle/>
          <a:p>
            <a:pPr algn="just"/>
            <a:r>
              <a:rPr lang="tr-TR" sz="3600" b="1" dirty="0" smtClean="0">
                <a:solidFill>
                  <a:srgbClr val="FF9933"/>
                </a:solidFill>
                <a:latin typeface="Times New Roman" panose="02020603050405020304" pitchFamily="18" charset="0"/>
                <a:cs typeface="Times New Roman" panose="02020603050405020304" pitchFamily="18" charset="0"/>
              </a:rPr>
              <a:t>SAĞLIKLI BESLENME ÖNERİLERİ</a:t>
            </a:r>
            <a:endParaRPr lang="tr-TR" sz="3600" b="1" dirty="0">
              <a:solidFill>
                <a:srgbClr val="FF9933"/>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843131008"/>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888093" y="2122776"/>
            <a:ext cx="5036845" cy="2982349"/>
          </a:xfrm>
        </p:spPr>
        <p:txBody>
          <a:bodyPr>
            <a:noAutofit/>
          </a:bodyPr>
          <a:lstStyle/>
          <a:p>
            <a:pPr marL="0" indent="0">
              <a:lnSpc>
                <a:spcPct val="100000"/>
              </a:lnSpc>
              <a:spcBef>
                <a:spcPts val="0"/>
              </a:spcBef>
              <a:buNone/>
            </a:pPr>
            <a:r>
              <a:rPr lang="tr-TR" sz="2000" dirty="0">
                <a:latin typeface="Times New Roman" panose="02020603050405020304" pitchFamily="18" charset="0"/>
                <a:cs typeface="Times New Roman" panose="02020603050405020304" pitchFamily="18" charset="0"/>
              </a:rPr>
              <a:t>Kahvaltı çocuklarda ve gençlerde hem fiziksel büyüme ve gelişim, hem de </a:t>
            </a:r>
            <a:r>
              <a:rPr lang="tr-TR" sz="2000" dirty="0" smtClean="0">
                <a:latin typeface="Times New Roman" panose="02020603050405020304" pitchFamily="18" charset="0"/>
                <a:cs typeface="Times New Roman" panose="02020603050405020304" pitchFamily="18" charset="0"/>
              </a:rPr>
              <a:t>zihin gelişimi </a:t>
            </a:r>
            <a:r>
              <a:rPr lang="tr-TR" sz="2000" dirty="0">
                <a:latin typeface="Times New Roman" panose="02020603050405020304" pitchFamily="18" charset="0"/>
                <a:cs typeface="Times New Roman" panose="02020603050405020304" pitchFamily="18" charset="0"/>
              </a:rPr>
              <a:t>açısından önem taşıyor. Dolayısıyla okul başarısını dahi etkiliyor. Bu nedenle çocuk ve gençlere mutlaka kahvaltı alışkanlığının kazandırılması gerekiyor. Hatta mümkünse kahvaltının aile üyeleriyle birlikte yapılması </a:t>
            </a:r>
            <a:r>
              <a:rPr lang="tr-TR" sz="2000" dirty="0" smtClean="0">
                <a:latin typeface="Times New Roman" panose="02020603050405020304" pitchFamily="18" charset="0"/>
                <a:cs typeface="Times New Roman" panose="02020603050405020304" pitchFamily="18" charset="0"/>
              </a:rPr>
              <a:t>alışkanlığın </a:t>
            </a:r>
            <a:r>
              <a:rPr lang="tr-TR" sz="2000" dirty="0">
                <a:latin typeface="Times New Roman" panose="02020603050405020304" pitchFamily="18" charset="0"/>
                <a:cs typeface="Times New Roman" panose="02020603050405020304" pitchFamily="18" charset="0"/>
              </a:rPr>
              <a:t>kazandırılmasında yarar sağlıyor. </a:t>
            </a:r>
          </a:p>
        </p:txBody>
      </p:sp>
      <p:sp>
        <p:nvSpPr>
          <p:cNvPr id="6" name="Metin kutusu 5">
            <a:extLst>
              <a:ext uri="{FF2B5EF4-FFF2-40B4-BE49-F238E27FC236}">
                <a16:creationId xmlns:a16="http://schemas.microsoft.com/office/drawing/2014/main" id="{F19EA68E-E886-921A-4A85-19BC5D04D8BA}"/>
              </a:ext>
            </a:extLst>
          </p:cNvPr>
          <p:cNvSpPr txBox="1"/>
          <p:nvPr/>
        </p:nvSpPr>
        <p:spPr>
          <a:xfrm>
            <a:off x="0" y="6371303"/>
            <a:ext cx="599768" cy="369332"/>
          </a:xfrm>
          <a:prstGeom prst="rect">
            <a:avLst/>
          </a:prstGeom>
          <a:noFill/>
        </p:spPr>
        <p:txBody>
          <a:bodyPr wrap="square" rtlCol="0">
            <a:spAutoFit/>
          </a:bodyPr>
          <a:lstStyle/>
          <a:p>
            <a:pPr algn="ctr"/>
            <a:r>
              <a:rPr lang="tr-TR" dirty="0" smtClean="0">
                <a:solidFill>
                  <a:schemeClr val="bg1"/>
                </a:solidFill>
                <a:latin typeface="Times New Roman" panose="02020603050405020304" pitchFamily="18" charset="0"/>
                <a:cs typeface="Times New Roman" panose="02020603050405020304" pitchFamily="18" charset="0"/>
              </a:rPr>
              <a:t>13</a:t>
            </a:r>
            <a:endParaRPr lang="tr-TR" dirty="0">
              <a:solidFill>
                <a:schemeClr val="bg1"/>
              </a:solidFill>
              <a:latin typeface="Times New Roman" panose="02020603050405020304" pitchFamily="18" charset="0"/>
              <a:cs typeface="Times New Roman" panose="02020603050405020304" pitchFamily="18" charset="0"/>
            </a:endParaRPr>
          </a:p>
        </p:txBody>
      </p:sp>
      <p:sp>
        <p:nvSpPr>
          <p:cNvPr id="2" name="Metin kutusu 1">
            <a:extLst>
              <a:ext uri="{FF2B5EF4-FFF2-40B4-BE49-F238E27FC236}">
                <a16:creationId xmlns:a16="http://schemas.microsoft.com/office/drawing/2014/main" id="{B609DABC-C352-BA39-7B2E-132D495BE475}"/>
              </a:ext>
            </a:extLst>
          </p:cNvPr>
          <p:cNvSpPr txBox="1"/>
          <p:nvPr/>
        </p:nvSpPr>
        <p:spPr>
          <a:xfrm>
            <a:off x="2269024" y="1058756"/>
            <a:ext cx="10429875" cy="646331"/>
          </a:xfrm>
          <a:prstGeom prst="rect">
            <a:avLst/>
          </a:prstGeom>
          <a:noFill/>
        </p:spPr>
        <p:txBody>
          <a:bodyPr wrap="square">
            <a:spAutoFit/>
          </a:bodyPr>
          <a:lstStyle/>
          <a:p>
            <a:pPr algn="just"/>
            <a:r>
              <a:rPr lang="tr-TR" sz="3600" b="1" dirty="0">
                <a:solidFill>
                  <a:srgbClr val="FF9933"/>
                </a:solidFill>
                <a:latin typeface="Times New Roman" panose="02020603050405020304" pitchFamily="18" charset="0"/>
                <a:cs typeface="Times New Roman" panose="02020603050405020304" pitchFamily="18" charset="0"/>
              </a:rPr>
              <a:t>Kahvaltı Alışkanlığı Kazandırın</a:t>
            </a:r>
          </a:p>
        </p:txBody>
      </p:sp>
      <p:pic>
        <p:nvPicPr>
          <p:cNvPr id="4" name="Resim 3"/>
          <p:cNvPicPr>
            <a:picLocks noChangeAspect="1"/>
          </p:cNvPicPr>
          <p:nvPr/>
        </p:nvPicPr>
        <p:blipFill>
          <a:blip r:embed="rId2" cstate="hqprint">
            <a:extLst>
              <a:ext uri="{28A0092B-C50C-407E-A947-70E740481C1C}">
                <a14:useLocalDpi xmlns:a14="http://schemas.microsoft.com/office/drawing/2010/main" val="0"/>
              </a:ext>
            </a:extLst>
          </a:blip>
          <a:stretch>
            <a:fillRect/>
          </a:stretch>
        </p:blipFill>
        <p:spPr>
          <a:xfrm>
            <a:off x="6531429" y="2163451"/>
            <a:ext cx="4803069" cy="2901001"/>
          </a:xfrm>
          <a:prstGeom prst="rect">
            <a:avLst/>
          </a:prstGeom>
        </p:spPr>
      </p:pic>
    </p:spTree>
    <p:extLst>
      <p:ext uri="{BB962C8B-B14F-4D97-AF65-F5344CB8AC3E}">
        <p14:creationId xmlns:p14="http://schemas.microsoft.com/office/powerpoint/2010/main" val="3056595257"/>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endParaRPr lang="tr-TR">
              <a:latin typeface="Times New Roman" panose="02020603050405020304" pitchFamily="18" charset="0"/>
              <a:cs typeface="Times New Roman" panose="02020603050405020304" pitchFamily="18" charset="0"/>
            </a:endParaRPr>
          </a:p>
        </p:txBody>
      </p:sp>
      <p:sp>
        <p:nvSpPr>
          <p:cNvPr id="3" name="İçerik Yer Tutucusu 2"/>
          <p:cNvSpPr>
            <a:spLocks noGrp="1"/>
          </p:cNvSpPr>
          <p:nvPr>
            <p:ph idx="1"/>
          </p:nvPr>
        </p:nvSpPr>
        <p:spPr>
          <a:xfrm>
            <a:off x="5946710" y="2035921"/>
            <a:ext cx="5856514" cy="4351338"/>
          </a:xfrm>
        </p:spPr>
        <p:txBody>
          <a:bodyPr>
            <a:normAutofit/>
          </a:bodyPr>
          <a:lstStyle/>
          <a:p>
            <a:pPr marL="0" indent="0">
              <a:lnSpc>
                <a:spcPct val="150000"/>
              </a:lnSpc>
              <a:buNone/>
            </a:pPr>
            <a:r>
              <a:rPr lang="tr-TR" sz="2200" dirty="0">
                <a:latin typeface="Times New Roman" panose="02020603050405020304" pitchFamily="18" charset="0"/>
                <a:cs typeface="Times New Roman" panose="02020603050405020304" pitchFamily="18" charset="0"/>
              </a:rPr>
              <a:t>Sağlıklı bir kahvaltının </a:t>
            </a:r>
            <a:r>
              <a:rPr lang="tr-TR" sz="2200" dirty="0" smtClean="0">
                <a:latin typeface="Times New Roman" panose="02020603050405020304" pitchFamily="18" charset="0"/>
                <a:cs typeface="Times New Roman" panose="02020603050405020304" pitchFamily="18" charset="0"/>
              </a:rPr>
              <a:t>içeriğinde</a:t>
            </a:r>
            <a:r>
              <a:rPr lang="tr-TR" sz="2200" dirty="0" smtClean="0">
                <a:latin typeface="Times New Roman" panose="02020603050405020304" pitchFamily="18" charset="0"/>
                <a:cs typeface="Times New Roman" panose="02020603050405020304" pitchFamily="18" charset="0"/>
              </a:rPr>
              <a:t> </a:t>
            </a:r>
            <a:r>
              <a:rPr lang="tr-TR" sz="2200" dirty="0">
                <a:latin typeface="Times New Roman" panose="02020603050405020304" pitchFamily="18" charset="0"/>
                <a:cs typeface="Times New Roman" panose="02020603050405020304" pitchFamily="18" charset="0"/>
              </a:rPr>
              <a:t>mutlaka peynir, yumurta, süt gibi protein kaynaklarına yer vermek gerekiyor. Ayrıca, lif kaynağı olarak taze sebze, meyve, kaliteli yağ kaynağı olarak zeytin ve ceviz de tercih edilecek ürünler </a:t>
            </a:r>
            <a:r>
              <a:rPr lang="tr-TR" sz="2200" dirty="0" smtClean="0">
                <a:latin typeface="Times New Roman" panose="02020603050405020304" pitchFamily="18" charset="0"/>
                <a:cs typeface="Times New Roman" panose="02020603050405020304" pitchFamily="18" charset="0"/>
              </a:rPr>
              <a:t>arasında</a:t>
            </a:r>
            <a:r>
              <a:rPr lang="tr-TR" sz="2200" dirty="0">
                <a:latin typeface="Times New Roman" panose="02020603050405020304" pitchFamily="18" charset="0"/>
                <a:cs typeface="Times New Roman" panose="02020603050405020304" pitchFamily="18" charset="0"/>
              </a:rPr>
              <a:t> </a:t>
            </a:r>
            <a:r>
              <a:rPr lang="tr-TR" sz="2200" dirty="0" smtClean="0">
                <a:latin typeface="Times New Roman" panose="02020603050405020304" pitchFamily="18" charset="0"/>
                <a:cs typeface="Times New Roman" panose="02020603050405020304" pitchFamily="18" charset="0"/>
              </a:rPr>
              <a:t>yer almaktadır.</a:t>
            </a:r>
            <a:endParaRPr lang="tr-TR" sz="2200" dirty="0">
              <a:latin typeface="Times New Roman" panose="02020603050405020304" pitchFamily="18" charset="0"/>
              <a:cs typeface="Times New Roman" panose="02020603050405020304" pitchFamily="18" charset="0"/>
            </a:endParaRPr>
          </a:p>
        </p:txBody>
      </p:sp>
      <p:pic>
        <p:nvPicPr>
          <p:cNvPr id="4098" name="Picture 2" descr="Fresh meal on wooden plate coffee cup close up generative AI"/>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99457" y="2035921"/>
            <a:ext cx="4181669" cy="2972814"/>
          </a:xfrm>
          <a:prstGeom prst="rect">
            <a:avLst/>
          </a:prstGeom>
          <a:noFill/>
          <a:extLst>
            <a:ext uri="{909E8E84-426E-40DD-AFC4-6F175D3DCCD1}">
              <a14:hiddenFill xmlns:a14="http://schemas.microsoft.com/office/drawing/2010/main">
                <a:solidFill>
                  <a:srgbClr val="FFFFFF"/>
                </a:solidFill>
              </a14:hiddenFill>
            </a:ext>
          </a:extLst>
        </p:spPr>
      </p:pic>
      <p:sp>
        <p:nvSpPr>
          <p:cNvPr id="5" name="Dikdörtgen 4"/>
          <p:cNvSpPr/>
          <p:nvPr/>
        </p:nvSpPr>
        <p:spPr>
          <a:xfrm>
            <a:off x="93941" y="6352143"/>
            <a:ext cx="415498" cy="369332"/>
          </a:xfrm>
          <a:prstGeom prst="rect">
            <a:avLst/>
          </a:prstGeom>
        </p:spPr>
        <p:txBody>
          <a:bodyPr wrap="none">
            <a:spAutoFit/>
          </a:bodyPr>
          <a:lstStyle/>
          <a:p>
            <a:pPr algn="ctr"/>
            <a:r>
              <a:rPr lang="tr-TR" dirty="0" smtClean="0">
                <a:solidFill>
                  <a:schemeClr val="bg1"/>
                </a:solidFill>
                <a:latin typeface="Times New Roman" panose="02020603050405020304" pitchFamily="18" charset="0"/>
                <a:cs typeface="Times New Roman" panose="02020603050405020304" pitchFamily="18" charset="0"/>
              </a:rPr>
              <a:t>14</a:t>
            </a:r>
            <a:endParaRPr lang="tr-TR" dirty="0">
              <a:solidFill>
                <a:schemeClr val="bg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859020882"/>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1046333" y="2353526"/>
            <a:ext cx="10169063" cy="3104881"/>
          </a:xfrm>
        </p:spPr>
        <p:txBody>
          <a:bodyPr>
            <a:noAutofit/>
          </a:bodyPr>
          <a:lstStyle/>
          <a:p>
            <a:pPr marL="0" indent="0" algn="just">
              <a:lnSpc>
                <a:spcPct val="100000"/>
              </a:lnSpc>
              <a:buNone/>
            </a:pPr>
            <a:r>
              <a:rPr lang="tr-TR" sz="2000" dirty="0">
                <a:latin typeface="Times New Roman" panose="02020603050405020304" pitchFamily="18" charset="0"/>
                <a:cs typeface="Times New Roman" panose="02020603050405020304" pitchFamily="18" charset="0"/>
              </a:rPr>
              <a:t>Çocuklar, ebeveynlerin beslenme alışkanlıklarını da örnek alıyor. Bu nedenle evdeki beslenme şekline dikkat etmek gerekiyor. Evde mutlaka düzenli olarak üç öğün yemek alışkanlığı olmasına özen gösterilmeli. Ailece masaya oturmak ve yemek saatlerinin planlanması da ilk adım olabilir. Ayrıca, </a:t>
            </a:r>
            <a:r>
              <a:rPr lang="tr-TR" sz="2000" dirty="0" smtClean="0">
                <a:latin typeface="Times New Roman" panose="02020603050405020304" pitchFamily="18" charset="0"/>
                <a:cs typeface="Times New Roman" panose="02020603050405020304" pitchFamily="18" charset="0"/>
              </a:rPr>
              <a:t>fastfood </a:t>
            </a:r>
            <a:r>
              <a:rPr lang="tr-TR" sz="2000" dirty="0">
                <a:latin typeface="Times New Roman" panose="02020603050405020304" pitchFamily="18" charset="0"/>
                <a:cs typeface="Times New Roman" panose="02020603050405020304" pitchFamily="18" charset="0"/>
              </a:rPr>
              <a:t>beslenme tarzından kaçınmak, abur-cubur gibi sağlıksız gıda alımının kısıtlanması da önem taşıyor.</a:t>
            </a:r>
          </a:p>
        </p:txBody>
      </p:sp>
      <p:sp>
        <p:nvSpPr>
          <p:cNvPr id="5" name="Metin kutusu 4">
            <a:extLst>
              <a:ext uri="{FF2B5EF4-FFF2-40B4-BE49-F238E27FC236}">
                <a16:creationId xmlns:a16="http://schemas.microsoft.com/office/drawing/2014/main" id="{F19EA68E-E886-921A-4A85-19BC5D04D8BA}"/>
              </a:ext>
            </a:extLst>
          </p:cNvPr>
          <p:cNvSpPr txBox="1"/>
          <p:nvPr/>
        </p:nvSpPr>
        <p:spPr>
          <a:xfrm>
            <a:off x="0" y="6371303"/>
            <a:ext cx="599768" cy="369332"/>
          </a:xfrm>
          <a:prstGeom prst="rect">
            <a:avLst/>
          </a:prstGeom>
          <a:noFill/>
        </p:spPr>
        <p:txBody>
          <a:bodyPr wrap="square" rtlCol="0">
            <a:spAutoFit/>
          </a:bodyPr>
          <a:lstStyle/>
          <a:p>
            <a:pPr algn="ctr"/>
            <a:r>
              <a:rPr lang="tr-TR" dirty="0" smtClean="0">
                <a:solidFill>
                  <a:schemeClr val="bg1"/>
                </a:solidFill>
                <a:latin typeface="Times New Roman" panose="02020603050405020304" pitchFamily="18" charset="0"/>
                <a:cs typeface="Times New Roman" panose="02020603050405020304" pitchFamily="18" charset="0"/>
              </a:rPr>
              <a:t>15</a:t>
            </a:r>
            <a:endParaRPr lang="tr-TR" dirty="0">
              <a:solidFill>
                <a:schemeClr val="bg1"/>
              </a:solidFill>
              <a:latin typeface="Times New Roman" panose="02020603050405020304" pitchFamily="18" charset="0"/>
              <a:cs typeface="Times New Roman" panose="02020603050405020304" pitchFamily="18" charset="0"/>
            </a:endParaRPr>
          </a:p>
        </p:txBody>
      </p:sp>
      <p:sp>
        <p:nvSpPr>
          <p:cNvPr id="2" name="Metin kutusu 1">
            <a:extLst>
              <a:ext uri="{FF2B5EF4-FFF2-40B4-BE49-F238E27FC236}">
                <a16:creationId xmlns:a16="http://schemas.microsoft.com/office/drawing/2014/main" id="{EF4A461A-9124-D93E-7C26-589DDAC8C1FB}"/>
              </a:ext>
            </a:extLst>
          </p:cNvPr>
          <p:cNvSpPr txBox="1"/>
          <p:nvPr/>
        </p:nvSpPr>
        <p:spPr>
          <a:xfrm>
            <a:off x="2100692" y="1430620"/>
            <a:ext cx="10429875" cy="646331"/>
          </a:xfrm>
          <a:prstGeom prst="rect">
            <a:avLst/>
          </a:prstGeom>
          <a:noFill/>
        </p:spPr>
        <p:txBody>
          <a:bodyPr wrap="square">
            <a:spAutoFit/>
          </a:bodyPr>
          <a:lstStyle/>
          <a:p>
            <a:pPr algn="just"/>
            <a:r>
              <a:rPr lang="nl-NL" sz="3600" b="1" dirty="0">
                <a:solidFill>
                  <a:srgbClr val="FF9933"/>
                </a:solidFill>
                <a:latin typeface="Times New Roman" panose="02020603050405020304" pitchFamily="18" charset="0"/>
                <a:cs typeface="Times New Roman" panose="02020603050405020304" pitchFamily="18" charset="0"/>
              </a:rPr>
              <a:t>Beslenme İçin Rol Model Olun</a:t>
            </a:r>
          </a:p>
        </p:txBody>
      </p:sp>
    </p:spTree>
    <p:extLst>
      <p:ext uri="{BB962C8B-B14F-4D97-AF65-F5344CB8AC3E}">
        <p14:creationId xmlns:p14="http://schemas.microsoft.com/office/powerpoint/2010/main" val="2280764228"/>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739728" y="2475099"/>
            <a:ext cx="10951530" cy="3086906"/>
          </a:xfrm>
        </p:spPr>
        <p:txBody>
          <a:bodyPr>
            <a:noAutofit/>
          </a:bodyPr>
          <a:lstStyle/>
          <a:p>
            <a:pPr marL="57150" indent="-285750" algn="just">
              <a:lnSpc>
                <a:spcPct val="150000"/>
              </a:lnSpc>
              <a:spcBef>
                <a:spcPts val="0"/>
              </a:spcBef>
            </a:pPr>
            <a:r>
              <a:rPr lang="tr-TR" sz="1800" dirty="0">
                <a:latin typeface="Times New Roman" panose="02020603050405020304" pitchFamily="18" charset="0"/>
                <a:cs typeface="Times New Roman" panose="02020603050405020304" pitchFamily="18" charset="0"/>
              </a:rPr>
              <a:t>Kola, gazoz, meyve suyu gibi şekerli içeceklerin tüketimi obezitenin en büyük etmenlerinden. Özellikle </a:t>
            </a:r>
            <a:r>
              <a:rPr lang="tr-TR" sz="1800" dirty="0" smtClean="0">
                <a:latin typeface="Times New Roman" panose="02020603050405020304" pitchFamily="18" charset="0"/>
                <a:cs typeface="Times New Roman" panose="02020603050405020304" pitchFamily="18" charset="0"/>
              </a:rPr>
              <a:t>fastfood </a:t>
            </a:r>
            <a:r>
              <a:rPr lang="tr-TR" sz="1800" dirty="0">
                <a:latin typeface="Times New Roman" panose="02020603050405020304" pitchFamily="18" charset="0"/>
                <a:cs typeface="Times New Roman" panose="02020603050405020304" pitchFamily="18" charset="0"/>
              </a:rPr>
              <a:t>gıdalarla birlikte tüketilen şekerli içecekler gençler tarafından çok fazla tercih ediliyor. Ancak, yüksek oranda kalorisi bulunan bu içecekler sağlıksız kilo artışındaki en önemli nedenlerden. </a:t>
            </a:r>
            <a:endParaRPr lang="tr-TR" sz="1800" dirty="0" smtClean="0">
              <a:latin typeface="Times New Roman" panose="02020603050405020304" pitchFamily="18" charset="0"/>
              <a:cs typeface="Times New Roman" panose="02020603050405020304" pitchFamily="18" charset="0"/>
            </a:endParaRPr>
          </a:p>
          <a:p>
            <a:pPr marL="57150" indent="-285750" algn="just">
              <a:lnSpc>
                <a:spcPct val="150000"/>
              </a:lnSpc>
              <a:spcBef>
                <a:spcPts val="0"/>
              </a:spcBef>
            </a:pPr>
            <a:r>
              <a:rPr lang="tr-TR" sz="1800" dirty="0">
                <a:latin typeface="Times New Roman" panose="02020603050405020304" pitchFamily="18" charset="0"/>
                <a:cs typeface="Times New Roman" panose="02020603050405020304" pitchFamily="18" charset="0"/>
              </a:rPr>
              <a:t>Dolayısıyla bu ürünler yerine ayran, süt, şekersiz ev yapımı limonata ve komposto gibi sağlıklı içecekler tercih edilmeli. Ayrıca günde en az 2 litre su içmeye özen gösterilmesi gerekiyor.</a:t>
            </a:r>
          </a:p>
          <a:p>
            <a:pPr algn="just">
              <a:lnSpc>
                <a:spcPct val="150000"/>
              </a:lnSpc>
              <a:spcBef>
                <a:spcPts val="0"/>
              </a:spcBef>
            </a:pPr>
            <a:endParaRPr lang="tr-TR" sz="1800" dirty="0">
              <a:latin typeface="Times New Roman" panose="02020603050405020304" pitchFamily="18" charset="0"/>
              <a:cs typeface="Times New Roman" panose="02020603050405020304" pitchFamily="18" charset="0"/>
            </a:endParaRPr>
          </a:p>
        </p:txBody>
      </p:sp>
      <p:sp>
        <p:nvSpPr>
          <p:cNvPr id="7" name="Metin kutusu 6">
            <a:extLst>
              <a:ext uri="{FF2B5EF4-FFF2-40B4-BE49-F238E27FC236}">
                <a16:creationId xmlns:a16="http://schemas.microsoft.com/office/drawing/2014/main" id="{F19EA68E-E886-921A-4A85-19BC5D04D8BA}"/>
              </a:ext>
            </a:extLst>
          </p:cNvPr>
          <p:cNvSpPr txBox="1"/>
          <p:nvPr/>
        </p:nvSpPr>
        <p:spPr>
          <a:xfrm>
            <a:off x="0" y="6371303"/>
            <a:ext cx="599768" cy="369332"/>
          </a:xfrm>
          <a:prstGeom prst="rect">
            <a:avLst/>
          </a:prstGeom>
          <a:noFill/>
        </p:spPr>
        <p:txBody>
          <a:bodyPr wrap="square" rtlCol="0">
            <a:spAutoFit/>
          </a:bodyPr>
          <a:lstStyle/>
          <a:p>
            <a:pPr algn="ctr"/>
            <a:r>
              <a:rPr lang="tr-TR" dirty="0" smtClean="0">
                <a:solidFill>
                  <a:schemeClr val="bg1"/>
                </a:solidFill>
                <a:latin typeface="Times New Roman" panose="02020603050405020304" pitchFamily="18" charset="0"/>
                <a:cs typeface="Times New Roman" panose="02020603050405020304" pitchFamily="18" charset="0"/>
              </a:rPr>
              <a:t>16</a:t>
            </a:r>
            <a:endParaRPr lang="tr-TR" dirty="0">
              <a:solidFill>
                <a:schemeClr val="bg1"/>
              </a:solidFill>
              <a:latin typeface="Times New Roman" panose="02020603050405020304" pitchFamily="18" charset="0"/>
              <a:cs typeface="Times New Roman" panose="02020603050405020304" pitchFamily="18" charset="0"/>
            </a:endParaRPr>
          </a:p>
        </p:txBody>
      </p:sp>
      <p:sp>
        <p:nvSpPr>
          <p:cNvPr id="6" name="Metin kutusu 5">
            <a:extLst>
              <a:ext uri="{FF2B5EF4-FFF2-40B4-BE49-F238E27FC236}">
                <a16:creationId xmlns:a16="http://schemas.microsoft.com/office/drawing/2014/main" id="{E16D8F07-3B05-77CC-50B9-F5828AE754F0}"/>
              </a:ext>
            </a:extLst>
          </p:cNvPr>
          <p:cNvSpPr txBox="1"/>
          <p:nvPr/>
        </p:nvSpPr>
        <p:spPr>
          <a:xfrm>
            <a:off x="1979394" y="1430620"/>
            <a:ext cx="10429875" cy="646331"/>
          </a:xfrm>
          <a:prstGeom prst="rect">
            <a:avLst/>
          </a:prstGeom>
          <a:noFill/>
        </p:spPr>
        <p:txBody>
          <a:bodyPr wrap="square">
            <a:spAutoFit/>
          </a:bodyPr>
          <a:lstStyle/>
          <a:p>
            <a:pPr algn="just"/>
            <a:r>
              <a:rPr lang="nl-NL" sz="3600" b="1" dirty="0">
                <a:solidFill>
                  <a:srgbClr val="FF9933"/>
                </a:solidFill>
                <a:latin typeface="Times New Roman" panose="02020603050405020304" pitchFamily="18" charset="0"/>
                <a:cs typeface="Times New Roman" panose="02020603050405020304" pitchFamily="18" charset="0"/>
              </a:rPr>
              <a:t>Şekerli İçeceklerden Uzak Durmalı</a:t>
            </a:r>
          </a:p>
        </p:txBody>
      </p:sp>
    </p:spTree>
    <p:extLst>
      <p:ext uri="{BB962C8B-B14F-4D97-AF65-F5344CB8AC3E}">
        <p14:creationId xmlns:p14="http://schemas.microsoft.com/office/powerpoint/2010/main" val="472521425"/>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767719" y="2153799"/>
            <a:ext cx="5810363" cy="2828609"/>
          </a:xfrm>
        </p:spPr>
        <p:txBody>
          <a:bodyPr>
            <a:noAutofit/>
          </a:bodyPr>
          <a:lstStyle/>
          <a:p>
            <a:pPr marL="0" indent="0" algn="just">
              <a:lnSpc>
                <a:spcPct val="170000"/>
              </a:lnSpc>
              <a:buNone/>
            </a:pPr>
            <a:r>
              <a:rPr lang="tr-TR" sz="1800" dirty="0" smtClean="0">
                <a:latin typeface="Times New Roman" panose="02020603050405020304" pitchFamily="18" charset="0"/>
                <a:cs typeface="Times New Roman" panose="02020603050405020304" pitchFamily="18" charset="0"/>
              </a:rPr>
              <a:t>Gelişim sürecinin sağlıklı bir biçimde ilerlemesi için </a:t>
            </a:r>
            <a:r>
              <a:rPr lang="tr-TR" sz="1800" dirty="0">
                <a:latin typeface="Times New Roman" panose="02020603050405020304" pitchFamily="18" charset="0"/>
                <a:cs typeface="Times New Roman" panose="02020603050405020304" pitchFamily="18" charset="0"/>
              </a:rPr>
              <a:t>için dengeli beslenmenin yanı sıra mutlaka fiziksel aktiviteye de zaman ayrılmalı. Ailelerin, </a:t>
            </a:r>
            <a:r>
              <a:rPr lang="tr-TR" sz="1800" dirty="0" smtClean="0">
                <a:latin typeface="Times New Roman" panose="02020603050405020304" pitchFamily="18" charset="0"/>
                <a:cs typeface="Times New Roman" panose="02020603050405020304" pitchFamily="18" charset="0"/>
              </a:rPr>
              <a:t>okul öncesi dönemde de  </a:t>
            </a:r>
            <a:r>
              <a:rPr lang="tr-TR" sz="1800" dirty="0">
                <a:latin typeface="Times New Roman" panose="02020603050405020304" pitchFamily="18" charset="0"/>
                <a:cs typeface="Times New Roman" panose="02020603050405020304" pitchFamily="18" charset="0"/>
              </a:rPr>
              <a:t>çocuklarını bir spor branşına yönlendirmesi, </a:t>
            </a:r>
            <a:r>
              <a:rPr lang="tr-TR" sz="1800" dirty="0" smtClean="0">
                <a:latin typeface="Times New Roman" panose="02020603050405020304" pitchFamily="18" charset="0"/>
                <a:cs typeface="Times New Roman" panose="02020603050405020304" pitchFamily="18" charset="0"/>
              </a:rPr>
              <a:t>hem çocukların fiziksel gelişimine katkı sağlıyor hem </a:t>
            </a:r>
            <a:r>
              <a:rPr lang="tr-TR" sz="1800" dirty="0">
                <a:latin typeface="Times New Roman" panose="02020603050405020304" pitchFamily="18" charset="0"/>
                <a:cs typeface="Times New Roman" panose="02020603050405020304" pitchFamily="18" charset="0"/>
              </a:rPr>
              <a:t>de çocukları kötü alışkanlıklardan korumaya yardımcı oluyor.</a:t>
            </a:r>
          </a:p>
        </p:txBody>
      </p:sp>
      <p:sp>
        <p:nvSpPr>
          <p:cNvPr id="4" name="AutoShape 2" descr="Renkli Hayaller Oyunevi - Cumartesi önerimiz açık havada ailece yürüyüş  yapmak.. Peki yürüyüş yapmak neden önemlidir? Çocuğunuz, düşmeden  peşinizden yürümeye başladığında onu birçok heyecan verici keşif yapacağı  sağlıklı bir hayata yönlendirmek önemlidir."/>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tr-TR">
              <a:latin typeface="Times New Roman" panose="02020603050405020304" pitchFamily="18" charset="0"/>
              <a:cs typeface="Times New Roman" panose="02020603050405020304" pitchFamily="18" charset="0"/>
            </a:endParaRPr>
          </a:p>
        </p:txBody>
      </p:sp>
      <p:sp>
        <p:nvSpPr>
          <p:cNvPr id="8" name="Metin kutusu 7">
            <a:extLst>
              <a:ext uri="{FF2B5EF4-FFF2-40B4-BE49-F238E27FC236}">
                <a16:creationId xmlns:a16="http://schemas.microsoft.com/office/drawing/2014/main" id="{F19EA68E-E886-921A-4A85-19BC5D04D8BA}"/>
              </a:ext>
            </a:extLst>
          </p:cNvPr>
          <p:cNvSpPr txBox="1"/>
          <p:nvPr/>
        </p:nvSpPr>
        <p:spPr>
          <a:xfrm>
            <a:off x="0" y="6371303"/>
            <a:ext cx="599768" cy="369332"/>
          </a:xfrm>
          <a:prstGeom prst="rect">
            <a:avLst/>
          </a:prstGeom>
          <a:noFill/>
        </p:spPr>
        <p:txBody>
          <a:bodyPr wrap="square" rtlCol="0">
            <a:spAutoFit/>
          </a:bodyPr>
          <a:lstStyle/>
          <a:p>
            <a:pPr algn="ctr"/>
            <a:r>
              <a:rPr lang="tr-TR" dirty="0" smtClean="0">
                <a:solidFill>
                  <a:schemeClr val="bg1"/>
                </a:solidFill>
                <a:latin typeface="Times New Roman" panose="02020603050405020304" pitchFamily="18" charset="0"/>
                <a:cs typeface="Times New Roman" panose="02020603050405020304" pitchFamily="18" charset="0"/>
              </a:rPr>
              <a:t>17</a:t>
            </a:r>
            <a:endParaRPr lang="tr-TR" dirty="0">
              <a:solidFill>
                <a:schemeClr val="bg1"/>
              </a:solidFill>
              <a:latin typeface="Times New Roman" panose="02020603050405020304" pitchFamily="18" charset="0"/>
              <a:cs typeface="Times New Roman" panose="02020603050405020304" pitchFamily="18" charset="0"/>
            </a:endParaRPr>
          </a:p>
        </p:txBody>
      </p:sp>
      <p:sp>
        <p:nvSpPr>
          <p:cNvPr id="7" name="Metin kutusu 6">
            <a:extLst>
              <a:ext uri="{FF2B5EF4-FFF2-40B4-BE49-F238E27FC236}">
                <a16:creationId xmlns:a16="http://schemas.microsoft.com/office/drawing/2014/main" id="{2086EE89-4C44-FCD9-C56A-8AD0F049C643}"/>
              </a:ext>
            </a:extLst>
          </p:cNvPr>
          <p:cNvSpPr txBox="1"/>
          <p:nvPr/>
        </p:nvSpPr>
        <p:spPr>
          <a:xfrm>
            <a:off x="1186938" y="1240443"/>
            <a:ext cx="10429875" cy="646331"/>
          </a:xfrm>
          <a:prstGeom prst="rect">
            <a:avLst/>
          </a:prstGeom>
          <a:noFill/>
        </p:spPr>
        <p:txBody>
          <a:bodyPr wrap="square">
            <a:spAutoFit/>
          </a:bodyPr>
          <a:lstStyle/>
          <a:p>
            <a:pPr algn="just"/>
            <a:r>
              <a:rPr lang="tr-TR" sz="3600" b="1" dirty="0" smtClean="0">
                <a:solidFill>
                  <a:srgbClr val="FF9933"/>
                </a:solidFill>
                <a:latin typeface="Times New Roman" panose="02020603050405020304" pitchFamily="18" charset="0"/>
                <a:cs typeface="Times New Roman" panose="02020603050405020304" pitchFamily="18" charset="0"/>
              </a:rPr>
              <a:t>Sağlıklı Beslenme İle Birlikte Fiziksel Aktivite</a:t>
            </a:r>
            <a:endParaRPr lang="nl-NL" sz="3600" b="1" dirty="0">
              <a:solidFill>
                <a:srgbClr val="FF9933"/>
              </a:solidFill>
              <a:latin typeface="Times New Roman" panose="02020603050405020304" pitchFamily="18" charset="0"/>
              <a:cs typeface="Times New Roman" panose="02020603050405020304" pitchFamily="18" charset="0"/>
            </a:endParaRPr>
          </a:p>
        </p:txBody>
      </p:sp>
      <p:pic>
        <p:nvPicPr>
          <p:cNvPr id="5122" name="Picture 2" descr="Cartoon Mother with Children Doing Exercise on Mat"/>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220259" y="2153799"/>
            <a:ext cx="3844212" cy="384421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08635697"/>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1229361" y="3879850"/>
            <a:ext cx="9377680" cy="4351338"/>
          </a:xfrm>
        </p:spPr>
        <p:txBody>
          <a:bodyPr>
            <a:normAutofit/>
          </a:bodyPr>
          <a:lstStyle/>
          <a:p>
            <a:pPr algn="just"/>
            <a:r>
              <a:rPr lang="tr-TR" sz="1800" dirty="0" smtClean="0">
                <a:latin typeface="Times New Roman" panose="02020603050405020304" pitchFamily="18" charset="0"/>
                <a:cs typeface="Times New Roman" panose="02020603050405020304" pitchFamily="18" charset="0"/>
              </a:rPr>
              <a:t>Uzmanlar, çocukların günde yaklaşık iki saat hareket etmeleri ve bu hareketin hem özgür hem de yönlendirmeli olması gerektiğini belirtir. Bununla birlikte yüksek performanslı spor veya performans baskılı egzersizlerden kaçınılması gerektiğini ifade etmektedirler.</a:t>
            </a:r>
          </a:p>
          <a:p>
            <a:pPr algn="just"/>
            <a:r>
              <a:rPr lang="tr-TR" sz="1800" dirty="0" smtClean="0">
                <a:latin typeface="Times New Roman" panose="02020603050405020304" pitchFamily="18" charset="0"/>
                <a:cs typeface="Times New Roman" panose="02020603050405020304" pitchFamily="18" charset="0"/>
              </a:rPr>
              <a:t>Fiziksel aktivite yalnızca fiziksel gelişim alanı değil, olumlu benlik algısı, sosyal beceriler, ruhsal gelişim alanlarında da iyileştirici etkiye sahiptir.</a:t>
            </a:r>
          </a:p>
          <a:p>
            <a:pPr algn="just"/>
            <a:r>
              <a:rPr lang="tr-TR" sz="1800" dirty="0" smtClean="0">
                <a:latin typeface="Times New Roman" panose="02020603050405020304" pitchFamily="18" charset="0"/>
                <a:cs typeface="Times New Roman" panose="02020603050405020304" pitchFamily="18" charset="0"/>
              </a:rPr>
              <a:t>Ayrıca bu tarz sportif etkinlik ve fiziksel aktiviteler erken yaşta yetenekli çocukların keşfedilerek üst düzey sporcular yetişmesine de olanak tanımaktadır.</a:t>
            </a:r>
            <a:endParaRPr lang="tr-TR" sz="1800" dirty="0">
              <a:latin typeface="Times New Roman" panose="02020603050405020304" pitchFamily="18" charset="0"/>
              <a:cs typeface="Times New Roman" panose="02020603050405020304" pitchFamily="18" charset="0"/>
            </a:endParaRPr>
          </a:p>
        </p:txBody>
      </p:sp>
      <p:pic>
        <p:nvPicPr>
          <p:cNvPr id="7170" name="Picture 2" descr="Children doing yoga and stretching illustration"/>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84295" y="589280"/>
            <a:ext cx="3898265" cy="2858312"/>
          </a:xfrm>
          <a:prstGeom prst="rect">
            <a:avLst/>
          </a:prstGeom>
          <a:noFill/>
          <a:extLst>
            <a:ext uri="{909E8E84-426E-40DD-AFC4-6F175D3DCCD1}">
              <a14:hiddenFill xmlns:a14="http://schemas.microsoft.com/office/drawing/2010/main">
                <a:solidFill>
                  <a:srgbClr val="FFFFFF"/>
                </a:solidFill>
              </a14:hiddenFill>
            </a:ext>
          </a:extLst>
        </p:spPr>
      </p:pic>
      <p:sp>
        <p:nvSpPr>
          <p:cNvPr id="4" name="Metin kutusu 3">
            <a:extLst>
              <a:ext uri="{FF2B5EF4-FFF2-40B4-BE49-F238E27FC236}">
                <a16:creationId xmlns:a16="http://schemas.microsoft.com/office/drawing/2014/main" id="{70FCB7BB-19CA-64FE-1BFA-CBA570CD00F6}"/>
              </a:ext>
            </a:extLst>
          </p:cNvPr>
          <p:cNvSpPr txBox="1"/>
          <p:nvPr/>
        </p:nvSpPr>
        <p:spPr>
          <a:xfrm>
            <a:off x="0" y="6371303"/>
            <a:ext cx="599768" cy="369332"/>
          </a:xfrm>
          <a:prstGeom prst="rect">
            <a:avLst/>
          </a:prstGeom>
          <a:noFill/>
        </p:spPr>
        <p:txBody>
          <a:bodyPr wrap="square" rtlCol="0">
            <a:spAutoFit/>
          </a:bodyPr>
          <a:lstStyle/>
          <a:p>
            <a:pPr algn="ctr"/>
            <a:fld id="{60935E08-5067-4A99-82C4-E2D8E43D42D8}" type="slidenum">
              <a:rPr lang="tr-TR" smtClean="0">
                <a:solidFill>
                  <a:schemeClr val="bg1"/>
                </a:solidFill>
                <a:latin typeface="Times New Roman" panose="02020603050405020304" pitchFamily="18" charset="0"/>
                <a:cs typeface="Times New Roman" panose="02020603050405020304" pitchFamily="18" charset="0"/>
              </a:rPr>
              <a:pPr algn="ctr"/>
              <a:t>18</a:t>
            </a:fld>
            <a:endParaRPr lang="tr-TR" dirty="0">
              <a:solidFill>
                <a:schemeClr val="bg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740717439"/>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763433" y="2019965"/>
            <a:ext cx="11229975" cy="4351338"/>
          </a:xfrm>
        </p:spPr>
        <p:txBody>
          <a:bodyPr>
            <a:normAutofit/>
          </a:bodyPr>
          <a:lstStyle/>
          <a:p>
            <a:r>
              <a:rPr lang="tr-TR" sz="2000" dirty="0">
                <a:latin typeface="Times New Roman" panose="02020603050405020304" pitchFamily="18" charset="0"/>
                <a:cs typeface="Times New Roman" panose="02020603050405020304" pitchFamily="18" charset="0"/>
              </a:rPr>
              <a:t>https://dortyolram.meb.k12.tr/meb_iys_dosyalar/31/03/761093/dosyalar/2020_01/29160409_saYlYklY_YaYam_bulten_1.pdf?CHK=007c0ea45c76f08345bf44cb764c345c</a:t>
            </a:r>
            <a:endParaRPr lang="tr-TR" sz="2000" dirty="0">
              <a:latin typeface="Times New Roman" panose="02020603050405020304" pitchFamily="18" charset="0"/>
              <a:cs typeface="Times New Roman" panose="02020603050405020304" pitchFamily="18" charset="0"/>
              <a:hlinkClick r:id="rId2"/>
            </a:endParaRPr>
          </a:p>
          <a:p>
            <a:r>
              <a:rPr lang="tr-TR" sz="2000" dirty="0">
                <a:latin typeface="Times New Roman" panose="02020603050405020304" pitchFamily="18" charset="0"/>
                <a:cs typeface="Times New Roman" panose="02020603050405020304" pitchFamily="18" charset="0"/>
              </a:rPr>
              <a:t>https://hsgm.saglik.gov.tr/tr/beslenme.html</a:t>
            </a:r>
            <a:endParaRPr lang="tr-TR" sz="2000" dirty="0">
              <a:latin typeface="Times New Roman" panose="02020603050405020304" pitchFamily="18" charset="0"/>
              <a:cs typeface="Times New Roman" panose="02020603050405020304" pitchFamily="18" charset="0"/>
              <a:hlinkClick r:id="rId3"/>
            </a:endParaRPr>
          </a:p>
          <a:p>
            <a:pPr algn="just">
              <a:lnSpc>
                <a:spcPct val="150000"/>
              </a:lnSpc>
              <a:spcBef>
                <a:spcPts val="0"/>
              </a:spcBef>
            </a:pPr>
            <a:r>
              <a:rPr lang="tr-TR" sz="2000" dirty="0">
                <a:latin typeface="Times New Roman" panose="02020603050405020304" pitchFamily="18" charset="0"/>
                <a:cs typeface="Times New Roman" panose="02020603050405020304" pitchFamily="18" charset="0"/>
              </a:rPr>
              <a:t>https://</a:t>
            </a:r>
            <a:r>
              <a:rPr lang="tr-TR" sz="2000" dirty="0" smtClean="0">
                <a:latin typeface="Times New Roman" panose="02020603050405020304" pitchFamily="18" charset="0"/>
                <a:cs typeface="Times New Roman" panose="02020603050405020304" pitchFamily="18" charset="0"/>
              </a:rPr>
              <a:t>hsgm.saglik.gov.tr/depo/birimler/</a:t>
            </a:r>
            <a:r>
              <a:rPr lang="tr-TR" sz="1400" dirty="0" smtClean="0">
                <a:latin typeface="Times New Roman" panose="02020603050405020304" pitchFamily="18" charset="0"/>
                <a:cs typeface="Times New Roman" panose="02020603050405020304" pitchFamily="18" charset="0"/>
              </a:rPr>
              <a:t>saglikli-beslenme-ve-hareketli-hayat-db</a:t>
            </a:r>
            <a:r>
              <a:rPr lang="tr-TR" sz="2000" dirty="0" smtClean="0">
                <a:latin typeface="Times New Roman" panose="02020603050405020304" pitchFamily="18" charset="0"/>
                <a:cs typeface="Times New Roman" panose="02020603050405020304" pitchFamily="18" charset="0"/>
              </a:rPr>
              <a:t>/Dokumanlar/Kitaplar/ergenlerde_saglikli_beslenme_ve_hareketli_yasam.pdf</a:t>
            </a:r>
          </a:p>
          <a:p>
            <a:pPr algn="just">
              <a:lnSpc>
                <a:spcPct val="150000"/>
              </a:lnSpc>
              <a:spcBef>
                <a:spcPts val="0"/>
              </a:spcBef>
            </a:pPr>
            <a:r>
              <a:rPr lang="tr-TR" sz="2000" dirty="0">
                <a:latin typeface="Times New Roman" panose="02020603050405020304" pitchFamily="18" charset="0"/>
                <a:cs typeface="Times New Roman" panose="02020603050405020304" pitchFamily="18" charset="0"/>
              </a:rPr>
              <a:t>https://www.freepik.com</a:t>
            </a:r>
            <a:r>
              <a:rPr lang="tr-TR" sz="2000" dirty="0" smtClean="0">
                <a:latin typeface="Times New Roman" panose="02020603050405020304" pitchFamily="18" charset="0"/>
                <a:cs typeface="Times New Roman" panose="02020603050405020304" pitchFamily="18" charset="0"/>
              </a:rPr>
              <a:t>/</a:t>
            </a:r>
          </a:p>
          <a:p>
            <a:pPr algn="just">
              <a:lnSpc>
                <a:spcPct val="150000"/>
              </a:lnSpc>
              <a:spcBef>
                <a:spcPts val="0"/>
              </a:spcBef>
            </a:pPr>
            <a:r>
              <a:rPr lang="tr-TR" sz="2000" dirty="0">
                <a:latin typeface="Times New Roman" panose="02020603050405020304" pitchFamily="18" charset="0"/>
                <a:cs typeface="Times New Roman" panose="02020603050405020304" pitchFamily="18" charset="0"/>
              </a:rPr>
              <a:t>https://hsgm.saglik.gov.tr/depo/birimler/saglikli-beslenme-ve-hareketli-hayat-db/Dokumanlar/Rehberler/okul-oncesi-ve-okul-cagi-cocuklara-yonelik-beslenme-onerileri-ve-menu-programlar-kitabi.pdf</a:t>
            </a:r>
            <a:endParaRPr lang="tr-TR" sz="2000" dirty="0">
              <a:latin typeface="Times New Roman" panose="02020603050405020304" pitchFamily="18" charset="0"/>
              <a:cs typeface="Times New Roman" panose="02020603050405020304" pitchFamily="18" charset="0"/>
              <a:hlinkClick r:id="rId4"/>
            </a:endParaRPr>
          </a:p>
          <a:p>
            <a:endParaRPr lang="tr-TR" sz="2000" dirty="0">
              <a:latin typeface="Times New Roman" panose="02020603050405020304" pitchFamily="18" charset="0"/>
              <a:cs typeface="Times New Roman" panose="02020603050405020304" pitchFamily="18" charset="0"/>
            </a:endParaRPr>
          </a:p>
        </p:txBody>
      </p:sp>
      <p:sp>
        <p:nvSpPr>
          <p:cNvPr id="2" name="Metin kutusu 1">
            <a:extLst>
              <a:ext uri="{FF2B5EF4-FFF2-40B4-BE49-F238E27FC236}">
                <a16:creationId xmlns:a16="http://schemas.microsoft.com/office/drawing/2014/main" id="{3D0FED7D-07C1-2D0E-EC51-D9DFE6F5B58D}"/>
              </a:ext>
            </a:extLst>
          </p:cNvPr>
          <p:cNvSpPr txBox="1"/>
          <p:nvPr/>
        </p:nvSpPr>
        <p:spPr>
          <a:xfrm>
            <a:off x="1163484" y="1097206"/>
            <a:ext cx="10429875" cy="646331"/>
          </a:xfrm>
          <a:prstGeom prst="rect">
            <a:avLst/>
          </a:prstGeom>
          <a:noFill/>
        </p:spPr>
        <p:txBody>
          <a:bodyPr wrap="square">
            <a:spAutoFit/>
          </a:bodyPr>
          <a:lstStyle/>
          <a:p>
            <a:pPr algn="just"/>
            <a:r>
              <a:rPr lang="nl-NL" sz="3600" b="1" dirty="0">
                <a:solidFill>
                  <a:srgbClr val="FF9933"/>
                </a:solidFill>
                <a:latin typeface="Times New Roman" panose="02020603050405020304" pitchFamily="18" charset="0"/>
                <a:cs typeface="Times New Roman" panose="02020603050405020304" pitchFamily="18" charset="0"/>
              </a:rPr>
              <a:t>KAYNAKÇA</a:t>
            </a:r>
          </a:p>
        </p:txBody>
      </p:sp>
      <p:sp>
        <p:nvSpPr>
          <p:cNvPr id="7" name="Metin kutusu 6">
            <a:extLst>
              <a:ext uri="{FF2B5EF4-FFF2-40B4-BE49-F238E27FC236}">
                <a16:creationId xmlns:a16="http://schemas.microsoft.com/office/drawing/2014/main" id="{70FCB7BB-19CA-64FE-1BFA-CBA570CD00F6}"/>
              </a:ext>
            </a:extLst>
          </p:cNvPr>
          <p:cNvSpPr txBox="1"/>
          <p:nvPr/>
        </p:nvSpPr>
        <p:spPr>
          <a:xfrm>
            <a:off x="0" y="6371303"/>
            <a:ext cx="599768" cy="369332"/>
          </a:xfrm>
          <a:prstGeom prst="rect">
            <a:avLst/>
          </a:prstGeom>
          <a:noFill/>
        </p:spPr>
        <p:txBody>
          <a:bodyPr wrap="square" rtlCol="0">
            <a:spAutoFit/>
          </a:bodyPr>
          <a:lstStyle/>
          <a:p>
            <a:pPr algn="ctr"/>
            <a:fld id="{60935E08-5067-4A99-82C4-E2D8E43D42D8}" type="slidenum">
              <a:rPr lang="tr-TR" smtClean="0">
                <a:solidFill>
                  <a:schemeClr val="bg1"/>
                </a:solidFill>
                <a:latin typeface="Times New Roman" panose="02020603050405020304" pitchFamily="18" charset="0"/>
                <a:cs typeface="Times New Roman" panose="02020603050405020304" pitchFamily="18" charset="0"/>
              </a:rPr>
              <a:pPr algn="ctr"/>
              <a:t>19</a:t>
            </a:fld>
            <a:endParaRPr lang="tr-TR" dirty="0">
              <a:solidFill>
                <a:schemeClr val="bg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58962897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etin kutusu 1">
            <a:extLst>
              <a:ext uri="{FF2B5EF4-FFF2-40B4-BE49-F238E27FC236}">
                <a16:creationId xmlns:a16="http://schemas.microsoft.com/office/drawing/2014/main" id="{91E8E24D-F243-0EA7-F5B4-826C94D97F51}"/>
              </a:ext>
            </a:extLst>
          </p:cNvPr>
          <p:cNvSpPr txBox="1"/>
          <p:nvPr/>
        </p:nvSpPr>
        <p:spPr>
          <a:xfrm>
            <a:off x="0" y="6371303"/>
            <a:ext cx="594479" cy="369332"/>
          </a:xfrm>
          <a:prstGeom prst="rect">
            <a:avLst/>
          </a:prstGeom>
          <a:noFill/>
        </p:spPr>
        <p:txBody>
          <a:bodyPr wrap="square" rtlCol="0">
            <a:spAutoFit/>
          </a:bodyPr>
          <a:lstStyle/>
          <a:p>
            <a:pPr algn="ctr"/>
            <a:fld id="{60935E08-5067-4A99-82C4-E2D8E43D42D8}" type="slidenum">
              <a:rPr lang="tr-TR" smtClean="0">
                <a:solidFill>
                  <a:schemeClr val="bg1"/>
                </a:solidFill>
                <a:latin typeface="Times New Roman" panose="02020603050405020304" pitchFamily="18" charset="0"/>
                <a:cs typeface="Times New Roman" panose="02020603050405020304" pitchFamily="18" charset="0"/>
              </a:rPr>
              <a:pPr algn="ctr"/>
              <a:t>2</a:t>
            </a:fld>
            <a:endParaRPr lang="tr-TR" dirty="0">
              <a:solidFill>
                <a:schemeClr val="bg1"/>
              </a:solidFill>
              <a:latin typeface="Times New Roman" panose="02020603050405020304" pitchFamily="18" charset="0"/>
              <a:cs typeface="Times New Roman" panose="02020603050405020304" pitchFamily="18" charset="0"/>
            </a:endParaRPr>
          </a:p>
        </p:txBody>
      </p:sp>
      <p:sp>
        <p:nvSpPr>
          <p:cNvPr id="4" name="Alt Başlık 3"/>
          <p:cNvSpPr>
            <a:spLocks noGrp="1"/>
          </p:cNvSpPr>
          <p:nvPr>
            <p:ph type="subTitle" idx="1"/>
          </p:nvPr>
        </p:nvSpPr>
        <p:spPr>
          <a:xfrm>
            <a:off x="1235785" y="2256331"/>
            <a:ext cx="9063362" cy="2729489"/>
          </a:xfrm>
        </p:spPr>
        <p:txBody>
          <a:bodyPr>
            <a:noAutofit/>
          </a:bodyPr>
          <a:lstStyle/>
          <a:p>
            <a:pPr marL="342900" indent="-342900" algn="l">
              <a:lnSpc>
                <a:spcPct val="150000"/>
              </a:lnSpc>
              <a:buFont typeface="Arial" panose="020B0604020202020204" pitchFamily="34" charset="0"/>
              <a:buChar char="•"/>
            </a:pPr>
            <a:r>
              <a:rPr lang="tr-TR" dirty="0" smtClean="0">
                <a:latin typeface="Times New Roman" panose="02020603050405020304" pitchFamily="18" charset="0"/>
                <a:cs typeface="Times New Roman" panose="02020603050405020304" pitchFamily="18" charset="0"/>
              </a:rPr>
              <a:t>Sağlıklı </a:t>
            </a:r>
            <a:r>
              <a:rPr lang="tr-TR" dirty="0" smtClean="0">
                <a:latin typeface="Times New Roman" panose="02020603050405020304" pitchFamily="18" charset="0"/>
                <a:cs typeface="Times New Roman" panose="02020603050405020304" pitchFamily="18" charset="0"/>
              </a:rPr>
              <a:t>Beslenme Nedir?</a:t>
            </a:r>
          </a:p>
          <a:p>
            <a:pPr marL="342900" indent="-342900" algn="l">
              <a:lnSpc>
                <a:spcPct val="150000"/>
              </a:lnSpc>
              <a:buFont typeface="Arial" panose="020B0604020202020204" pitchFamily="34" charset="0"/>
              <a:buChar char="•"/>
            </a:pPr>
            <a:r>
              <a:rPr lang="tr-TR" dirty="0" smtClean="0">
                <a:latin typeface="Times New Roman" panose="02020603050405020304" pitchFamily="18" charset="0"/>
                <a:cs typeface="Times New Roman" panose="02020603050405020304" pitchFamily="18" charset="0"/>
              </a:rPr>
              <a:t>Sağlıklı Beslenmenin Önemi</a:t>
            </a:r>
            <a:endParaRPr lang="tr-TR" dirty="0" smtClean="0">
              <a:latin typeface="Times New Roman" panose="02020603050405020304" pitchFamily="18" charset="0"/>
              <a:cs typeface="Times New Roman" panose="02020603050405020304" pitchFamily="18" charset="0"/>
            </a:endParaRPr>
          </a:p>
          <a:p>
            <a:pPr marL="342900" indent="-342900" algn="l">
              <a:lnSpc>
                <a:spcPct val="150000"/>
              </a:lnSpc>
              <a:buFont typeface="Arial" panose="020B0604020202020204" pitchFamily="34" charset="0"/>
              <a:buChar char="•"/>
            </a:pPr>
            <a:r>
              <a:rPr lang="tr-TR" dirty="0" smtClean="0">
                <a:latin typeface="Times New Roman" panose="02020603050405020304" pitchFamily="18" charset="0"/>
                <a:cs typeface="Times New Roman" panose="02020603050405020304" pitchFamily="18" charset="0"/>
              </a:rPr>
              <a:t>Beslenme Sıklığı ve Miktarı</a:t>
            </a:r>
          </a:p>
          <a:p>
            <a:pPr marL="342900" indent="-342900" algn="l">
              <a:lnSpc>
                <a:spcPct val="150000"/>
              </a:lnSpc>
              <a:buFont typeface="Arial" panose="020B0604020202020204" pitchFamily="34" charset="0"/>
              <a:buChar char="•"/>
            </a:pPr>
            <a:r>
              <a:rPr lang="tr-TR" dirty="0" smtClean="0">
                <a:latin typeface="Times New Roman" panose="02020603050405020304" pitchFamily="18" charset="0"/>
                <a:cs typeface="Times New Roman" panose="02020603050405020304" pitchFamily="18" charset="0"/>
              </a:rPr>
              <a:t>Sağlıklı Beslenme Alışkanlıkları Kazandırma</a:t>
            </a:r>
          </a:p>
          <a:p>
            <a:pPr marL="342900" indent="-342900" algn="l">
              <a:lnSpc>
                <a:spcPct val="150000"/>
              </a:lnSpc>
              <a:buFont typeface="Arial" panose="020B0604020202020204" pitchFamily="34" charset="0"/>
              <a:buChar char="•"/>
            </a:pPr>
            <a:r>
              <a:rPr lang="tr-TR" dirty="0" smtClean="0">
                <a:latin typeface="Times New Roman" panose="02020603050405020304" pitchFamily="18" charset="0"/>
                <a:cs typeface="Times New Roman" panose="02020603050405020304" pitchFamily="18" charset="0"/>
              </a:rPr>
              <a:t>Beslenme önerileri</a:t>
            </a:r>
          </a:p>
          <a:p>
            <a:pPr marL="342900" indent="-342900" algn="l">
              <a:lnSpc>
                <a:spcPct val="150000"/>
              </a:lnSpc>
              <a:buFont typeface="Arial" panose="020B0604020202020204" pitchFamily="34" charset="0"/>
              <a:buChar char="•"/>
            </a:pPr>
            <a:r>
              <a:rPr lang="tr-TR" dirty="0" smtClean="0">
                <a:latin typeface="Times New Roman" panose="02020603050405020304" pitchFamily="18" charset="0"/>
                <a:cs typeface="Times New Roman" panose="02020603050405020304" pitchFamily="18" charset="0"/>
              </a:rPr>
              <a:t>Fiziksel Aktivitenin Önemi</a:t>
            </a:r>
          </a:p>
          <a:p>
            <a:pPr marL="342900" indent="-342900" algn="l">
              <a:lnSpc>
                <a:spcPct val="150000"/>
              </a:lnSpc>
              <a:buFont typeface="Arial" panose="020B0604020202020204" pitchFamily="34" charset="0"/>
              <a:buChar char="•"/>
            </a:pPr>
            <a:endParaRPr lang="tr-TR" dirty="0" smtClean="0">
              <a:latin typeface="Times New Roman" panose="02020603050405020304" pitchFamily="18" charset="0"/>
              <a:cs typeface="Times New Roman" panose="02020603050405020304" pitchFamily="18" charset="0"/>
            </a:endParaRPr>
          </a:p>
          <a:p>
            <a:pPr marL="342900" indent="-342900" algn="l">
              <a:lnSpc>
                <a:spcPct val="150000"/>
              </a:lnSpc>
              <a:buFont typeface="Arial" panose="020B0604020202020204" pitchFamily="34" charset="0"/>
              <a:buChar char="•"/>
            </a:pPr>
            <a:endParaRPr lang="tr-TR" dirty="0" smtClean="0">
              <a:latin typeface="Times New Roman" panose="02020603050405020304" pitchFamily="18" charset="0"/>
              <a:cs typeface="Times New Roman" panose="02020603050405020304" pitchFamily="18" charset="0"/>
            </a:endParaRPr>
          </a:p>
          <a:p>
            <a:pPr marL="342900" indent="-342900">
              <a:lnSpc>
                <a:spcPct val="150000"/>
              </a:lnSpc>
              <a:buFont typeface="Arial" panose="020B0604020202020204" pitchFamily="34" charset="0"/>
              <a:buChar char="•"/>
            </a:pPr>
            <a:endParaRPr lang="tr-TR" dirty="0" smtClean="0">
              <a:latin typeface="Times New Roman" panose="02020603050405020304" pitchFamily="18" charset="0"/>
              <a:cs typeface="Times New Roman" panose="02020603050405020304" pitchFamily="18" charset="0"/>
            </a:endParaRPr>
          </a:p>
          <a:p>
            <a:pPr marL="342900" indent="-342900">
              <a:lnSpc>
                <a:spcPct val="150000"/>
              </a:lnSpc>
              <a:buFont typeface="Arial" panose="020B0604020202020204" pitchFamily="34" charset="0"/>
              <a:buChar char="•"/>
            </a:pPr>
            <a:endParaRPr lang="tr-TR" dirty="0">
              <a:latin typeface="Times New Roman" panose="02020603050405020304" pitchFamily="18" charset="0"/>
              <a:cs typeface="Times New Roman" panose="02020603050405020304" pitchFamily="18" charset="0"/>
            </a:endParaRPr>
          </a:p>
        </p:txBody>
      </p:sp>
      <p:sp>
        <p:nvSpPr>
          <p:cNvPr id="6" name="Metin kutusu 5">
            <a:extLst>
              <a:ext uri="{FF2B5EF4-FFF2-40B4-BE49-F238E27FC236}">
                <a16:creationId xmlns:a16="http://schemas.microsoft.com/office/drawing/2014/main" id="{942B9BEF-7C96-2FAB-4932-286FF83596A5}"/>
              </a:ext>
            </a:extLst>
          </p:cNvPr>
          <p:cNvSpPr txBox="1"/>
          <p:nvPr/>
        </p:nvSpPr>
        <p:spPr>
          <a:xfrm>
            <a:off x="1987549" y="893470"/>
            <a:ext cx="8143422" cy="1200329"/>
          </a:xfrm>
          <a:prstGeom prst="rect">
            <a:avLst/>
          </a:prstGeom>
          <a:noFill/>
        </p:spPr>
        <p:txBody>
          <a:bodyPr wrap="square">
            <a:spAutoFit/>
          </a:bodyPr>
          <a:lstStyle/>
          <a:p>
            <a:pPr algn="ctr"/>
            <a:r>
              <a:rPr lang="tr-TR" sz="3600" b="1" dirty="0">
                <a:solidFill>
                  <a:srgbClr val="FF9933"/>
                </a:solidFill>
                <a:latin typeface="Times New Roman" panose="02020603050405020304" pitchFamily="18" charset="0"/>
                <a:cs typeface="Times New Roman" panose="02020603050405020304" pitchFamily="18" charset="0"/>
              </a:rPr>
              <a:t>SAĞLIKLI </a:t>
            </a:r>
            <a:r>
              <a:rPr lang="tr-TR" sz="3600" b="1" dirty="0" smtClean="0">
                <a:solidFill>
                  <a:srgbClr val="FF9933"/>
                </a:solidFill>
                <a:latin typeface="Times New Roman" panose="02020603050405020304" pitchFamily="18" charset="0"/>
                <a:cs typeface="Times New Roman" panose="02020603050405020304" pitchFamily="18" charset="0"/>
              </a:rPr>
              <a:t>BESLENME VE FİZİKSEL AKTİVİTENİN ÖNEMİ</a:t>
            </a:r>
            <a:endParaRPr lang="tr-TR" sz="3600" b="1" dirty="0">
              <a:solidFill>
                <a:srgbClr val="FF9933"/>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108283002"/>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Metin kutusu 6">
            <a:extLst>
              <a:ext uri="{FF2B5EF4-FFF2-40B4-BE49-F238E27FC236}">
                <a16:creationId xmlns:a16="http://schemas.microsoft.com/office/drawing/2014/main" id="{725DB34E-8BA7-409C-B80E-82F4B5997733}"/>
              </a:ext>
            </a:extLst>
          </p:cNvPr>
          <p:cNvSpPr txBox="1"/>
          <p:nvPr/>
        </p:nvSpPr>
        <p:spPr>
          <a:xfrm>
            <a:off x="0" y="6371303"/>
            <a:ext cx="599768" cy="369332"/>
          </a:xfrm>
          <a:prstGeom prst="rect">
            <a:avLst/>
          </a:prstGeom>
          <a:noFill/>
        </p:spPr>
        <p:txBody>
          <a:bodyPr wrap="square" rtlCol="0">
            <a:spAutoFit/>
          </a:bodyPr>
          <a:lstStyle/>
          <a:p>
            <a:pPr algn="ctr"/>
            <a:fld id="{60935E08-5067-4A99-82C4-E2D8E43D42D8}" type="slidenum">
              <a:rPr lang="tr-TR" smtClean="0">
                <a:solidFill>
                  <a:schemeClr val="bg1"/>
                </a:solidFill>
                <a:latin typeface="Century Gothic" panose="020B0502020202020204" pitchFamily="34" charset="0"/>
              </a:rPr>
              <a:pPr algn="ctr"/>
              <a:t>20</a:t>
            </a:fld>
            <a:endParaRPr lang="tr-TR" dirty="0">
              <a:solidFill>
                <a:schemeClr val="bg1"/>
              </a:solidFill>
              <a:latin typeface="Century Gothic" panose="020B0502020202020204" pitchFamily="34" charset="0"/>
            </a:endParaRPr>
          </a:p>
        </p:txBody>
      </p:sp>
      <p:pic>
        <p:nvPicPr>
          <p:cNvPr id="3" name="Resim 2">
            <a:extLst>
              <a:ext uri="{FF2B5EF4-FFF2-40B4-BE49-F238E27FC236}">
                <a16:creationId xmlns:a16="http://schemas.microsoft.com/office/drawing/2014/main" id="{B5D1D25C-C30B-42F0-B1F8-ABE55B7A2AD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947159" y="2472257"/>
            <a:ext cx="4297680" cy="4297680"/>
          </a:xfrm>
          <a:prstGeom prst="rect">
            <a:avLst/>
          </a:prstGeom>
          <a:effectLst>
            <a:softEdge rad="63500"/>
          </a:effectLst>
        </p:spPr>
      </p:pic>
      <p:sp>
        <p:nvSpPr>
          <p:cNvPr id="2" name="Metin kutusu 1">
            <a:extLst>
              <a:ext uri="{FF2B5EF4-FFF2-40B4-BE49-F238E27FC236}">
                <a16:creationId xmlns:a16="http://schemas.microsoft.com/office/drawing/2014/main" id="{FA14F531-9301-CC43-2C49-C0B10E51C545}"/>
              </a:ext>
            </a:extLst>
          </p:cNvPr>
          <p:cNvSpPr txBox="1"/>
          <p:nvPr/>
        </p:nvSpPr>
        <p:spPr>
          <a:xfrm>
            <a:off x="599768" y="1253609"/>
            <a:ext cx="9553882" cy="646331"/>
          </a:xfrm>
          <a:prstGeom prst="rect">
            <a:avLst/>
          </a:prstGeom>
          <a:noFill/>
        </p:spPr>
        <p:txBody>
          <a:bodyPr wrap="square">
            <a:spAutoFit/>
          </a:bodyPr>
          <a:lstStyle/>
          <a:p>
            <a:r>
              <a:rPr lang="tr-TR" sz="3600" b="1" dirty="0">
                <a:solidFill>
                  <a:srgbClr val="FF9933"/>
                </a:solidFill>
              </a:rPr>
              <a:t>Katılımınız için teşekkür </a:t>
            </a:r>
            <a:r>
              <a:rPr lang="tr-TR" sz="3600" b="1" dirty="0" smtClean="0">
                <a:solidFill>
                  <a:srgbClr val="FF9933"/>
                </a:solidFill>
              </a:rPr>
              <a:t>ederiz.</a:t>
            </a:r>
            <a:endParaRPr lang="tr-TR" sz="3600" b="1" dirty="0">
              <a:solidFill>
                <a:srgbClr val="FF9933"/>
              </a:solidFill>
            </a:endParaRPr>
          </a:p>
        </p:txBody>
      </p:sp>
    </p:spTree>
    <p:extLst>
      <p:ext uri="{BB962C8B-B14F-4D97-AF65-F5344CB8AC3E}">
        <p14:creationId xmlns:p14="http://schemas.microsoft.com/office/powerpoint/2010/main" val="306441046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94C9134-091B-DC65-6862-F0A84E86D2EE}"/>
            </a:ext>
          </a:extLst>
        </p:cNvPr>
        <p:cNvGrpSpPr/>
        <p:nvPr/>
      </p:nvGrpSpPr>
      <p:grpSpPr>
        <a:xfrm>
          <a:off x="0" y="0"/>
          <a:ext cx="0" cy="0"/>
          <a:chOff x="0" y="0"/>
          <a:chExt cx="0" cy="0"/>
        </a:xfrm>
      </p:grpSpPr>
      <p:sp>
        <p:nvSpPr>
          <p:cNvPr id="4" name="TextBox 4">
            <a:extLst>
              <a:ext uri="{FF2B5EF4-FFF2-40B4-BE49-F238E27FC236}">
                <a16:creationId xmlns:a16="http://schemas.microsoft.com/office/drawing/2014/main" id="{63F11F02-B457-9036-22DC-EB1A9D833646}"/>
              </a:ext>
            </a:extLst>
          </p:cNvPr>
          <p:cNvSpPr txBox="1"/>
          <p:nvPr/>
        </p:nvSpPr>
        <p:spPr>
          <a:xfrm>
            <a:off x="60960" y="6406055"/>
            <a:ext cx="477848" cy="265714"/>
          </a:xfrm>
          <a:prstGeom prst="rect">
            <a:avLst/>
          </a:prstGeom>
        </p:spPr>
        <p:txBody>
          <a:bodyPr lIns="0" tIns="0" rIns="0" bIns="0" rtlCol="0" anchor="t">
            <a:spAutoFit/>
          </a:bodyPr>
          <a:lstStyle/>
          <a:p>
            <a:pPr algn="ctr">
              <a:lnSpc>
                <a:spcPts val="2160"/>
              </a:lnSpc>
            </a:pPr>
            <a:r>
              <a:rPr lang="tr-TR" spc="-8" dirty="0" smtClean="0">
                <a:solidFill>
                  <a:srgbClr val="FFFFFF"/>
                </a:solidFill>
                <a:latin typeface="Times New Roman" panose="02020603050405020304" pitchFamily="18" charset="0"/>
                <a:ea typeface="Evolventa"/>
                <a:cs typeface="Times New Roman" panose="02020603050405020304" pitchFamily="18" charset="0"/>
                <a:sym typeface="Evolventa"/>
              </a:rPr>
              <a:t>21</a:t>
            </a:r>
            <a:endParaRPr lang="en-US" spc="-8" dirty="0">
              <a:solidFill>
                <a:srgbClr val="FFFFFF"/>
              </a:solidFill>
              <a:latin typeface="Times New Roman" panose="02020603050405020304" pitchFamily="18" charset="0"/>
              <a:ea typeface="Evolventa"/>
              <a:cs typeface="Times New Roman" panose="02020603050405020304" pitchFamily="18" charset="0"/>
              <a:sym typeface="Evolventa"/>
            </a:endParaRPr>
          </a:p>
        </p:txBody>
      </p:sp>
      <p:sp>
        <p:nvSpPr>
          <p:cNvPr id="2" name="TextBox 7">
            <a:extLst>
              <a:ext uri="{FF2B5EF4-FFF2-40B4-BE49-F238E27FC236}">
                <a16:creationId xmlns:a16="http://schemas.microsoft.com/office/drawing/2014/main" id="{71D24AEA-877C-C1E7-8608-9C8A76419EBC}"/>
              </a:ext>
            </a:extLst>
          </p:cNvPr>
          <p:cNvSpPr txBox="1"/>
          <p:nvPr/>
        </p:nvSpPr>
        <p:spPr>
          <a:xfrm>
            <a:off x="0" y="1406586"/>
            <a:ext cx="12192000" cy="412229"/>
          </a:xfrm>
          <a:prstGeom prst="rect">
            <a:avLst/>
          </a:prstGeom>
        </p:spPr>
        <p:txBody>
          <a:bodyPr wrap="square" lIns="0" tIns="0" rIns="0" bIns="0" rtlCol="0" anchor="t">
            <a:spAutoFit/>
          </a:bodyPr>
          <a:lstStyle/>
          <a:p>
            <a:pPr algn="ctr">
              <a:lnSpc>
                <a:spcPts val="3360"/>
              </a:lnSpc>
            </a:pPr>
            <a:r>
              <a:rPr lang="en-US" sz="2400" b="1" dirty="0">
                <a:solidFill>
                  <a:srgbClr val="FF9933"/>
                </a:solidFill>
                <a:sym typeface="Evolventa"/>
              </a:rPr>
              <a:t>SOSYAL MEDYA HESAPLARIMIZ</a:t>
            </a:r>
          </a:p>
        </p:txBody>
      </p:sp>
      <p:grpSp>
        <p:nvGrpSpPr>
          <p:cNvPr id="20" name="Grup 19">
            <a:extLst>
              <a:ext uri="{FF2B5EF4-FFF2-40B4-BE49-F238E27FC236}">
                <a16:creationId xmlns:a16="http://schemas.microsoft.com/office/drawing/2014/main" id="{41233521-0295-DA9F-8706-4AA30AD697CA}"/>
              </a:ext>
            </a:extLst>
          </p:cNvPr>
          <p:cNvGrpSpPr/>
          <p:nvPr/>
        </p:nvGrpSpPr>
        <p:grpSpPr>
          <a:xfrm>
            <a:off x="1320800" y="2565400"/>
            <a:ext cx="3310208" cy="1125887"/>
            <a:chOff x="609601" y="2845071"/>
            <a:chExt cx="4965312" cy="1688830"/>
          </a:xfrm>
        </p:grpSpPr>
        <p:sp>
          <p:nvSpPr>
            <p:cNvPr id="12" name="TextBox 12">
              <a:extLst>
                <a:ext uri="{FF2B5EF4-FFF2-40B4-BE49-F238E27FC236}">
                  <a16:creationId xmlns:a16="http://schemas.microsoft.com/office/drawing/2014/main" id="{BEDAC84B-18D4-A86F-BC85-699E061D99CC}"/>
                </a:ext>
              </a:extLst>
            </p:cNvPr>
            <p:cNvSpPr txBox="1"/>
            <p:nvPr/>
          </p:nvSpPr>
          <p:spPr>
            <a:xfrm>
              <a:off x="2666999" y="3475741"/>
              <a:ext cx="2907914" cy="445699"/>
            </a:xfrm>
            <a:prstGeom prst="rect">
              <a:avLst/>
            </a:prstGeom>
          </p:spPr>
          <p:txBody>
            <a:bodyPr lIns="0" tIns="0" rIns="0" bIns="0" rtlCol="0" anchor="t">
              <a:spAutoFit/>
            </a:bodyPr>
            <a:lstStyle/>
            <a:p>
              <a:pPr>
                <a:lnSpc>
                  <a:spcPts val="2400"/>
                </a:lnSpc>
              </a:pPr>
              <a:r>
                <a:rPr lang="en-US" sz="1867" b="1" dirty="0" err="1">
                  <a:sym typeface="Arial"/>
                </a:rPr>
                <a:t>gaziantep.ilmem</a:t>
              </a:r>
              <a:endParaRPr lang="en-US" sz="1867" b="1" dirty="0">
                <a:sym typeface="Arial"/>
              </a:endParaRPr>
            </a:p>
          </p:txBody>
        </p:sp>
        <p:pic>
          <p:nvPicPr>
            <p:cNvPr id="8" name="Resim 7" descr="simge, sembol, logo, grafik, yazı tipi içeren bir resim&#10;&#10;Açıklama otomatik olarak oluşturuldu">
              <a:extLst>
                <a:ext uri="{FF2B5EF4-FFF2-40B4-BE49-F238E27FC236}">
                  <a16:creationId xmlns:a16="http://schemas.microsoft.com/office/drawing/2014/main" id="{52B7F70B-D879-FF6C-C796-41CDFCFCE181}"/>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09601" y="2845071"/>
              <a:ext cx="1688830" cy="1688830"/>
            </a:xfrm>
            <a:prstGeom prst="rect">
              <a:avLst/>
            </a:prstGeom>
          </p:spPr>
        </p:pic>
      </p:grpSp>
      <p:grpSp>
        <p:nvGrpSpPr>
          <p:cNvPr id="19" name="Grup 18">
            <a:extLst>
              <a:ext uri="{FF2B5EF4-FFF2-40B4-BE49-F238E27FC236}">
                <a16:creationId xmlns:a16="http://schemas.microsoft.com/office/drawing/2014/main" id="{7CB43D33-C049-09DB-9330-9E9C392C9E65}"/>
              </a:ext>
            </a:extLst>
          </p:cNvPr>
          <p:cNvGrpSpPr/>
          <p:nvPr/>
        </p:nvGrpSpPr>
        <p:grpSpPr>
          <a:xfrm>
            <a:off x="7899188" y="2565400"/>
            <a:ext cx="3153625" cy="1098920"/>
            <a:chOff x="490277" y="5022388"/>
            <a:chExt cx="4730438" cy="1648380"/>
          </a:xfrm>
        </p:grpSpPr>
        <p:pic>
          <p:nvPicPr>
            <p:cNvPr id="16" name="Resim 15" descr="daire, renklilik, grafik, grafik tasarım içeren bir resim&#10;&#10;Açıklama otomatik olarak oluşturuldu">
              <a:extLst>
                <a:ext uri="{FF2B5EF4-FFF2-40B4-BE49-F238E27FC236}">
                  <a16:creationId xmlns:a16="http://schemas.microsoft.com/office/drawing/2014/main" id="{F8F6D5C0-A1E5-A207-9010-AAB9140E2A6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90277" y="5022388"/>
              <a:ext cx="1648380" cy="1648380"/>
            </a:xfrm>
            <a:prstGeom prst="rect">
              <a:avLst/>
            </a:prstGeom>
          </p:spPr>
        </p:pic>
        <p:sp>
          <p:nvSpPr>
            <p:cNvPr id="17" name="TextBox 12">
              <a:extLst>
                <a:ext uri="{FF2B5EF4-FFF2-40B4-BE49-F238E27FC236}">
                  <a16:creationId xmlns:a16="http://schemas.microsoft.com/office/drawing/2014/main" id="{FE8AB288-81B8-6A17-97AD-D3CCFB00C089}"/>
                </a:ext>
              </a:extLst>
            </p:cNvPr>
            <p:cNvSpPr txBox="1"/>
            <p:nvPr/>
          </p:nvSpPr>
          <p:spPr>
            <a:xfrm>
              <a:off x="2312803" y="5626069"/>
              <a:ext cx="2907912" cy="907364"/>
            </a:xfrm>
            <a:prstGeom prst="rect">
              <a:avLst/>
            </a:prstGeom>
          </p:spPr>
          <p:txBody>
            <a:bodyPr lIns="0" tIns="0" rIns="0" bIns="0" rtlCol="0" anchor="t">
              <a:spAutoFit/>
            </a:bodyPr>
            <a:lstStyle/>
            <a:p>
              <a:pPr>
                <a:lnSpc>
                  <a:spcPts val="2400"/>
                </a:lnSpc>
              </a:pPr>
              <a:r>
                <a:rPr lang="en-US" sz="1867" b="1" dirty="0">
                  <a:sym typeface="Arial"/>
                </a:rPr>
                <a:t>Gaziantep</a:t>
              </a:r>
              <a:r>
                <a:rPr lang="tr-TR" sz="1867" b="1" dirty="0">
                  <a:sym typeface="Arial"/>
                </a:rPr>
                <a:t>_</a:t>
              </a:r>
              <a:r>
                <a:rPr lang="tr-TR" sz="1867" b="1" dirty="0" err="1">
                  <a:sym typeface="Arial"/>
                </a:rPr>
                <a:t>İl_mem</a:t>
              </a:r>
              <a:endParaRPr lang="en-US" sz="1867" b="1" dirty="0">
                <a:sym typeface="Arial"/>
              </a:endParaRPr>
            </a:p>
          </p:txBody>
        </p:sp>
      </p:grpSp>
      <p:grpSp>
        <p:nvGrpSpPr>
          <p:cNvPr id="21" name="Grup 20">
            <a:extLst>
              <a:ext uri="{FF2B5EF4-FFF2-40B4-BE49-F238E27FC236}">
                <a16:creationId xmlns:a16="http://schemas.microsoft.com/office/drawing/2014/main" id="{CDFD7E7F-CA15-5237-1E2C-1AA0D28D5B6F}"/>
              </a:ext>
            </a:extLst>
          </p:cNvPr>
          <p:cNvGrpSpPr/>
          <p:nvPr/>
        </p:nvGrpSpPr>
        <p:grpSpPr>
          <a:xfrm>
            <a:off x="4152863" y="4352043"/>
            <a:ext cx="3861959" cy="1583627"/>
            <a:chOff x="-218027" y="6656660"/>
            <a:chExt cx="5792939" cy="2375441"/>
          </a:xfrm>
        </p:grpSpPr>
        <p:pic>
          <p:nvPicPr>
            <p:cNvPr id="5" name="Resim 4" descr="simge, sembol, grafik, daire, yazı tipi içeren bir resim&#10;&#10;Açıklama otomatik olarak oluşturuldu">
              <a:extLst>
                <a:ext uri="{FF2B5EF4-FFF2-40B4-BE49-F238E27FC236}">
                  <a16:creationId xmlns:a16="http://schemas.microsoft.com/office/drawing/2014/main" id="{F287C264-8145-DEF7-4A56-D25EFB96A5F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18027" y="6656660"/>
              <a:ext cx="3251941" cy="2375441"/>
            </a:xfrm>
            <a:prstGeom prst="rect">
              <a:avLst/>
            </a:prstGeom>
          </p:spPr>
        </p:pic>
        <p:sp>
          <p:nvSpPr>
            <p:cNvPr id="18" name="TextBox 12">
              <a:extLst>
                <a:ext uri="{FF2B5EF4-FFF2-40B4-BE49-F238E27FC236}">
                  <a16:creationId xmlns:a16="http://schemas.microsoft.com/office/drawing/2014/main" id="{71DA8E6D-C296-242C-5D7B-F3238A43A93B}"/>
                </a:ext>
              </a:extLst>
            </p:cNvPr>
            <p:cNvSpPr txBox="1"/>
            <p:nvPr/>
          </p:nvSpPr>
          <p:spPr>
            <a:xfrm>
              <a:off x="2667000" y="7674716"/>
              <a:ext cx="2907912" cy="445700"/>
            </a:xfrm>
            <a:prstGeom prst="rect">
              <a:avLst/>
            </a:prstGeom>
          </p:spPr>
          <p:txBody>
            <a:bodyPr lIns="0" tIns="0" rIns="0" bIns="0" rtlCol="0" anchor="t">
              <a:spAutoFit/>
            </a:bodyPr>
            <a:lstStyle/>
            <a:p>
              <a:pPr>
                <a:lnSpc>
                  <a:spcPts val="2400"/>
                </a:lnSpc>
              </a:pPr>
              <a:r>
                <a:rPr lang="tr-TR" sz="1867" b="1" dirty="0" err="1">
                  <a:sym typeface="Arial"/>
                </a:rPr>
                <a:t>Gaziantep_MEM</a:t>
              </a:r>
              <a:endParaRPr lang="en-US" sz="1867" b="1" dirty="0">
                <a:sym typeface="Arial"/>
              </a:endParaRPr>
            </a:p>
          </p:txBody>
        </p:sp>
      </p:grpSp>
      <p:cxnSp>
        <p:nvCxnSpPr>
          <p:cNvPr id="23" name="Düz Bağlayıcı 22">
            <a:extLst>
              <a:ext uri="{FF2B5EF4-FFF2-40B4-BE49-F238E27FC236}">
                <a16:creationId xmlns:a16="http://schemas.microsoft.com/office/drawing/2014/main" id="{13613062-4365-A501-5933-AF1B64DE8A16}"/>
              </a:ext>
            </a:extLst>
          </p:cNvPr>
          <p:cNvCxnSpPr/>
          <p:nvPr/>
        </p:nvCxnSpPr>
        <p:spPr>
          <a:xfrm>
            <a:off x="60960" y="1809657"/>
            <a:ext cx="12344400" cy="0"/>
          </a:xfrm>
          <a:prstGeom prst="line">
            <a:avLst/>
          </a:prstGeom>
          <a:ln w="28575">
            <a:solidFill>
              <a:srgbClr val="FF9933"/>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5487303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Metin kutusu 4">
            <a:extLst>
              <a:ext uri="{FF2B5EF4-FFF2-40B4-BE49-F238E27FC236}">
                <a16:creationId xmlns:a16="http://schemas.microsoft.com/office/drawing/2014/main" id="{1C5038D6-D1B7-6D19-FEC4-57325255DE52}"/>
              </a:ext>
            </a:extLst>
          </p:cNvPr>
          <p:cNvSpPr txBox="1"/>
          <p:nvPr/>
        </p:nvSpPr>
        <p:spPr>
          <a:xfrm>
            <a:off x="0" y="6371303"/>
            <a:ext cx="599768" cy="369332"/>
          </a:xfrm>
          <a:prstGeom prst="rect">
            <a:avLst/>
          </a:prstGeom>
          <a:noFill/>
        </p:spPr>
        <p:txBody>
          <a:bodyPr wrap="square" rtlCol="0">
            <a:spAutoFit/>
          </a:bodyPr>
          <a:lstStyle/>
          <a:p>
            <a:pPr algn="ctr"/>
            <a:fld id="{60935E08-5067-4A99-82C4-E2D8E43D42D8}" type="slidenum">
              <a:rPr lang="tr-TR" smtClean="0">
                <a:solidFill>
                  <a:schemeClr val="bg1"/>
                </a:solidFill>
                <a:latin typeface="Times New Roman" panose="02020603050405020304" pitchFamily="18" charset="0"/>
                <a:cs typeface="Times New Roman" panose="02020603050405020304" pitchFamily="18" charset="0"/>
              </a:rPr>
              <a:pPr algn="ctr"/>
              <a:t>3</a:t>
            </a:fld>
            <a:endParaRPr lang="tr-TR" dirty="0">
              <a:solidFill>
                <a:schemeClr val="bg1"/>
              </a:solidFill>
              <a:latin typeface="Times New Roman" panose="02020603050405020304" pitchFamily="18" charset="0"/>
              <a:cs typeface="Times New Roman" panose="02020603050405020304" pitchFamily="18" charset="0"/>
            </a:endParaRPr>
          </a:p>
        </p:txBody>
      </p:sp>
      <p:sp>
        <p:nvSpPr>
          <p:cNvPr id="3" name="Alt Başlık 2"/>
          <p:cNvSpPr>
            <a:spLocks noGrp="1"/>
          </p:cNvSpPr>
          <p:nvPr>
            <p:ph type="subTitle" idx="1"/>
          </p:nvPr>
        </p:nvSpPr>
        <p:spPr>
          <a:xfrm>
            <a:off x="743927" y="2333927"/>
            <a:ext cx="10730318" cy="1759671"/>
          </a:xfrm>
        </p:spPr>
        <p:txBody>
          <a:bodyPr>
            <a:noAutofit/>
          </a:bodyPr>
          <a:lstStyle/>
          <a:p>
            <a:pPr algn="just">
              <a:lnSpc>
                <a:spcPct val="100000"/>
              </a:lnSpc>
            </a:pPr>
            <a:r>
              <a:rPr lang="tr-TR" sz="2000" dirty="0" smtClean="0">
                <a:latin typeface="Times New Roman" panose="02020603050405020304" pitchFamily="18" charset="0"/>
                <a:cs typeface="Times New Roman" panose="02020603050405020304" pitchFamily="18" charset="0"/>
              </a:rPr>
              <a:t> Okul </a:t>
            </a:r>
            <a:r>
              <a:rPr lang="tr-TR" sz="2000" dirty="0">
                <a:latin typeface="Times New Roman" panose="02020603050405020304" pitchFamily="18" charset="0"/>
                <a:cs typeface="Times New Roman" panose="02020603050405020304" pitchFamily="18" charset="0"/>
              </a:rPr>
              <a:t>öncesi dönemde </a:t>
            </a:r>
            <a:r>
              <a:rPr lang="tr-TR" sz="2000" dirty="0" smtClean="0">
                <a:latin typeface="Times New Roman" panose="02020603050405020304" pitchFamily="18" charset="0"/>
                <a:cs typeface="Times New Roman" panose="02020603050405020304" pitchFamily="18" charset="0"/>
              </a:rPr>
              <a:t>çocuğun dünyası, </a:t>
            </a:r>
            <a:r>
              <a:rPr lang="tr-TR" sz="2000" dirty="0">
                <a:latin typeface="Times New Roman" panose="02020603050405020304" pitchFamily="18" charset="0"/>
                <a:cs typeface="Times New Roman" panose="02020603050405020304" pitchFamily="18" charset="0"/>
              </a:rPr>
              <a:t>okul </a:t>
            </a:r>
            <a:r>
              <a:rPr lang="tr-TR" sz="2000" dirty="0" smtClean="0">
                <a:latin typeface="Times New Roman" panose="02020603050405020304" pitchFamily="18" charset="0"/>
                <a:cs typeface="Times New Roman" panose="02020603050405020304" pitchFamily="18" charset="0"/>
              </a:rPr>
              <a:t>arkadaşları öğretmenler </a:t>
            </a:r>
            <a:r>
              <a:rPr lang="tr-TR" sz="2000" dirty="0">
                <a:latin typeface="Times New Roman" panose="02020603050405020304" pitchFamily="18" charset="0"/>
                <a:cs typeface="Times New Roman" panose="02020603050405020304" pitchFamily="18" charset="0"/>
              </a:rPr>
              <a:t>ve toplumdaki </a:t>
            </a:r>
            <a:r>
              <a:rPr lang="tr-TR" sz="2000" dirty="0" smtClean="0">
                <a:latin typeface="Times New Roman" panose="02020603050405020304" pitchFamily="18" charset="0"/>
                <a:cs typeface="Times New Roman" panose="02020603050405020304" pitchFamily="18" charset="0"/>
              </a:rPr>
              <a:t>diğer </a:t>
            </a:r>
            <a:r>
              <a:rPr lang="tr-TR" sz="2000" dirty="0">
                <a:latin typeface="Times New Roman" panose="02020603050405020304" pitchFamily="18" charset="0"/>
                <a:cs typeface="Times New Roman" panose="02020603050405020304" pitchFamily="18" charset="0"/>
              </a:rPr>
              <a:t>bireylerle birlikte </a:t>
            </a:r>
            <a:r>
              <a:rPr lang="tr-TR" sz="2000" dirty="0" smtClean="0">
                <a:latin typeface="Times New Roman" panose="02020603050405020304" pitchFamily="18" charset="0"/>
                <a:cs typeface="Times New Roman" panose="02020603050405020304" pitchFamily="18" charset="0"/>
              </a:rPr>
              <a:t>genişler</a:t>
            </a:r>
            <a:r>
              <a:rPr lang="tr-TR" sz="2000" dirty="0">
                <a:latin typeface="Times New Roman" panose="02020603050405020304" pitchFamily="18" charset="0"/>
                <a:cs typeface="Times New Roman" panose="02020603050405020304" pitchFamily="18" charset="0"/>
              </a:rPr>
              <a:t>. Çevreden </a:t>
            </a:r>
            <a:r>
              <a:rPr lang="tr-TR" sz="2000" dirty="0" smtClean="0">
                <a:latin typeface="Times New Roman" panose="02020603050405020304" pitchFamily="18" charset="0"/>
                <a:cs typeface="Times New Roman" panose="02020603050405020304" pitchFamily="18" charset="0"/>
              </a:rPr>
              <a:t>aldığı uyarılar çocuğun </a:t>
            </a:r>
            <a:r>
              <a:rPr lang="tr-TR" sz="2000" dirty="0">
                <a:latin typeface="Times New Roman" panose="02020603050405020304" pitchFamily="18" charset="0"/>
                <a:cs typeface="Times New Roman" panose="02020603050405020304" pitchFamily="18" charset="0"/>
              </a:rPr>
              <a:t>fiziksel, zihinsel ve ruhsal yönden büyümesinde ve </a:t>
            </a:r>
            <a:r>
              <a:rPr lang="tr-TR" sz="2000" dirty="0" smtClean="0">
                <a:latin typeface="Times New Roman" panose="02020603050405020304" pitchFamily="18" charset="0"/>
                <a:cs typeface="Times New Roman" panose="02020603050405020304" pitchFamily="18" charset="0"/>
              </a:rPr>
              <a:t>gelişmesinde </a:t>
            </a:r>
            <a:r>
              <a:rPr lang="tr-TR" sz="2000" dirty="0">
                <a:latin typeface="Times New Roman" panose="02020603050405020304" pitchFamily="18" charset="0"/>
                <a:cs typeface="Times New Roman" panose="02020603050405020304" pitchFamily="18" charset="0"/>
              </a:rPr>
              <a:t>etkin rol oynar. </a:t>
            </a:r>
            <a:endParaRPr lang="tr-TR" sz="2000" dirty="0" smtClean="0">
              <a:latin typeface="Times New Roman" panose="02020603050405020304" pitchFamily="18" charset="0"/>
              <a:cs typeface="Times New Roman" panose="02020603050405020304" pitchFamily="18" charset="0"/>
            </a:endParaRPr>
          </a:p>
          <a:p>
            <a:pPr algn="just">
              <a:lnSpc>
                <a:spcPct val="100000"/>
              </a:lnSpc>
            </a:pPr>
            <a:r>
              <a:rPr lang="tr-TR" sz="2000" dirty="0">
                <a:solidFill>
                  <a:srgbClr val="FF0000"/>
                </a:solidFill>
                <a:latin typeface="Times New Roman" panose="02020603050405020304" pitchFamily="18" charset="0"/>
                <a:cs typeface="Times New Roman" panose="02020603050405020304" pitchFamily="18" charset="0"/>
              </a:rPr>
              <a:t> </a:t>
            </a:r>
            <a:r>
              <a:rPr lang="tr-TR" sz="2000" dirty="0">
                <a:latin typeface="Times New Roman" panose="02020603050405020304" pitchFamily="18" charset="0"/>
                <a:cs typeface="Times New Roman" panose="02020603050405020304" pitchFamily="18" charset="0"/>
              </a:rPr>
              <a:t>Anne, baba ve </a:t>
            </a:r>
            <a:r>
              <a:rPr lang="tr-TR" sz="2000" dirty="0" smtClean="0">
                <a:latin typeface="Times New Roman" panose="02020603050405020304" pitchFamily="18" charset="0"/>
                <a:cs typeface="Times New Roman" panose="02020603050405020304" pitchFamily="18" charset="0"/>
              </a:rPr>
              <a:t>kardeşler</a:t>
            </a:r>
            <a:r>
              <a:rPr lang="tr-TR" sz="2000" dirty="0">
                <a:latin typeface="Times New Roman" panose="02020603050405020304" pitchFamily="18" charset="0"/>
                <a:cs typeface="Times New Roman" panose="02020603050405020304" pitchFamily="18" charset="0"/>
              </a:rPr>
              <a:t>, okul öncesi </a:t>
            </a:r>
            <a:r>
              <a:rPr lang="tr-TR" sz="2000" dirty="0" smtClean="0">
                <a:latin typeface="Times New Roman" panose="02020603050405020304" pitchFamily="18" charset="0"/>
                <a:cs typeface="Times New Roman" panose="02020603050405020304" pitchFamily="18" charset="0"/>
              </a:rPr>
              <a:t>çağındaki </a:t>
            </a:r>
            <a:r>
              <a:rPr lang="tr-TR" sz="2000" dirty="0">
                <a:latin typeface="Times New Roman" panose="02020603050405020304" pitchFamily="18" charset="0"/>
                <a:cs typeface="Times New Roman" panose="02020603050405020304" pitchFamily="18" charset="0"/>
              </a:rPr>
              <a:t>çocuklar için iyi birer modeldir. Yemek yeme </a:t>
            </a:r>
            <a:r>
              <a:rPr lang="tr-TR" sz="2000" dirty="0" smtClean="0">
                <a:latin typeface="Times New Roman" panose="02020603050405020304" pitchFamily="18" charset="0"/>
                <a:cs typeface="Times New Roman" panose="02020603050405020304" pitchFamily="18" charset="0"/>
              </a:rPr>
              <a:t>alışkanlıkları </a:t>
            </a:r>
            <a:r>
              <a:rPr lang="tr-TR" sz="2000" dirty="0">
                <a:latin typeface="Times New Roman" panose="02020603050405020304" pitchFamily="18" charset="0"/>
                <a:cs typeface="Times New Roman" panose="02020603050405020304" pitchFamily="18" charset="0"/>
              </a:rPr>
              <a:t>aile </a:t>
            </a:r>
            <a:r>
              <a:rPr lang="tr-TR" sz="2000" dirty="0" smtClean="0">
                <a:latin typeface="Times New Roman" panose="02020603050405020304" pitchFamily="18" charset="0"/>
                <a:cs typeface="Times New Roman" panose="02020603050405020304" pitchFamily="18" charset="0"/>
              </a:rPr>
              <a:t>sofrasında </a:t>
            </a:r>
            <a:r>
              <a:rPr lang="tr-TR" sz="2000" dirty="0">
                <a:latin typeface="Times New Roman" panose="02020603050405020304" pitchFamily="18" charset="0"/>
                <a:cs typeface="Times New Roman" panose="02020603050405020304" pitchFamily="18" charset="0"/>
              </a:rPr>
              <a:t>edinilir. Aile </a:t>
            </a:r>
            <a:r>
              <a:rPr lang="tr-TR" sz="2000" dirty="0" smtClean="0">
                <a:latin typeface="Times New Roman" panose="02020603050405020304" pitchFamily="18" charset="0"/>
                <a:cs typeface="Times New Roman" panose="02020603050405020304" pitchFamily="18" charset="0"/>
              </a:rPr>
              <a:t>sofrası </a:t>
            </a:r>
            <a:r>
              <a:rPr lang="tr-TR" sz="2000" dirty="0">
                <a:latin typeface="Times New Roman" panose="02020603050405020304" pitchFamily="18" charset="0"/>
                <a:cs typeface="Times New Roman" panose="02020603050405020304" pitchFamily="18" charset="0"/>
              </a:rPr>
              <a:t>yeterli ve dengeli beslenme için iyi bir model </a:t>
            </a:r>
            <a:r>
              <a:rPr lang="tr-TR" sz="2000" dirty="0" smtClean="0">
                <a:latin typeface="Times New Roman" panose="02020603050405020304" pitchFamily="18" charset="0"/>
                <a:cs typeface="Times New Roman" panose="02020603050405020304" pitchFamily="18" charset="0"/>
              </a:rPr>
              <a:t>oluştururken</a:t>
            </a:r>
            <a:r>
              <a:rPr lang="tr-TR" sz="2000" dirty="0">
                <a:latin typeface="Times New Roman" panose="02020603050405020304" pitchFamily="18" charset="0"/>
                <a:cs typeface="Times New Roman" panose="02020603050405020304" pitchFamily="18" charset="0"/>
              </a:rPr>
              <a:t>, </a:t>
            </a:r>
            <a:r>
              <a:rPr lang="tr-TR" sz="2000" dirty="0" smtClean="0">
                <a:latin typeface="Times New Roman" panose="02020603050405020304" pitchFamily="18" charset="0"/>
                <a:cs typeface="Times New Roman" panose="02020603050405020304" pitchFamily="18" charset="0"/>
              </a:rPr>
              <a:t>aynı </a:t>
            </a:r>
            <a:r>
              <a:rPr lang="tr-TR" sz="2000" dirty="0">
                <a:latin typeface="Times New Roman" panose="02020603050405020304" pitchFamily="18" charset="0"/>
                <a:cs typeface="Times New Roman" panose="02020603050405020304" pitchFamily="18" charset="0"/>
              </a:rPr>
              <a:t>zamanda aile bireylerinin bir araya </a:t>
            </a:r>
            <a:r>
              <a:rPr lang="tr-TR" sz="2000" dirty="0" smtClean="0">
                <a:latin typeface="Times New Roman" panose="02020603050405020304" pitchFamily="18" charset="0"/>
                <a:cs typeface="Times New Roman" panose="02020603050405020304" pitchFamily="18" charset="0"/>
              </a:rPr>
              <a:t>geldiği </a:t>
            </a:r>
            <a:r>
              <a:rPr lang="tr-TR" sz="2000" dirty="0">
                <a:latin typeface="Times New Roman" panose="02020603050405020304" pitchFamily="18" charset="0"/>
                <a:cs typeface="Times New Roman" panose="02020603050405020304" pitchFamily="18" charset="0"/>
              </a:rPr>
              <a:t>mutlu bir ortam da </a:t>
            </a:r>
            <a:r>
              <a:rPr lang="tr-TR" sz="2000" dirty="0" smtClean="0">
                <a:latin typeface="Times New Roman" panose="02020603050405020304" pitchFamily="18" charset="0"/>
                <a:cs typeface="Times New Roman" panose="02020603050405020304" pitchFamily="18" charset="0"/>
              </a:rPr>
              <a:t>olmalıdır. </a:t>
            </a:r>
            <a:r>
              <a:rPr lang="tr-TR" sz="2000" dirty="0">
                <a:latin typeface="Times New Roman" panose="02020603050405020304" pitchFamily="18" charset="0"/>
                <a:cs typeface="Times New Roman" panose="02020603050405020304" pitchFamily="18" charset="0"/>
              </a:rPr>
              <a:t>Çünkü </a:t>
            </a:r>
            <a:r>
              <a:rPr lang="tr-TR" sz="2000" dirty="0" smtClean="0">
                <a:latin typeface="Times New Roman" panose="02020603050405020304" pitchFamily="18" charset="0"/>
                <a:cs typeface="Times New Roman" panose="02020603050405020304" pitchFamily="18" charset="0"/>
              </a:rPr>
              <a:t>çocuğun </a:t>
            </a:r>
            <a:r>
              <a:rPr lang="tr-TR" sz="2000" dirty="0">
                <a:latin typeface="Times New Roman" panose="02020603050405020304" pitchFamily="18" charset="0"/>
                <a:cs typeface="Times New Roman" panose="02020603050405020304" pitchFamily="18" charset="0"/>
              </a:rPr>
              <a:t>fiziksel, sosyal ve duygusal </a:t>
            </a:r>
            <a:r>
              <a:rPr lang="tr-TR" sz="2000" dirty="0" smtClean="0">
                <a:latin typeface="Times New Roman" panose="02020603050405020304" pitchFamily="18" charset="0"/>
                <a:cs typeface="Times New Roman" panose="02020603050405020304" pitchFamily="18" charset="0"/>
              </a:rPr>
              <a:t>gelişimi </a:t>
            </a:r>
            <a:r>
              <a:rPr lang="tr-TR" sz="2000" dirty="0">
                <a:latin typeface="Times New Roman" panose="02020603050405020304" pitchFamily="18" charset="0"/>
                <a:cs typeface="Times New Roman" panose="02020603050405020304" pitchFamily="18" charset="0"/>
              </a:rPr>
              <a:t>birbiriyle </a:t>
            </a:r>
            <a:r>
              <a:rPr lang="tr-TR" sz="2000" dirty="0" smtClean="0">
                <a:latin typeface="Times New Roman" panose="02020603050405020304" pitchFamily="18" charset="0"/>
                <a:cs typeface="Times New Roman" panose="02020603050405020304" pitchFamily="18" charset="0"/>
              </a:rPr>
              <a:t>sıkı sıkıya bağlıdır. Örneğin </a:t>
            </a:r>
            <a:r>
              <a:rPr lang="tr-TR" sz="2000" dirty="0">
                <a:latin typeface="Times New Roman" panose="02020603050405020304" pitchFamily="18" charset="0"/>
                <a:cs typeface="Times New Roman" panose="02020603050405020304" pitchFamily="18" charset="0"/>
              </a:rPr>
              <a:t>beslenme </a:t>
            </a:r>
            <a:r>
              <a:rPr lang="tr-TR" sz="2000" dirty="0" smtClean="0">
                <a:latin typeface="Times New Roman" panose="02020603050405020304" pitchFamily="18" charset="0"/>
                <a:cs typeface="Times New Roman" panose="02020603050405020304" pitchFamily="18" charset="0"/>
              </a:rPr>
              <a:t>çocuğun </a:t>
            </a:r>
            <a:r>
              <a:rPr lang="tr-TR" sz="2000" dirty="0">
                <a:latin typeface="Times New Roman" panose="02020603050405020304" pitchFamily="18" charset="0"/>
                <a:cs typeface="Times New Roman" panose="02020603050405020304" pitchFamily="18" charset="0"/>
              </a:rPr>
              <a:t>sadece fiziksel </a:t>
            </a:r>
            <a:r>
              <a:rPr lang="tr-TR" sz="2000" dirty="0" smtClean="0">
                <a:latin typeface="Times New Roman" panose="02020603050405020304" pitchFamily="18" charset="0"/>
                <a:cs typeface="Times New Roman" panose="02020603050405020304" pitchFamily="18" charset="0"/>
              </a:rPr>
              <a:t>sağlığını değil </a:t>
            </a:r>
            <a:r>
              <a:rPr lang="tr-TR" sz="2000" dirty="0">
                <a:latin typeface="Times New Roman" panose="02020603050405020304" pitchFamily="18" charset="0"/>
                <a:cs typeface="Times New Roman" panose="02020603050405020304" pitchFamily="18" charset="0"/>
              </a:rPr>
              <a:t>duygusal </a:t>
            </a:r>
            <a:r>
              <a:rPr lang="tr-TR" sz="2000" dirty="0" smtClean="0">
                <a:latin typeface="Times New Roman" panose="02020603050405020304" pitchFamily="18" charset="0"/>
                <a:cs typeface="Times New Roman" panose="02020603050405020304" pitchFamily="18" charset="0"/>
              </a:rPr>
              <a:t>sağlığını da </a:t>
            </a:r>
            <a:r>
              <a:rPr lang="tr-TR" sz="2000" dirty="0">
                <a:latin typeface="Times New Roman" panose="02020603050405020304" pitchFamily="18" charset="0"/>
                <a:cs typeface="Times New Roman" panose="02020603050405020304" pitchFamily="18" charset="0"/>
              </a:rPr>
              <a:t>etkiler. </a:t>
            </a:r>
            <a:r>
              <a:rPr lang="tr-TR" sz="2000" dirty="0" smtClean="0">
                <a:latin typeface="Times New Roman" panose="02020603050405020304" pitchFamily="18" charset="0"/>
                <a:cs typeface="Times New Roman" panose="02020603050405020304" pitchFamily="18" charset="0"/>
              </a:rPr>
              <a:t>Doğru seçilmiş </a:t>
            </a:r>
            <a:r>
              <a:rPr lang="tr-TR" sz="2000" dirty="0">
                <a:latin typeface="Times New Roman" panose="02020603050405020304" pitchFamily="18" charset="0"/>
                <a:cs typeface="Times New Roman" panose="02020603050405020304" pitchFamily="18" charset="0"/>
              </a:rPr>
              <a:t>yiyecekler, destekleyici bir çevre içerisinde verilirse </a:t>
            </a:r>
            <a:r>
              <a:rPr lang="tr-TR" sz="2000" dirty="0" smtClean="0">
                <a:latin typeface="Times New Roman" panose="02020603050405020304" pitchFamily="18" charset="0"/>
                <a:cs typeface="Times New Roman" panose="02020603050405020304" pitchFamily="18" charset="0"/>
              </a:rPr>
              <a:t>çocuğun gelişimine </a:t>
            </a:r>
            <a:r>
              <a:rPr lang="tr-TR" sz="2000" dirty="0">
                <a:latin typeface="Times New Roman" panose="02020603050405020304" pitchFamily="18" charset="0"/>
                <a:cs typeface="Times New Roman" panose="02020603050405020304" pitchFamily="18" charset="0"/>
              </a:rPr>
              <a:t>de </a:t>
            </a:r>
            <a:r>
              <a:rPr lang="tr-TR" sz="2000" dirty="0" smtClean="0">
                <a:latin typeface="Times New Roman" panose="02020603050405020304" pitchFamily="18" charset="0"/>
                <a:cs typeface="Times New Roman" panose="02020603050405020304" pitchFamily="18" charset="0"/>
              </a:rPr>
              <a:t>katkı sağlar</a:t>
            </a:r>
            <a:r>
              <a:rPr lang="tr-TR" sz="2000" dirty="0">
                <a:latin typeface="Times New Roman" panose="02020603050405020304" pitchFamily="18" charset="0"/>
                <a:cs typeface="Times New Roman" panose="02020603050405020304" pitchFamily="18" charset="0"/>
              </a:rPr>
              <a:t>.</a:t>
            </a:r>
          </a:p>
        </p:txBody>
      </p:sp>
      <p:sp>
        <p:nvSpPr>
          <p:cNvPr id="2" name="Metin kutusu 1">
            <a:extLst>
              <a:ext uri="{FF2B5EF4-FFF2-40B4-BE49-F238E27FC236}">
                <a16:creationId xmlns:a16="http://schemas.microsoft.com/office/drawing/2014/main" id="{7C8FDA9D-4431-5AF5-B299-13AEC4E68FDD}"/>
              </a:ext>
            </a:extLst>
          </p:cNvPr>
          <p:cNvSpPr txBox="1"/>
          <p:nvPr/>
        </p:nvSpPr>
        <p:spPr>
          <a:xfrm>
            <a:off x="3642782" y="1436329"/>
            <a:ext cx="6096000" cy="646331"/>
          </a:xfrm>
          <a:prstGeom prst="rect">
            <a:avLst/>
          </a:prstGeom>
          <a:noFill/>
        </p:spPr>
        <p:txBody>
          <a:bodyPr wrap="square">
            <a:spAutoFit/>
          </a:bodyPr>
          <a:lstStyle/>
          <a:p>
            <a:r>
              <a:rPr lang="tr-TR" sz="3600" b="1" dirty="0">
                <a:solidFill>
                  <a:srgbClr val="FF9933"/>
                </a:solidFill>
                <a:latin typeface="Times New Roman" panose="02020603050405020304" pitchFamily="18" charset="0"/>
                <a:cs typeface="Times New Roman" panose="02020603050405020304" pitchFamily="18" charset="0"/>
              </a:rPr>
              <a:t>Sağlıklı </a:t>
            </a:r>
            <a:r>
              <a:rPr lang="tr-TR" sz="3600" b="1" dirty="0" smtClean="0">
                <a:solidFill>
                  <a:srgbClr val="FF9933"/>
                </a:solidFill>
                <a:latin typeface="Times New Roman" panose="02020603050405020304" pitchFamily="18" charset="0"/>
                <a:cs typeface="Times New Roman" panose="02020603050405020304" pitchFamily="18" charset="0"/>
              </a:rPr>
              <a:t>Beslenme Nedir?</a:t>
            </a:r>
            <a:endParaRPr lang="tr-TR" sz="3600" b="1" dirty="0">
              <a:solidFill>
                <a:srgbClr val="FF9933"/>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27364029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Metin kutusu 4">
            <a:extLst>
              <a:ext uri="{FF2B5EF4-FFF2-40B4-BE49-F238E27FC236}">
                <a16:creationId xmlns:a16="http://schemas.microsoft.com/office/drawing/2014/main" id="{70FCB7BB-19CA-64FE-1BFA-CBA570CD00F6}"/>
              </a:ext>
            </a:extLst>
          </p:cNvPr>
          <p:cNvSpPr txBox="1"/>
          <p:nvPr/>
        </p:nvSpPr>
        <p:spPr>
          <a:xfrm>
            <a:off x="0" y="6371303"/>
            <a:ext cx="599768" cy="369332"/>
          </a:xfrm>
          <a:prstGeom prst="rect">
            <a:avLst/>
          </a:prstGeom>
          <a:noFill/>
        </p:spPr>
        <p:txBody>
          <a:bodyPr wrap="square" rtlCol="0">
            <a:spAutoFit/>
          </a:bodyPr>
          <a:lstStyle/>
          <a:p>
            <a:pPr algn="ctr"/>
            <a:fld id="{60935E08-5067-4A99-82C4-E2D8E43D42D8}" type="slidenum">
              <a:rPr lang="tr-TR" smtClean="0">
                <a:solidFill>
                  <a:schemeClr val="bg1"/>
                </a:solidFill>
                <a:latin typeface="Times New Roman" panose="02020603050405020304" pitchFamily="18" charset="0"/>
                <a:cs typeface="Times New Roman" panose="02020603050405020304" pitchFamily="18" charset="0"/>
              </a:rPr>
              <a:pPr algn="ctr"/>
              <a:t>4</a:t>
            </a:fld>
            <a:endParaRPr lang="tr-TR" dirty="0">
              <a:solidFill>
                <a:schemeClr val="bg1"/>
              </a:solidFill>
              <a:latin typeface="Times New Roman" panose="02020603050405020304" pitchFamily="18" charset="0"/>
              <a:cs typeface="Times New Roman" panose="02020603050405020304" pitchFamily="18" charset="0"/>
            </a:endParaRPr>
          </a:p>
        </p:txBody>
      </p:sp>
      <p:sp>
        <p:nvSpPr>
          <p:cNvPr id="3" name="İçerik Yer Tutucusu 2"/>
          <p:cNvSpPr>
            <a:spLocks noGrp="1"/>
          </p:cNvSpPr>
          <p:nvPr>
            <p:ph idx="1"/>
          </p:nvPr>
        </p:nvSpPr>
        <p:spPr>
          <a:xfrm>
            <a:off x="898351" y="1793345"/>
            <a:ext cx="5492289" cy="3068288"/>
          </a:xfrm>
        </p:spPr>
        <p:txBody>
          <a:bodyPr>
            <a:noAutofit/>
          </a:bodyPr>
          <a:lstStyle/>
          <a:p>
            <a:pPr marL="0" indent="0" algn="just">
              <a:lnSpc>
                <a:spcPct val="100000"/>
              </a:lnSpc>
              <a:buNone/>
            </a:pPr>
            <a:r>
              <a:rPr lang="tr-TR" sz="1800" dirty="0" smtClean="0">
                <a:latin typeface="Times New Roman" panose="02020603050405020304" pitchFamily="18" charset="0"/>
                <a:cs typeface="Times New Roman" panose="02020603050405020304" pitchFamily="18" charset="0"/>
              </a:rPr>
              <a:t>Okul </a:t>
            </a:r>
            <a:r>
              <a:rPr lang="tr-TR" sz="1800" dirty="0">
                <a:latin typeface="Times New Roman" panose="02020603050405020304" pitchFamily="18" charset="0"/>
                <a:cs typeface="Times New Roman" panose="02020603050405020304" pitchFamily="18" charset="0"/>
              </a:rPr>
              <a:t>öncesi dönemde </a:t>
            </a:r>
            <a:r>
              <a:rPr lang="tr-TR" sz="1800" dirty="0" smtClean="0">
                <a:latin typeface="Times New Roman" panose="02020603050405020304" pitchFamily="18" charset="0"/>
                <a:cs typeface="Times New Roman" panose="02020603050405020304" pitchFamily="18" charset="0"/>
              </a:rPr>
              <a:t>sağlıklı </a:t>
            </a:r>
            <a:r>
              <a:rPr lang="tr-TR" sz="1800" dirty="0">
                <a:latin typeface="Times New Roman" panose="02020603050405020304" pitchFamily="18" charset="0"/>
                <a:cs typeface="Times New Roman" panose="02020603050405020304" pitchFamily="18" charset="0"/>
              </a:rPr>
              <a:t>beslenme </a:t>
            </a:r>
            <a:r>
              <a:rPr lang="tr-TR" sz="1800" dirty="0" smtClean="0">
                <a:latin typeface="Times New Roman" panose="02020603050405020304" pitchFamily="18" charset="0"/>
                <a:cs typeface="Times New Roman" panose="02020603050405020304" pitchFamily="18" charset="0"/>
              </a:rPr>
              <a:t>alışkanlığının kazanılması aşağıdaki </a:t>
            </a:r>
            <a:r>
              <a:rPr lang="tr-TR" sz="1800" dirty="0">
                <a:latin typeface="Times New Roman" panose="02020603050405020304" pitchFamily="18" charset="0"/>
                <a:cs typeface="Times New Roman" panose="02020603050405020304" pitchFamily="18" charset="0"/>
              </a:rPr>
              <a:t>konular </a:t>
            </a:r>
            <a:r>
              <a:rPr lang="tr-TR" sz="1800" dirty="0" smtClean="0">
                <a:latin typeface="Times New Roman" panose="02020603050405020304" pitchFamily="18" charset="0"/>
                <a:cs typeface="Times New Roman" panose="02020603050405020304" pitchFamily="18" charset="0"/>
              </a:rPr>
              <a:t>bakımından </a:t>
            </a:r>
            <a:r>
              <a:rPr lang="tr-TR" sz="1800" dirty="0">
                <a:latin typeface="Times New Roman" panose="02020603050405020304" pitchFamily="18" charset="0"/>
                <a:cs typeface="Times New Roman" panose="02020603050405020304" pitchFamily="18" charset="0"/>
              </a:rPr>
              <a:t>temel </a:t>
            </a:r>
            <a:r>
              <a:rPr lang="tr-TR" sz="1800" dirty="0" smtClean="0">
                <a:latin typeface="Times New Roman" panose="02020603050405020304" pitchFamily="18" charset="0"/>
                <a:cs typeface="Times New Roman" panose="02020603050405020304" pitchFamily="18" charset="0"/>
              </a:rPr>
              <a:t>oluşturur</a:t>
            </a:r>
            <a:r>
              <a:rPr lang="tr-TR" sz="1800" dirty="0">
                <a:latin typeface="Times New Roman" panose="02020603050405020304" pitchFamily="18" charset="0"/>
                <a:cs typeface="Times New Roman" panose="02020603050405020304" pitchFamily="18" charset="0"/>
              </a:rPr>
              <a:t>: </a:t>
            </a:r>
            <a:endParaRPr lang="tr-TR" sz="1800" dirty="0" smtClean="0">
              <a:latin typeface="Times New Roman" panose="02020603050405020304" pitchFamily="18" charset="0"/>
              <a:cs typeface="Times New Roman" panose="02020603050405020304" pitchFamily="18" charset="0"/>
            </a:endParaRPr>
          </a:p>
          <a:p>
            <a:pPr algn="just">
              <a:lnSpc>
                <a:spcPct val="100000"/>
              </a:lnSpc>
            </a:pPr>
            <a:r>
              <a:rPr lang="tr-TR" sz="1800" dirty="0" smtClean="0">
                <a:latin typeface="Times New Roman" panose="02020603050405020304" pitchFamily="18" charset="0"/>
                <a:cs typeface="Times New Roman" panose="02020603050405020304" pitchFamily="18" charset="0"/>
              </a:rPr>
              <a:t>Çocuğun sağlıklı </a:t>
            </a:r>
            <a:r>
              <a:rPr lang="tr-TR" sz="1800" dirty="0">
                <a:latin typeface="Times New Roman" panose="02020603050405020304" pitchFamily="18" charset="0"/>
                <a:cs typeface="Times New Roman" panose="02020603050405020304" pitchFamily="18" charset="0"/>
              </a:rPr>
              <a:t>büyüme ve </a:t>
            </a:r>
            <a:r>
              <a:rPr lang="tr-TR" sz="1800" dirty="0" smtClean="0">
                <a:latin typeface="Times New Roman" panose="02020603050405020304" pitchFamily="18" charset="0"/>
                <a:cs typeface="Times New Roman" panose="02020603050405020304" pitchFamily="18" charset="0"/>
              </a:rPr>
              <a:t>gelişmesini </a:t>
            </a:r>
            <a:r>
              <a:rPr lang="tr-TR" sz="1800" dirty="0">
                <a:latin typeface="Times New Roman" panose="02020603050405020304" pitchFamily="18" charset="0"/>
                <a:cs typeface="Times New Roman" panose="02020603050405020304" pitchFamily="18" charset="0"/>
              </a:rPr>
              <a:t>destekler</a:t>
            </a:r>
            <a:r>
              <a:rPr lang="tr-TR" sz="1800" dirty="0" smtClean="0">
                <a:latin typeface="Times New Roman" panose="02020603050405020304" pitchFamily="18" charset="0"/>
                <a:cs typeface="Times New Roman" panose="02020603050405020304" pitchFamily="18" charset="0"/>
              </a:rPr>
              <a:t>.</a:t>
            </a:r>
          </a:p>
          <a:p>
            <a:pPr algn="just">
              <a:lnSpc>
                <a:spcPct val="100000"/>
              </a:lnSpc>
            </a:pPr>
            <a:r>
              <a:rPr lang="tr-TR" sz="1800" dirty="0" smtClean="0">
                <a:latin typeface="Times New Roman" panose="02020603050405020304" pitchFamily="18" charset="0"/>
                <a:cs typeface="Times New Roman" panose="02020603050405020304" pitchFamily="18" charset="0"/>
              </a:rPr>
              <a:t>Çocuklarda </a:t>
            </a:r>
            <a:r>
              <a:rPr lang="tr-TR" sz="1800" dirty="0">
                <a:latin typeface="Times New Roman" panose="02020603050405020304" pitchFamily="18" charset="0"/>
                <a:cs typeface="Times New Roman" panose="02020603050405020304" pitchFamily="18" charset="0"/>
              </a:rPr>
              <a:t>demir </a:t>
            </a:r>
            <a:r>
              <a:rPr lang="tr-TR" sz="1800" dirty="0" smtClean="0">
                <a:latin typeface="Times New Roman" panose="02020603050405020304" pitchFamily="18" charset="0"/>
                <a:cs typeface="Times New Roman" panose="02020603050405020304" pitchFamily="18" charset="0"/>
              </a:rPr>
              <a:t>yetersizliğinden kaynaklanan </a:t>
            </a:r>
            <a:r>
              <a:rPr lang="tr-TR" sz="1800" dirty="0">
                <a:latin typeface="Times New Roman" panose="02020603050405020304" pitchFamily="18" charset="0"/>
                <a:cs typeface="Times New Roman" panose="02020603050405020304" pitchFamily="18" charset="0"/>
              </a:rPr>
              <a:t>anemi, yetersiz beslenme, obezite ve </a:t>
            </a:r>
            <a:r>
              <a:rPr lang="tr-TR" sz="1800" dirty="0" smtClean="0">
                <a:latin typeface="Times New Roman" panose="02020603050405020304" pitchFamily="18" charset="0"/>
                <a:cs typeface="Times New Roman" panose="02020603050405020304" pitchFamily="18" charset="0"/>
              </a:rPr>
              <a:t>erken yaşta diş çürümesi </a:t>
            </a:r>
            <a:r>
              <a:rPr lang="tr-TR" sz="1800" dirty="0">
                <a:latin typeface="Times New Roman" panose="02020603050405020304" pitchFamily="18" charset="0"/>
                <a:cs typeface="Times New Roman" panose="02020603050405020304" pitchFamily="18" charset="0"/>
              </a:rPr>
              <a:t>gibi </a:t>
            </a:r>
            <a:r>
              <a:rPr lang="tr-TR" sz="1800" dirty="0" smtClean="0">
                <a:latin typeface="Times New Roman" panose="02020603050405020304" pitchFamily="18" charset="0"/>
                <a:cs typeface="Times New Roman" panose="02020603050405020304" pitchFamily="18" charset="0"/>
              </a:rPr>
              <a:t>sağlık sorunlarını </a:t>
            </a:r>
            <a:r>
              <a:rPr lang="tr-TR" sz="1800" dirty="0">
                <a:latin typeface="Times New Roman" panose="02020603050405020304" pitchFamily="18" charset="0"/>
                <a:cs typeface="Times New Roman" panose="02020603050405020304" pitchFamily="18" charset="0"/>
              </a:rPr>
              <a:t>önler. </a:t>
            </a:r>
            <a:endParaRPr lang="tr-TR" sz="1800" dirty="0" smtClean="0">
              <a:latin typeface="Times New Roman" panose="02020603050405020304" pitchFamily="18" charset="0"/>
              <a:cs typeface="Times New Roman" panose="02020603050405020304" pitchFamily="18" charset="0"/>
            </a:endParaRPr>
          </a:p>
          <a:p>
            <a:pPr algn="just">
              <a:lnSpc>
                <a:spcPct val="100000"/>
              </a:lnSpc>
            </a:pPr>
            <a:r>
              <a:rPr lang="tr-TR" sz="1800" dirty="0" smtClean="0">
                <a:latin typeface="Times New Roman" panose="02020603050405020304" pitchFamily="18" charset="0"/>
                <a:cs typeface="Times New Roman" panose="02020603050405020304" pitchFamily="18" charset="0"/>
              </a:rPr>
              <a:t>Çocuklarda yaşam </a:t>
            </a:r>
            <a:r>
              <a:rPr lang="tr-TR" sz="1800" dirty="0">
                <a:latin typeface="Times New Roman" panose="02020603050405020304" pitchFamily="18" charset="0"/>
                <a:cs typeface="Times New Roman" panose="02020603050405020304" pitchFamily="18" charset="0"/>
              </a:rPr>
              <a:t>boyu </a:t>
            </a:r>
            <a:r>
              <a:rPr lang="tr-TR" sz="1800" dirty="0" smtClean="0">
                <a:latin typeface="Times New Roman" panose="02020603050405020304" pitchFamily="18" charset="0"/>
                <a:cs typeface="Times New Roman" panose="02020603050405020304" pitchFamily="18" charset="0"/>
              </a:rPr>
              <a:t>sağlığın korunmasına </a:t>
            </a:r>
            <a:r>
              <a:rPr lang="tr-TR" sz="1800" dirty="0">
                <a:latin typeface="Times New Roman" panose="02020603050405020304" pitchFamily="18" charset="0"/>
                <a:cs typeface="Times New Roman" panose="02020603050405020304" pitchFamily="18" charset="0"/>
              </a:rPr>
              <a:t>ve </a:t>
            </a:r>
            <a:r>
              <a:rPr lang="tr-TR" sz="1800" dirty="0" smtClean="0">
                <a:latin typeface="Times New Roman" panose="02020603050405020304" pitchFamily="18" charset="0"/>
                <a:cs typeface="Times New Roman" panose="02020603050405020304" pitchFamily="18" charset="0"/>
              </a:rPr>
              <a:t>yetişkin </a:t>
            </a:r>
            <a:r>
              <a:rPr lang="tr-TR" sz="1800" dirty="0">
                <a:latin typeface="Times New Roman" panose="02020603050405020304" pitchFamily="18" charset="0"/>
                <a:cs typeface="Times New Roman" panose="02020603050405020304" pitchFamily="18" charset="0"/>
              </a:rPr>
              <a:t>dönem kronik </a:t>
            </a:r>
            <a:r>
              <a:rPr lang="tr-TR" sz="1800" dirty="0" smtClean="0">
                <a:latin typeface="Times New Roman" panose="02020603050405020304" pitchFamily="18" charset="0"/>
                <a:cs typeface="Times New Roman" panose="02020603050405020304" pitchFamily="18" charset="0"/>
              </a:rPr>
              <a:t>hastalıkların </a:t>
            </a:r>
            <a:r>
              <a:rPr lang="tr-TR" sz="1800" dirty="0">
                <a:latin typeface="Times New Roman" panose="02020603050405020304" pitchFamily="18" charset="0"/>
                <a:cs typeface="Times New Roman" panose="02020603050405020304" pitchFamily="18" charset="0"/>
              </a:rPr>
              <a:t>(kalp damar </a:t>
            </a:r>
            <a:r>
              <a:rPr lang="tr-TR" sz="1800" dirty="0" smtClean="0">
                <a:latin typeface="Times New Roman" panose="02020603050405020304" pitchFamily="18" charset="0"/>
                <a:cs typeface="Times New Roman" panose="02020603050405020304" pitchFamily="18" charset="0"/>
              </a:rPr>
              <a:t>hastalıkları, </a:t>
            </a:r>
            <a:r>
              <a:rPr lang="tr-TR" sz="1800" dirty="0">
                <a:latin typeface="Times New Roman" panose="02020603050405020304" pitchFamily="18" charset="0"/>
                <a:cs typeface="Times New Roman" panose="02020603050405020304" pitchFamily="18" charset="0"/>
              </a:rPr>
              <a:t>tip 2 </a:t>
            </a:r>
            <a:r>
              <a:rPr lang="tr-TR" sz="1800" dirty="0" smtClean="0">
                <a:latin typeface="Times New Roman" panose="02020603050405020304" pitchFamily="18" charset="0"/>
                <a:cs typeface="Times New Roman" panose="02020603050405020304" pitchFamily="18" charset="0"/>
              </a:rPr>
              <a:t>diyabet, </a:t>
            </a:r>
            <a:r>
              <a:rPr lang="tr-TR" sz="1800" dirty="0">
                <a:latin typeface="Times New Roman" panose="02020603050405020304" pitchFamily="18" charset="0"/>
                <a:cs typeface="Times New Roman" panose="02020603050405020304" pitchFamily="18" charset="0"/>
              </a:rPr>
              <a:t>hipertansiyon, </a:t>
            </a:r>
            <a:r>
              <a:rPr lang="tr-TR" sz="1800" dirty="0" smtClean="0">
                <a:latin typeface="Times New Roman" panose="02020603050405020304" pitchFamily="18" charset="0"/>
                <a:cs typeface="Times New Roman" panose="02020603050405020304" pitchFamily="18" charset="0"/>
              </a:rPr>
              <a:t>bazı </a:t>
            </a:r>
            <a:r>
              <a:rPr lang="tr-TR" sz="1800" dirty="0">
                <a:latin typeface="Times New Roman" panose="02020603050405020304" pitchFamily="18" charset="0"/>
                <a:cs typeface="Times New Roman" panose="02020603050405020304" pitchFamily="18" charset="0"/>
              </a:rPr>
              <a:t>kanser türleri ve osteoporoz gibi) </a:t>
            </a:r>
            <a:r>
              <a:rPr lang="tr-TR" sz="1800" dirty="0" smtClean="0">
                <a:latin typeface="Times New Roman" panose="02020603050405020304" pitchFamily="18" charset="0"/>
                <a:cs typeface="Times New Roman" panose="02020603050405020304" pitchFamily="18" charset="0"/>
              </a:rPr>
              <a:t>oluşum </a:t>
            </a:r>
            <a:r>
              <a:rPr lang="tr-TR" sz="1800" dirty="0">
                <a:latin typeface="Times New Roman" panose="02020603050405020304" pitchFamily="18" charset="0"/>
                <a:cs typeface="Times New Roman" panose="02020603050405020304" pitchFamily="18" charset="0"/>
              </a:rPr>
              <a:t>riskinin </a:t>
            </a:r>
            <a:r>
              <a:rPr lang="tr-TR" sz="1800" dirty="0" smtClean="0">
                <a:latin typeface="Times New Roman" panose="02020603050405020304" pitchFamily="18" charset="0"/>
                <a:cs typeface="Times New Roman" panose="02020603050405020304" pitchFamily="18" charset="0"/>
              </a:rPr>
              <a:t>azaltılmasına yardımcı </a:t>
            </a:r>
            <a:r>
              <a:rPr lang="tr-TR" sz="1800" dirty="0">
                <a:latin typeface="Times New Roman" panose="02020603050405020304" pitchFamily="18" charset="0"/>
                <a:cs typeface="Times New Roman" panose="02020603050405020304" pitchFamily="18" charset="0"/>
              </a:rPr>
              <a:t>olur. </a:t>
            </a:r>
          </a:p>
        </p:txBody>
      </p:sp>
      <p:pic>
        <p:nvPicPr>
          <p:cNvPr id="6" name="Picture 2" descr="Cute woman holding vegetables cartoon"/>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247255" y="1640945"/>
            <a:ext cx="4030345" cy="4030345"/>
          </a:xfrm>
          <a:prstGeom prst="rect">
            <a:avLst/>
          </a:prstGeom>
          <a:noFill/>
          <a:extLst>
            <a:ext uri="{909E8E84-426E-40DD-AFC4-6F175D3DCCD1}">
              <a14:hiddenFill xmlns:a14="http://schemas.microsoft.com/office/drawing/2010/main">
                <a:solidFill>
                  <a:srgbClr val="FFFFFF"/>
                </a:solidFill>
              </a14:hiddenFill>
            </a:ext>
          </a:extLst>
        </p:spPr>
      </p:pic>
      <p:sp>
        <p:nvSpPr>
          <p:cNvPr id="7" name="Metin kutusu 6">
            <a:extLst>
              <a:ext uri="{FF2B5EF4-FFF2-40B4-BE49-F238E27FC236}">
                <a16:creationId xmlns:a16="http://schemas.microsoft.com/office/drawing/2014/main" id="{7C8FDA9D-4431-5AF5-B299-13AEC4E68FDD}"/>
              </a:ext>
            </a:extLst>
          </p:cNvPr>
          <p:cNvSpPr txBox="1"/>
          <p:nvPr/>
        </p:nvSpPr>
        <p:spPr>
          <a:xfrm>
            <a:off x="3061788" y="804484"/>
            <a:ext cx="6657703" cy="646331"/>
          </a:xfrm>
          <a:prstGeom prst="rect">
            <a:avLst/>
          </a:prstGeom>
          <a:noFill/>
        </p:spPr>
        <p:txBody>
          <a:bodyPr wrap="square">
            <a:spAutoFit/>
          </a:bodyPr>
          <a:lstStyle/>
          <a:p>
            <a:r>
              <a:rPr lang="tr-TR" sz="3600" b="1" dirty="0">
                <a:solidFill>
                  <a:srgbClr val="FF9933"/>
                </a:solidFill>
                <a:latin typeface="Times New Roman" panose="02020603050405020304" pitchFamily="18" charset="0"/>
                <a:cs typeface="Times New Roman" panose="02020603050405020304" pitchFamily="18" charset="0"/>
              </a:rPr>
              <a:t>Sağlıklı </a:t>
            </a:r>
            <a:r>
              <a:rPr lang="tr-TR" sz="3600" b="1" dirty="0" smtClean="0">
                <a:solidFill>
                  <a:srgbClr val="FF9933"/>
                </a:solidFill>
                <a:latin typeface="Times New Roman" panose="02020603050405020304" pitchFamily="18" charset="0"/>
                <a:cs typeface="Times New Roman" panose="02020603050405020304" pitchFamily="18" charset="0"/>
              </a:rPr>
              <a:t>Beslenmenin Önemi</a:t>
            </a:r>
            <a:endParaRPr lang="tr-TR" sz="3600" b="1" dirty="0">
              <a:solidFill>
                <a:srgbClr val="FF9933"/>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80329109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502920" y="1927225"/>
            <a:ext cx="6029960" cy="4351338"/>
          </a:xfrm>
        </p:spPr>
        <p:txBody>
          <a:bodyPr>
            <a:normAutofit/>
          </a:bodyPr>
          <a:lstStyle/>
          <a:p>
            <a:r>
              <a:rPr lang="tr-TR" sz="2000" dirty="0" smtClean="0">
                <a:latin typeface="Times New Roman" panose="02020603050405020304" pitchFamily="18" charset="0"/>
                <a:cs typeface="Times New Roman" panose="02020603050405020304" pitchFamily="18" charset="0"/>
              </a:rPr>
              <a:t>Bu yaş grubu çocuklar besinleri karışık olarak tüketmekten hoşlanmazlar. Besinleri kendi özgü tatlarına göre sunmak gerekir. Besini tanıyabilecekleri şekilde gördüklerinde ve besinleri elleri ile yiyebilecekleri şekilde olduğunda daha çok severler. </a:t>
            </a:r>
          </a:p>
          <a:p>
            <a:r>
              <a:rPr lang="tr-TR" sz="2000" dirty="0" smtClean="0">
                <a:latin typeface="Times New Roman" panose="02020603050405020304" pitchFamily="18" charset="0"/>
                <a:cs typeface="Times New Roman" panose="02020603050405020304" pitchFamily="18" charset="0"/>
              </a:rPr>
              <a:t>Okul öncesi dönem çocuğu besin seçicidir ve her besini iştahla yemez. Sevmedikleri besinlerin de yer yer sofraya koyarak çocuğun görmesi ve tanıması sağlandığı sürece çocuk ileriki yaşlarda bu yemekleri severek yiyecektir.</a:t>
            </a:r>
          </a:p>
        </p:txBody>
      </p:sp>
      <p:pic>
        <p:nvPicPr>
          <p:cNvPr id="2050" name="Picture 2" descr="Set of healthy food and salad"/>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046595" y="1690688"/>
            <a:ext cx="4012565" cy="3929238"/>
          </a:xfrm>
          <a:prstGeom prst="rect">
            <a:avLst/>
          </a:prstGeom>
          <a:noFill/>
          <a:extLst>
            <a:ext uri="{909E8E84-426E-40DD-AFC4-6F175D3DCCD1}">
              <a14:hiddenFill xmlns:a14="http://schemas.microsoft.com/office/drawing/2010/main">
                <a:solidFill>
                  <a:srgbClr val="FFFFFF"/>
                </a:solidFill>
              </a14:hiddenFill>
            </a:ext>
          </a:extLst>
        </p:spPr>
      </p:pic>
      <p:sp>
        <p:nvSpPr>
          <p:cNvPr id="6" name="Metin kutusu 5">
            <a:extLst>
              <a:ext uri="{FF2B5EF4-FFF2-40B4-BE49-F238E27FC236}">
                <a16:creationId xmlns:a16="http://schemas.microsoft.com/office/drawing/2014/main" id="{70FCB7BB-19CA-64FE-1BFA-CBA570CD00F6}"/>
              </a:ext>
            </a:extLst>
          </p:cNvPr>
          <p:cNvSpPr txBox="1"/>
          <p:nvPr/>
        </p:nvSpPr>
        <p:spPr>
          <a:xfrm>
            <a:off x="0" y="6371303"/>
            <a:ext cx="599768" cy="369332"/>
          </a:xfrm>
          <a:prstGeom prst="rect">
            <a:avLst/>
          </a:prstGeom>
          <a:noFill/>
        </p:spPr>
        <p:txBody>
          <a:bodyPr wrap="square" rtlCol="0">
            <a:spAutoFit/>
          </a:bodyPr>
          <a:lstStyle/>
          <a:p>
            <a:pPr algn="ctr"/>
            <a:fld id="{60935E08-5067-4A99-82C4-E2D8E43D42D8}" type="slidenum">
              <a:rPr lang="tr-TR" smtClean="0">
                <a:solidFill>
                  <a:schemeClr val="bg1"/>
                </a:solidFill>
                <a:latin typeface="Times New Roman" panose="02020603050405020304" pitchFamily="18" charset="0"/>
                <a:cs typeface="Times New Roman" panose="02020603050405020304" pitchFamily="18" charset="0"/>
              </a:rPr>
              <a:pPr algn="ctr"/>
              <a:t>5</a:t>
            </a:fld>
            <a:endParaRPr lang="tr-TR" dirty="0">
              <a:solidFill>
                <a:schemeClr val="bg1"/>
              </a:solidFill>
              <a:latin typeface="Times New Roman" panose="02020603050405020304" pitchFamily="18" charset="0"/>
              <a:cs typeface="Times New Roman" panose="02020603050405020304" pitchFamily="18" charset="0"/>
            </a:endParaRPr>
          </a:p>
        </p:txBody>
      </p:sp>
      <p:sp>
        <p:nvSpPr>
          <p:cNvPr id="7" name="Metin kutusu 6">
            <a:extLst>
              <a:ext uri="{FF2B5EF4-FFF2-40B4-BE49-F238E27FC236}">
                <a16:creationId xmlns:a16="http://schemas.microsoft.com/office/drawing/2014/main" id="{7C8FDA9D-4431-5AF5-B299-13AEC4E68FDD}"/>
              </a:ext>
            </a:extLst>
          </p:cNvPr>
          <p:cNvSpPr txBox="1"/>
          <p:nvPr/>
        </p:nvSpPr>
        <p:spPr>
          <a:xfrm>
            <a:off x="3061788" y="804484"/>
            <a:ext cx="6657703" cy="646331"/>
          </a:xfrm>
          <a:prstGeom prst="rect">
            <a:avLst/>
          </a:prstGeom>
          <a:noFill/>
        </p:spPr>
        <p:txBody>
          <a:bodyPr wrap="square">
            <a:spAutoFit/>
          </a:bodyPr>
          <a:lstStyle/>
          <a:p>
            <a:r>
              <a:rPr lang="tr-TR" sz="3600" b="1" dirty="0" smtClean="0">
                <a:solidFill>
                  <a:srgbClr val="FF9933"/>
                </a:solidFill>
                <a:latin typeface="Times New Roman" panose="02020603050405020304" pitchFamily="18" charset="0"/>
                <a:cs typeface="Times New Roman" panose="02020603050405020304" pitchFamily="18" charset="0"/>
              </a:rPr>
              <a:t>Beslenme Sıklığı ve Miktarı</a:t>
            </a:r>
            <a:endParaRPr lang="tr-TR" sz="3600" b="1" dirty="0">
              <a:solidFill>
                <a:srgbClr val="FF9933"/>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80060580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881062" y="2712026"/>
            <a:ext cx="6948948" cy="2176104"/>
          </a:xfrm>
        </p:spPr>
        <p:txBody>
          <a:bodyPr>
            <a:noAutofit/>
          </a:bodyPr>
          <a:lstStyle/>
          <a:p>
            <a:pPr marL="0" indent="0">
              <a:lnSpc>
                <a:spcPct val="100000"/>
              </a:lnSpc>
              <a:buNone/>
            </a:pPr>
            <a:r>
              <a:rPr lang="tr-TR" dirty="0">
                <a:latin typeface="Times New Roman" panose="02020603050405020304" pitchFamily="18" charset="0"/>
                <a:cs typeface="Times New Roman" panose="02020603050405020304" pitchFamily="18" charset="0"/>
              </a:rPr>
              <a:t>1. Dengeli beslenme</a:t>
            </a:r>
          </a:p>
          <a:p>
            <a:pPr marL="0" indent="0">
              <a:lnSpc>
                <a:spcPct val="100000"/>
              </a:lnSpc>
              <a:buNone/>
            </a:pPr>
            <a:r>
              <a:rPr lang="tr-TR" dirty="0">
                <a:latin typeface="Times New Roman" panose="02020603050405020304" pitchFamily="18" charset="0"/>
                <a:cs typeface="Times New Roman" panose="02020603050405020304" pitchFamily="18" charset="0"/>
              </a:rPr>
              <a:t>2. Yeterli beslenme</a:t>
            </a:r>
          </a:p>
          <a:p>
            <a:pPr marL="0" indent="0">
              <a:lnSpc>
                <a:spcPct val="100000"/>
              </a:lnSpc>
              <a:buNone/>
            </a:pPr>
            <a:r>
              <a:rPr lang="tr-TR" dirty="0">
                <a:latin typeface="Times New Roman" panose="02020603050405020304" pitchFamily="18" charset="0"/>
                <a:cs typeface="Times New Roman" panose="02020603050405020304" pitchFamily="18" charset="0"/>
              </a:rPr>
              <a:t>3. Çeşitli gıdaları tüketme</a:t>
            </a:r>
          </a:p>
          <a:p>
            <a:pPr marL="0" indent="0">
              <a:lnSpc>
                <a:spcPct val="100000"/>
              </a:lnSpc>
              <a:buNone/>
            </a:pPr>
            <a:r>
              <a:rPr lang="tr-TR" dirty="0">
                <a:latin typeface="Times New Roman" panose="02020603050405020304" pitchFamily="18" charset="0"/>
                <a:cs typeface="Times New Roman" panose="02020603050405020304" pitchFamily="18" charset="0"/>
              </a:rPr>
              <a:t>4. Sağlığa zararlı gıdalardan kaçınma</a:t>
            </a:r>
          </a:p>
        </p:txBody>
      </p:sp>
      <p:sp>
        <p:nvSpPr>
          <p:cNvPr id="2" name="Metin kutusu 1">
            <a:extLst>
              <a:ext uri="{FF2B5EF4-FFF2-40B4-BE49-F238E27FC236}">
                <a16:creationId xmlns:a16="http://schemas.microsoft.com/office/drawing/2014/main" id="{B287B51F-D05D-E661-3AA6-FB70621D08CC}"/>
              </a:ext>
            </a:extLst>
          </p:cNvPr>
          <p:cNvSpPr txBox="1"/>
          <p:nvPr/>
        </p:nvSpPr>
        <p:spPr>
          <a:xfrm>
            <a:off x="1382507" y="1671308"/>
            <a:ext cx="10429875" cy="646331"/>
          </a:xfrm>
          <a:prstGeom prst="rect">
            <a:avLst/>
          </a:prstGeom>
          <a:noFill/>
        </p:spPr>
        <p:txBody>
          <a:bodyPr wrap="square">
            <a:spAutoFit/>
          </a:bodyPr>
          <a:lstStyle/>
          <a:p>
            <a:r>
              <a:rPr lang="tr-TR" sz="3600" b="1" dirty="0">
                <a:solidFill>
                  <a:srgbClr val="FF9933"/>
                </a:solidFill>
                <a:latin typeface="Times New Roman" panose="02020603050405020304" pitchFamily="18" charset="0"/>
                <a:cs typeface="Times New Roman" panose="02020603050405020304" pitchFamily="18" charset="0"/>
              </a:rPr>
              <a:t>Sağlıklı </a:t>
            </a:r>
            <a:r>
              <a:rPr lang="tr-TR" sz="3600" b="1" dirty="0" smtClean="0">
                <a:solidFill>
                  <a:srgbClr val="FF9933"/>
                </a:solidFill>
                <a:latin typeface="Times New Roman" panose="02020603050405020304" pitchFamily="18" charset="0"/>
                <a:cs typeface="Times New Roman" panose="02020603050405020304" pitchFamily="18" charset="0"/>
              </a:rPr>
              <a:t>Beslenmede Dört Ana Bileşen</a:t>
            </a:r>
            <a:endParaRPr lang="tr-TR" sz="3600" b="1" dirty="0">
              <a:solidFill>
                <a:srgbClr val="FF9933"/>
              </a:solidFill>
              <a:latin typeface="Times New Roman" panose="02020603050405020304" pitchFamily="18" charset="0"/>
              <a:cs typeface="Times New Roman" panose="02020603050405020304" pitchFamily="18" charset="0"/>
            </a:endParaRPr>
          </a:p>
        </p:txBody>
      </p:sp>
      <p:sp>
        <p:nvSpPr>
          <p:cNvPr id="6" name="Metin kutusu 5">
            <a:extLst>
              <a:ext uri="{FF2B5EF4-FFF2-40B4-BE49-F238E27FC236}">
                <a16:creationId xmlns:a16="http://schemas.microsoft.com/office/drawing/2014/main" id="{70FCB7BB-19CA-64FE-1BFA-CBA570CD00F6}"/>
              </a:ext>
            </a:extLst>
          </p:cNvPr>
          <p:cNvSpPr txBox="1"/>
          <p:nvPr/>
        </p:nvSpPr>
        <p:spPr>
          <a:xfrm>
            <a:off x="0" y="6356350"/>
            <a:ext cx="599768" cy="369332"/>
          </a:xfrm>
          <a:prstGeom prst="rect">
            <a:avLst/>
          </a:prstGeom>
          <a:noFill/>
        </p:spPr>
        <p:txBody>
          <a:bodyPr wrap="square" rtlCol="0">
            <a:spAutoFit/>
          </a:bodyPr>
          <a:lstStyle/>
          <a:p>
            <a:pPr algn="ctr"/>
            <a:fld id="{60935E08-5067-4A99-82C4-E2D8E43D42D8}" type="slidenum">
              <a:rPr lang="tr-TR" smtClean="0">
                <a:solidFill>
                  <a:schemeClr val="bg1"/>
                </a:solidFill>
                <a:latin typeface="Times New Roman" panose="02020603050405020304" pitchFamily="18" charset="0"/>
                <a:cs typeface="Times New Roman" panose="02020603050405020304" pitchFamily="18" charset="0"/>
              </a:rPr>
              <a:pPr algn="ctr"/>
              <a:t>6</a:t>
            </a:fld>
            <a:endParaRPr lang="tr-TR" dirty="0">
              <a:solidFill>
                <a:schemeClr val="bg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66306012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endParaRPr lang="tr-TR">
              <a:latin typeface="Times New Roman" panose="02020603050405020304" pitchFamily="18" charset="0"/>
              <a:cs typeface="Times New Roman" panose="02020603050405020304" pitchFamily="18" charset="0"/>
            </a:endParaRPr>
          </a:p>
        </p:txBody>
      </p:sp>
      <p:sp>
        <p:nvSpPr>
          <p:cNvPr id="3" name="İçerik Yer Tutucusu 2"/>
          <p:cNvSpPr>
            <a:spLocks noGrp="1"/>
          </p:cNvSpPr>
          <p:nvPr>
            <p:ph idx="1"/>
          </p:nvPr>
        </p:nvSpPr>
        <p:spPr>
          <a:xfrm>
            <a:off x="1061720" y="4180681"/>
            <a:ext cx="10515600" cy="4351338"/>
          </a:xfrm>
        </p:spPr>
        <p:txBody>
          <a:bodyPr>
            <a:normAutofit/>
          </a:bodyPr>
          <a:lstStyle/>
          <a:p>
            <a:r>
              <a:rPr lang="tr-TR" sz="2200" dirty="0" smtClean="0">
                <a:latin typeface="Times New Roman" panose="02020603050405020304" pitchFamily="18" charset="0"/>
                <a:cs typeface="Times New Roman" panose="02020603050405020304" pitchFamily="18" charset="0"/>
              </a:rPr>
              <a:t>Yaşı ne olursa olsun çocuklar yetişkinlerle aynı besinlere gereksinim duyarlar. Sadece gereksinim duyulan miktarlar daha azdır. Yetişkinler gibi onlar da besinlerden enerji sağlarlar; fakat enerji gereksinimleri vücut ağırlıklarıyla orantılıdır. </a:t>
            </a:r>
          </a:p>
          <a:p>
            <a:r>
              <a:rPr lang="tr-TR" sz="2200" dirty="0" smtClean="0">
                <a:latin typeface="Times New Roman" panose="02020603050405020304" pitchFamily="18" charset="0"/>
                <a:cs typeface="Times New Roman" panose="02020603050405020304" pitchFamily="18" charset="0"/>
              </a:rPr>
              <a:t>Çocuğa her bir besin grubundan kendi içinde birçok seçenek sunulabilir. Örneğin yoğurt yemiyorsa peynir veya süt gibi aynı gruptan besin verilebilir.</a:t>
            </a:r>
          </a:p>
        </p:txBody>
      </p:sp>
      <p:pic>
        <p:nvPicPr>
          <p:cNvPr id="3074" name="Picture 2" descr="People healthy food"/>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24935" y="557057"/>
            <a:ext cx="3877945" cy="3382362"/>
          </a:xfrm>
          <a:prstGeom prst="rect">
            <a:avLst/>
          </a:prstGeom>
          <a:noFill/>
          <a:extLst>
            <a:ext uri="{909E8E84-426E-40DD-AFC4-6F175D3DCCD1}">
              <a14:hiddenFill xmlns:a14="http://schemas.microsoft.com/office/drawing/2010/main">
                <a:solidFill>
                  <a:srgbClr val="FFFFFF"/>
                </a:solidFill>
              </a14:hiddenFill>
            </a:ext>
          </a:extLst>
        </p:spPr>
      </p:pic>
      <p:sp>
        <p:nvSpPr>
          <p:cNvPr id="6" name="Metin kutusu 5">
            <a:extLst>
              <a:ext uri="{FF2B5EF4-FFF2-40B4-BE49-F238E27FC236}">
                <a16:creationId xmlns:a16="http://schemas.microsoft.com/office/drawing/2014/main" id="{70FCB7BB-19CA-64FE-1BFA-CBA570CD00F6}"/>
              </a:ext>
            </a:extLst>
          </p:cNvPr>
          <p:cNvSpPr txBox="1"/>
          <p:nvPr/>
        </p:nvSpPr>
        <p:spPr>
          <a:xfrm>
            <a:off x="0" y="6371303"/>
            <a:ext cx="599768" cy="369332"/>
          </a:xfrm>
          <a:prstGeom prst="rect">
            <a:avLst/>
          </a:prstGeom>
          <a:noFill/>
        </p:spPr>
        <p:txBody>
          <a:bodyPr wrap="square" rtlCol="0">
            <a:spAutoFit/>
          </a:bodyPr>
          <a:lstStyle/>
          <a:p>
            <a:pPr algn="ctr"/>
            <a:fld id="{60935E08-5067-4A99-82C4-E2D8E43D42D8}" type="slidenum">
              <a:rPr lang="tr-TR" smtClean="0">
                <a:solidFill>
                  <a:schemeClr val="bg1"/>
                </a:solidFill>
                <a:latin typeface="Times New Roman" panose="02020603050405020304" pitchFamily="18" charset="0"/>
                <a:cs typeface="Times New Roman" panose="02020603050405020304" pitchFamily="18" charset="0"/>
              </a:rPr>
              <a:pPr algn="ctr"/>
              <a:t>7</a:t>
            </a:fld>
            <a:endParaRPr lang="tr-TR" dirty="0">
              <a:solidFill>
                <a:schemeClr val="bg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85277621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838200" y="1825625"/>
            <a:ext cx="5715000" cy="4351338"/>
          </a:xfrm>
        </p:spPr>
        <p:txBody>
          <a:bodyPr>
            <a:normAutofit/>
          </a:bodyPr>
          <a:lstStyle/>
          <a:p>
            <a:r>
              <a:rPr lang="tr-TR" sz="2100" dirty="0" smtClean="0">
                <a:latin typeface="Times New Roman" panose="02020603050405020304" pitchFamily="18" charset="0"/>
                <a:cs typeface="Times New Roman" panose="02020603050405020304" pitchFamily="18" charset="0"/>
              </a:rPr>
              <a:t>Okul öncesi dönemde çocukların günlük beslenmeleri düzensizdir. Bir öğündeki düzensizliği diğer öğünde telafi edebilirler. Beslenme örüntülerindeki bu düzensizliğe rağmen toplam enerji alımları gereksinimleri kadar olabilir. Burada dikkat edilmesi gereken çocuğun günlük gereksiniminin karşılanması kadar olumlu ve düzenli beslenme alışkanlıklarının kazandırılmasıdır.</a:t>
            </a:r>
            <a:endParaRPr lang="tr-TR" sz="2100" dirty="0">
              <a:latin typeface="Times New Roman" panose="02020603050405020304" pitchFamily="18" charset="0"/>
              <a:cs typeface="Times New Roman" panose="02020603050405020304" pitchFamily="18" charset="0"/>
            </a:endParaRPr>
          </a:p>
        </p:txBody>
      </p:sp>
      <p:pic>
        <p:nvPicPr>
          <p:cNvPr id="4098" name="Picture 2" descr="Healthy Eating and Lifestyle Choice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457441" y="1342866"/>
            <a:ext cx="3230880" cy="3882017"/>
          </a:xfrm>
          <a:prstGeom prst="rect">
            <a:avLst/>
          </a:prstGeom>
          <a:noFill/>
          <a:extLst>
            <a:ext uri="{909E8E84-426E-40DD-AFC4-6F175D3DCCD1}">
              <a14:hiddenFill xmlns:a14="http://schemas.microsoft.com/office/drawing/2010/main">
                <a:solidFill>
                  <a:srgbClr val="FFFFFF"/>
                </a:solidFill>
              </a14:hiddenFill>
            </a:ext>
          </a:extLst>
        </p:spPr>
      </p:pic>
      <p:sp>
        <p:nvSpPr>
          <p:cNvPr id="5" name="Metin kutusu 4">
            <a:extLst>
              <a:ext uri="{FF2B5EF4-FFF2-40B4-BE49-F238E27FC236}">
                <a16:creationId xmlns:a16="http://schemas.microsoft.com/office/drawing/2014/main" id="{70FCB7BB-19CA-64FE-1BFA-CBA570CD00F6}"/>
              </a:ext>
            </a:extLst>
          </p:cNvPr>
          <p:cNvSpPr txBox="1"/>
          <p:nvPr/>
        </p:nvSpPr>
        <p:spPr>
          <a:xfrm>
            <a:off x="0" y="6371303"/>
            <a:ext cx="599768" cy="369332"/>
          </a:xfrm>
          <a:prstGeom prst="rect">
            <a:avLst/>
          </a:prstGeom>
          <a:noFill/>
        </p:spPr>
        <p:txBody>
          <a:bodyPr wrap="square" rtlCol="0">
            <a:spAutoFit/>
          </a:bodyPr>
          <a:lstStyle/>
          <a:p>
            <a:pPr algn="ctr"/>
            <a:fld id="{60935E08-5067-4A99-82C4-E2D8E43D42D8}" type="slidenum">
              <a:rPr lang="tr-TR" smtClean="0">
                <a:solidFill>
                  <a:schemeClr val="bg1"/>
                </a:solidFill>
                <a:latin typeface="Times New Roman" panose="02020603050405020304" pitchFamily="18" charset="0"/>
                <a:cs typeface="Times New Roman" panose="02020603050405020304" pitchFamily="18" charset="0"/>
              </a:rPr>
              <a:pPr algn="ctr"/>
              <a:t>8</a:t>
            </a:fld>
            <a:endParaRPr lang="tr-TR" dirty="0">
              <a:solidFill>
                <a:schemeClr val="bg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55531664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endParaRPr lang="tr-TR">
              <a:latin typeface="Times New Roman" panose="02020603050405020304" pitchFamily="18" charset="0"/>
              <a:cs typeface="Times New Roman" panose="02020603050405020304" pitchFamily="18" charset="0"/>
            </a:endParaRPr>
          </a:p>
        </p:txBody>
      </p:sp>
      <p:sp>
        <p:nvSpPr>
          <p:cNvPr id="3" name="İçerik Yer Tutucusu 2"/>
          <p:cNvSpPr>
            <a:spLocks noGrp="1"/>
          </p:cNvSpPr>
          <p:nvPr>
            <p:ph idx="1"/>
          </p:nvPr>
        </p:nvSpPr>
        <p:spPr>
          <a:xfrm>
            <a:off x="4907280" y="2187574"/>
            <a:ext cx="5999480" cy="4351338"/>
          </a:xfrm>
        </p:spPr>
        <p:txBody>
          <a:bodyPr>
            <a:normAutofit/>
          </a:bodyPr>
          <a:lstStyle/>
          <a:p>
            <a:r>
              <a:rPr lang="tr-TR" sz="2100" dirty="0" smtClean="0">
                <a:latin typeface="Times New Roman" panose="02020603050405020304" pitchFamily="18" charset="0"/>
                <a:cs typeface="Times New Roman" panose="02020603050405020304" pitchFamily="18" charset="0"/>
              </a:rPr>
              <a:t>Günlük dört öğünden az tüketen çocukların besin değerleri yetersiz bulunmuştur. Bu nedenle çocukların sabah, öğle ve akşam ana öğünlerinde yedikleri izlenmeli böylece öğünlerde tükettiği besin miktarına bakılarak ara öğün de telafisi yapılmalıdır.</a:t>
            </a:r>
          </a:p>
          <a:p>
            <a:r>
              <a:rPr lang="tr-TR" sz="2100" dirty="0" smtClean="0">
                <a:latin typeface="Times New Roman" panose="02020603050405020304" pitchFamily="18" charset="0"/>
                <a:cs typeface="Times New Roman" panose="02020603050405020304" pitchFamily="18" charset="0"/>
              </a:rPr>
              <a:t>Şekerleme gibi dişlere yapışabilen  yiyeceklerin tüketimi çocuklarda erken yaşta diş çürüklerinin oluşmasına sebep olabilir.</a:t>
            </a:r>
          </a:p>
          <a:p>
            <a:endParaRPr lang="tr-TR" sz="2100" dirty="0">
              <a:latin typeface="Times New Roman" panose="02020603050405020304" pitchFamily="18" charset="0"/>
              <a:cs typeface="Times New Roman" panose="02020603050405020304" pitchFamily="18" charset="0"/>
            </a:endParaRPr>
          </a:p>
        </p:txBody>
      </p:sp>
      <p:pic>
        <p:nvPicPr>
          <p:cNvPr id="5126" name="Picture 6" descr="Cartoon tooth decay with bacteria on blue background"/>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17015" y="2350134"/>
            <a:ext cx="2181225" cy="2473636"/>
          </a:xfrm>
          <a:prstGeom prst="rect">
            <a:avLst/>
          </a:prstGeom>
          <a:noFill/>
          <a:extLst>
            <a:ext uri="{909E8E84-426E-40DD-AFC4-6F175D3DCCD1}">
              <a14:hiddenFill xmlns:a14="http://schemas.microsoft.com/office/drawing/2010/main">
                <a:solidFill>
                  <a:srgbClr val="FFFFFF"/>
                </a:solidFill>
              </a14:hiddenFill>
            </a:ext>
          </a:extLst>
        </p:spPr>
      </p:pic>
      <p:sp>
        <p:nvSpPr>
          <p:cNvPr id="6" name="Metin kutusu 5">
            <a:extLst>
              <a:ext uri="{FF2B5EF4-FFF2-40B4-BE49-F238E27FC236}">
                <a16:creationId xmlns:a16="http://schemas.microsoft.com/office/drawing/2014/main" id="{70FCB7BB-19CA-64FE-1BFA-CBA570CD00F6}"/>
              </a:ext>
            </a:extLst>
          </p:cNvPr>
          <p:cNvSpPr txBox="1"/>
          <p:nvPr/>
        </p:nvSpPr>
        <p:spPr>
          <a:xfrm>
            <a:off x="0" y="6371303"/>
            <a:ext cx="599768" cy="369332"/>
          </a:xfrm>
          <a:prstGeom prst="rect">
            <a:avLst/>
          </a:prstGeom>
          <a:noFill/>
        </p:spPr>
        <p:txBody>
          <a:bodyPr wrap="square" rtlCol="0">
            <a:spAutoFit/>
          </a:bodyPr>
          <a:lstStyle/>
          <a:p>
            <a:pPr algn="ctr"/>
            <a:fld id="{60935E08-5067-4A99-82C4-E2D8E43D42D8}" type="slidenum">
              <a:rPr lang="tr-TR" smtClean="0">
                <a:solidFill>
                  <a:schemeClr val="bg1"/>
                </a:solidFill>
                <a:latin typeface="Times New Roman" panose="02020603050405020304" pitchFamily="18" charset="0"/>
                <a:cs typeface="Times New Roman" panose="02020603050405020304" pitchFamily="18" charset="0"/>
              </a:rPr>
              <a:pPr algn="ctr"/>
              <a:t>9</a:t>
            </a:fld>
            <a:endParaRPr lang="tr-TR" dirty="0">
              <a:solidFill>
                <a:schemeClr val="bg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132688275"/>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eması">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Özel 1">
      <a:majorFont>
        <a:latin typeface="Arial Nova"/>
        <a:ea typeface=""/>
        <a:cs typeface=""/>
      </a:majorFont>
      <a:minorFont>
        <a:latin typeface="Arial Nova"/>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Teması">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3.xml><?xml version="1.0" encoding="utf-8"?>
<a:theme xmlns:a="http://schemas.openxmlformats.org/drawingml/2006/main" name="Office Teması">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812</TotalTime>
  <Words>988</Words>
  <Application>Microsoft Office PowerPoint</Application>
  <PresentationFormat>Geniş ekran</PresentationFormat>
  <Paragraphs>83</Paragraphs>
  <Slides>21</Slides>
  <Notes>0</Notes>
  <HiddenSlides>0</HiddenSlides>
  <MMClips>0</MMClips>
  <ScaleCrop>false</ScaleCrop>
  <HeadingPairs>
    <vt:vector size="6" baseType="variant">
      <vt:variant>
        <vt:lpstr>Kullanılan Yazı Tipleri</vt:lpstr>
      </vt:variant>
      <vt:variant>
        <vt:i4>7</vt:i4>
      </vt:variant>
      <vt:variant>
        <vt:lpstr>Tema</vt:lpstr>
      </vt:variant>
      <vt:variant>
        <vt:i4>1</vt:i4>
      </vt:variant>
      <vt:variant>
        <vt:lpstr>Slayt Başlıkları</vt:lpstr>
      </vt:variant>
      <vt:variant>
        <vt:i4>21</vt:i4>
      </vt:variant>
    </vt:vector>
  </HeadingPairs>
  <TitlesOfParts>
    <vt:vector size="29" baseType="lpstr">
      <vt:lpstr>Aptos</vt:lpstr>
      <vt:lpstr>Arial</vt:lpstr>
      <vt:lpstr>Arial Nova</vt:lpstr>
      <vt:lpstr>Calibri</vt:lpstr>
      <vt:lpstr>Century Gothic</vt:lpstr>
      <vt:lpstr>Evolventa</vt:lpstr>
      <vt:lpstr>Times New Roman</vt:lpstr>
      <vt:lpstr>Office Teması</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Sağlıklı Beslenme Alışkanlıkları Kazandırma</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Sunusu</dc:title>
  <dc:creator>MUSTAFA NAVAKUŞU</dc:creator>
  <cp:lastModifiedBy>PDR-Bsk</cp:lastModifiedBy>
  <cp:revision>65</cp:revision>
  <dcterms:created xsi:type="dcterms:W3CDTF">2024-09-25T10:31:05Z</dcterms:created>
  <dcterms:modified xsi:type="dcterms:W3CDTF">2024-12-09T11:19:56Z</dcterms:modified>
</cp:coreProperties>
</file>