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2"/>
  </p:notesMasterIdLst>
  <p:sldIdLst>
    <p:sldId id="257" r:id="rId4"/>
    <p:sldId id="294" r:id="rId5"/>
    <p:sldId id="295" r:id="rId6"/>
    <p:sldId id="261" r:id="rId7"/>
    <p:sldId id="262" r:id="rId8"/>
    <p:sldId id="263" r:id="rId9"/>
    <p:sldId id="265" r:id="rId10"/>
    <p:sldId id="266" r:id="rId11"/>
    <p:sldId id="267" r:id="rId12"/>
    <p:sldId id="268"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90" r:id="rId27"/>
    <p:sldId id="289" r:id="rId28"/>
    <p:sldId id="291" r:id="rId29"/>
    <p:sldId id="292" r:id="rId30"/>
    <p:sldId id="293" r:id="rId3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0" autoAdjust="0"/>
    <p:restoredTop sz="94660"/>
  </p:normalViewPr>
  <p:slideViewPr>
    <p:cSldViewPr snapToGrid="0">
      <p:cViewPr varScale="1">
        <p:scale>
          <a:sx n="70" d="100"/>
          <a:sy n="70" d="100"/>
        </p:scale>
        <p:origin x="53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diagrams/_rels/data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_rels/data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_rels/drawing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764F85-E191-4889-B2D8-360ADA4231F7}" type="doc">
      <dgm:prSet loTypeId="urn:microsoft.com/office/officeart/2005/8/layout/vList5" loCatId="list" qsTypeId="urn:microsoft.com/office/officeart/2005/8/quickstyle/3d4" qsCatId="3D" csTypeId="urn:microsoft.com/office/officeart/2005/8/colors/colorful2" csCatId="colorful" phldr="1"/>
      <dgm:spPr/>
      <dgm:t>
        <a:bodyPr/>
        <a:lstStyle/>
        <a:p>
          <a:endParaRPr lang="tr-TR"/>
        </a:p>
      </dgm:t>
    </dgm:pt>
    <dgm:pt modelId="{1CC47E99-BBFE-4BCB-8953-525F2ED68ED3}">
      <dgm:prSet phldrT="[Metin]" custT="1"/>
      <dgm:spPr/>
      <dgm:t>
        <a:bodyPr/>
        <a:lstStyle/>
        <a:p>
          <a:r>
            <a:rPr lang="tr-TR" sz="2400" b="1" i="0" u="none" dirty="0" smtClean="0">
              <a:solidFill>
                <a:schemeClr val="tx1"/>
              </a:solidFill>
              <a:latin typeface="+mn-lt"/>
              <a:cs typeface="Times New Roman" panose="02020603050405020304" pitchFamily="18" charset="0"/>
            </a:rPr>
            <a:t>Bilişsel ve Dil Gelişimi: </a:t>
          </a:r>
          <a:endParaRPr lang="tr-TR" sz="2400" b="1" i="0" u="none" dirty="0">
            <a:solidFill>
              <a:schemeClr val="tx1"/>
            </a:solidFill>
            <a:latin typeface="+mn-lt"/>
          </a:endParaRPr>
        </a:p>
      </dgm:t>
    </dgm:pt>
    <dgm:pt modelId="{DF1C26D5-761F-4F3E-B69B-DC60FBBABE98}" type="parTrans" cxnId="{97888E08-C1F6-4C77-8DFB-3E13C78B0EA5}">
      <dgm:prSet/>
      <dgm:spPr/>
      <dgm:t>
        <a:bodyPr/>
        <a:lstStyle/>
        <a:p>
          <a:endParaRPr lang="tr-TR" sz="2400" b="1" i="0" u="none">
            <a:solidFill>
              <a:schemeClr val="tx1"/>
            </a:solidFill>
            <a:latin typeface="+mn-lt"/>
          </a:endParaRPr>
        </a:p>
      </dgm:t>
    </dgm:pt>
    <dgm:pt modelId="{22CA5D59-574B-4993-B0AF-CA5B46DD4809}" type="sibTrans" cxnId="{97888E08-C1F6-4C77-8DFB-3E13C78B0EA5}">
      <dgm:prSet/>
      <dgm:spPr/>
      <dgm:t>
        <a:bodyPr/>
        <a:lstStyle/>
        <a:p>
          <a:endParaRPr lang="tr-TR" sz="2400" b="1" i="0" u="none">
            <a:solidFill>
              <a:schemeClr val="tx1"/>
            </a:solidFill>
            <a:latin typeface="+mn-lt"/>
          </a:endParaRPr>
        </a:p>
      </dgm:t>
    </dgm:pt>
    <dgm:pt modelId="{1C170C21-7413-4C3D-8C3F-808E85AD8757}">
      <dgm:prSet phldrT="[Metin]" custT="1"/>
      <dgm:spPr/>
      <dgm:t>
        <a:bodyPr/>
        <a:lstStyle/>
        <a:p>
          <a:r>
            <a:rPr lang="tr-TR" sz="2400" b="1" i="0" u="none" dirty="0" smtClean="0">
              <a:solidFill>
                <a:schemeClr val="tx1"/>
              </a:solidFill>
              <a:latin typeface="+mn-lt"/>
              <a:cs typeface="Times New Roman" panose="02020603050405020304" pitchFamily="18" charset="0"/>
            </a:rPr>
            <a:t>Dil becerilerinin gelişmesine katkı sağlar.</a:t>
          </a:r>
          <a:endParaRPr lang="tr-TR" sz="2400" b="1" i="0" u="none" dirty="0">
            <a:solidFill>
              <a:schemeClr val="tx1"/>
            </a:solidFill>
            <a:latin typeface="+mn-lt"/>
          </a:endParaRPr>
        </a:p>
      </dgm:t>
    </dgm:pt>
    <dgm:pt modelId="{9E1E5115-226C-4748-B733-F1F466035017}" type="parTrans" cxnId="{F603B4AE-8D8E-4A44-BBF4-8568DEF51A2A}">
      <dgm:prSet/>
      <dgm:spPr/>
      <dgm:t>
        <a:bodyPr/>
        <a:lstStyle/>
        <a:p>
          <a:endParaRPr lang="tr-TR" sz="2400" b="1" i="0" u="none">
            <a:solidFill>
              <a:schemeClr val="tx1"/>
            </a:solidFill>
            <a:latin typeface="+mn-lt"/>
          </a:endParaRPr>
        </a:p>
      </dgm:t>
    </dgm:pt>
    <dgm:pt modelId="{D0C0AEAD-9CF1-4660-937F-90C0609EC349}" type="sibTrans" cxnId="{F603B4AE-8D8E-4A44-BBF4-8568DEF51A2A}">
      <dgm:prSet/>
      <dgm:spPr/>
      <dgm:t>
        <a:bodyPr/>
        <a:lstStyle/>
        <a:p>
          <a:endParaRPr lang="tr-TR" sz="2400" b="1" i="0" u="none">
            <a:solidFill>
              <a:schemeClr val="tx1"/>
            </a:solidFill>
            <a:latin typeface="+mn-lt"/>
          </a:endParaRPr>
        </a:p>
      </dgm:t>
    </dgm:pt>
    <dgm:pt modelId="{66E15ED1-E323-49FE-858B-C651A6EF63B7}">
      <dgm:prSet phldrT="[Metin]" custT="1"/>
      <dgm:spPr/>
      <dgm:t>
        <a:bodyPr/>
        <a:lstStyle/>
        <a:p>
          <a:r>
            <a:rPr lang="tr-TR" sz="2400" b="1" i="0" u="none" dirty="0" smtClean="0">
              <a:solidFill>
                <a:schemeClr val="tx1"/>
              </a:solidFill>
              <a:latin typeface="+mn-lt"/>
              <a:cs typeface="Times New Roman" panose="02020603050405020304" pitchFamily="18" charset="0"/>
            </a:rPr>
            <a:t>Empati kurma yeteneğinin güçlenmesini sağlar.</a:t>
          </a:r>
          <a:endParaRPr lang="tr-TR" sz="2400" b="1" i="0" u="none" dirty="0">
            <a:solidFill>
              <a:schemeClr val="tx1"/>
            </a:solidFill>
            <a:latin typeface="+mn-lt"/>
          </a:endParaRPr>
        </a:p>
      </dgm:t>
    </dgm:pt>
    <dgm:pt modelId="{520F477F-35F9-43F1-98BE-0ACD80AFCCC3}" type="parTrans" cxnId="{BDC79834-3F8B-42C5-AD9A-D960977DECCE}">
      <dgm:prSet/>
      <dgm:spPr/>
      <dgm:t>
        <a:bodyPr/>
        <a:lstStyle/>
        <a:p>
          <a:endParaRPr lang="tr-TR" sz="2400" b="1" i="0" u="none">
            <a:solidFill>
              <a:schemeClr val="tx1"/>
            </a:solidFill>
            <a:latin typeface="+mn-lt"/>
          </a:endParaRPr>
        </a:p>
      </dgm:t>
    </dgm:pt>
    <dgm:pt modelId="{F88FC847-4B1E-4815-9721-08C21EE688F6}" type="sibTrans" cxnId="{BDC79834-3F8B-42C5-AD9A-D960977DECCE}">
      <dgm:prSet/>
      <dgm:spPr/>
      <dgm:t>
        <a:bodyPr/>
        <a:lstStyle/>
        <a:p>
          <a:endParaRPr lang="tr-TR" sz="2400" b="1" i="0" u="none">
            <a:solidFill>
              <a:schemeClr val="tx1"/>
            </a:solidFill>
            <a:latin typeface="+mn-lt"/>
          </a:endParaRPr>
        </a:p>
      </dgm:t>
    </dgm:pt>
    <dgm:pt modelId="{7DA5C5F0-A4FB-418D-BA9C-075D8D33305C}">
      <dgm:prSet phldrT="[Metin]" custT="1"/>
      <dgm:spPr/>
      <dgm:t>
        <a:bodyPr/>
        <a:lstStyle/>
        <a:p>
          <a:r>
            <a:rPr lang="tr-TR" sz="2400" b="1" i="0" u="none" dirty="0" smtClean="0">
              <a:solidFill>
                <a:schemeClr val="tx1"/>
              </a:solidFill>
              <a:latin typeface="+mn-lt"/>
              <a:cs typeface="Times New Roman" panose="02020603050405020304" pitchFamily="18" charset="0"/>
            </a:rPr>
            <a:t>Okuma becerileri diğer derslerdeki başarının artmasını sağlar.</a:t>
          </a:r>
          <a:endParaRPr lang="tr-TR" sz="2400" b="1" i="0" u="none" dirty="0">
            <a:solidFill>
              <a:schemeClr val="tx1"/>
            </a:solidFill>
            <a:latin typeface="+mn-lt"/>
          </a:endParaRPr>
        </a:p>
      </dgm:t>
    </dgm:pt>
    <dgm:pt modelId="{00299657-A985-4CBF-ABD8-30ED44BA1745}" type="parTrans" cxnId="{C1382BC6-20CA-40C5-AB13-CCB162E5C897}">
      <dgm:prSet/>
      <dgm:spPr/>
      <dgm:t>
        <a:bodyPr/>
        <a:lstStyle/>
        <a:p>
          <a:endParaRPr lang="tr-TR" sz="2400" b="1" i="0" u="none">
            <a:solidFill>
              <a:schemeClr val="tx1"/>
            </a:solidFill>
            <a:latin typeface="+mn-lt"/>
          </a:endParaRPr>
        </a:p>
      </dgm:t>
    </dgm:pt>
    <dgm:pt modelId="{998BACFA-C7F7-4334-A16A-051AF5343AB9}" type="sibTrans" cxnId="{C1382BC6-20CA-40C5-AB13-CCB162E5C897}">
      <dgm:prSet/>
      <dgm:spPr/>
      <dgm:t>
        <a:bodyPr/>
        <a:lstStyle/>
        <a:p>
          <a:endParaRPr lang="tr-TR" sz="2400" b="1" i="0" u="none">
            <a:solidFill>
              <a:schemeClr val="tx1"/>
            </a:solidFill>
            <a:latin typeface="+mn-lt"/>
          </a:endParaRPr>
        </a:p>
      </dgm:t>
    </dgm:pt>
    <dgm:pt modelId="{CBC48D26-E30A-4D64-96E9-172568034F9E}">
      <dgm:prSet phldrT="[Metin]" custT="1"/>
      <dgm:spPr/>
      <dgm:t>
        <a:bodyPr/>
        <a:lstStyle/>
        <a:p>
          <a:r>
            <a:rPr lang="tr-TR" sz="2400" b="1" i="0" u="none" dirty="0" smtClean="0">
              <a:solidFill>
                <a:schemeClr val="tx1"/>
              </a:solidFill>
              <a:latin typeface="+mn-lt"/>
              <a:cs typeface="Times New Roman" panose="02020603050405020304" pitchFamily="18" charset="0"/>
            </a:rPr>
            <a:t>Eleştirel düşünme yetenekleri artar.</a:t>
          </a:r>
          <a:endParaRPr lang="tr-TR" sz="2400" b="1" i="0" u="none" dirty="0">
            <a:solidFill>
              <a:schemeClr val="tx1"/>
            </a:solidFill>
            <a:latin typeface="+mn-lt"/>
          </a:endParaRPr>
        </a:p>
      </dgm:t>
    </dgm:pt>
    <dgm:pt modelId="{3473798C-E69A-4963-A1F9-0E37E121B9B6}" type="parTrans" cxnId="{B0D055B4-4324-4171-886E-3E710AA4DB5D}">
      <dgm:prSet/>
      <dgm:spPr/>
      <dgm:t>
        <a:bodyPr/>
        <a:lstStyle/>
        <a:p>
          <a:endParaRPr lang="tr-TR" sz="2400" b="1" i="0" u="none">
            <a:solidFill>
              <a:schemeClr val="tx1"/>
            </a:solidFill>
            <a:latin typeface="+mn-lt"/>
          </a:endParaRPr>
        </a:p>
      </dgm:t>
    </dgm:pt>
    <dgm:pt modelId="{99CB759A-37BA-4BB6-AEA8-9A6C9EC6A25E}" type="sibTrans" cxnId="{B0D055B4-4324-4171-886E-3E710AA4DB5D}">
      <dgm:prSet/>
      <dgm:spPr/>
      <dgm:t>
        <a:bodyPr/>
        <a:lstStyle/>
        <a:p>
          <a:endParaRPr lang="tr-TR" sz="2400" b="1" i="0" u="none">
            <a:solidFill>
              <a:schemeClr val="tx1"/>
            </a:solidFill>
            <a:latin typeface="+mn-lt"/>
          </a:endParaRPr>
        </a:p>
      </dgm:t>
    </dgm:pt>
    <dgm:pt modelId="{6CC4FEAF-DDB6-4E71-AE33-55E873A04E42}">
      <dgm:prSet phldrT="[Metin]" custT="1"/>
      <dgm:spPr/>
      <dgm:t>
        <a:bodyPr/>
        <a:lstStyle/>
        <a:p>
          <a:r>
            <a:rPr lang="tr-TR" sz="2400" b="1" i="0" u="none" dirty="0" smtClean="0">
              <a:solidFill>
                <a:schemeClr val="tx1"/>
              </a:solidFill>
              <a:latin typeface="+mn-lt"/>
            </a:rPr>
            <a:t>Sosyal ve Duygusal Gelişim:</a:t>
          </a:r>
          <a:endParaRPr lang="tr-TR" sz="2400" b="1" i="0" u="none" dirty="0">
            <a:solidFill>
              <a:schemeClr val="tx1"/>
            </a:solidFill>
            <a:latin typeface="+mn-lt"/>
          </a:endParaRPr>
        </a:p>
      </dgm:t>
    </dgm:pt>
    <dgm:pt modelId="{4AA99949-CB89-40F1-B544-A3E375D83023}" type="sibTrans" cxnId="{9D9056F6-8ECB-4589-A61F-16B528178314}">
      <dgm:prSet/>
      <dgm:spPr/>
      <dgm:t>
        <a:bodyPr/>
        <a:lstStyle/>
        <a:p>
          <a:endParaRPr lang="tr-TR" sz="2400" b="1" i="0" u="none">
            <a:solidFill>
              <a:schemeClr val="tx1"/>
            </a:solidFill>
            <a:latin typeface="+mn-lt"/>
          </a:endParaRPr>
        </a:p>
      </dgm:t>
    </dgm:pt>
    <dgm:pt modelId="{6A95FFFC-7671-4D83-A9B7-56B387A50DE6}" type="parTrans" cxnId="{9D9056F6-8ECB-4589-A61F-16B528178314}">
      <dgm:prSet/>
      <dgm:spPr/>
      <dgm:t>
        <a:bodyPr/>
        <a:lstStyle/>
        <a:p>
          <a:endParaRPr lang="tr-TR" sz="2400" b="1" i="0" u="none">
            <a:solidFill>
              <a:schemeClr val="tx1"/>
            </a:solidFill>
            <a:latin typeface="+mn-lt"/>
          </a:endParaRPr>
        </a:p>
      </dgm:t>
    </dgm:pt>
    <dgm:pt modelId="{CBC9F329-E7C0-49F0-837D-F06386AD5D1F}">
      <dgm:prSet phldrT="[Metin]" custT="1"/>
      <dgm:spPr/>
      <dgm:t>
        <a:bodyPr/>
        <a:lstStyle/>
        <a:p>
          <a:r>
            <a:rPr lang="tr-TR" sz="2400" b="1" i="0" u="none" dirty="0" smtClean="0">
              <a:solidFill>
                <a:schemeClr val="tx1"/>
              </a:solidFill>
              <a:latin typeface="+mn-lt"/>
              <a:cs typeface="Times New Roman" panose="02020603050405020304" pitchFamily="18" charset="0"/>
            </a:rPr>
            <a:t>Özgüven gelişimine katkı sağlar.</a:t>
          </a:r>
          <a:endParaRPr lang="tr-TR" sz="2400" b="1" i="0" u="none" dirty="0">
            <a:solidFill>
              <a:schemeClr val="tx1"/>
            </a:solidFill>
            <a:latin typeface="+mn-lt"/>
          </a:endParaRPr>
        </a:p>
      </dgm:t>
    </dgm:pt>
    <dgm:pt modelId="{5A0CDE97-87EB-4469-BC0F-ADE742F1AFD9}" type="parTrans" cxnId="{EE6990C9-2934-4F6B-BF92-14A150010071}">
      <dgm:prSet/>
      <dgm:spPr/>
      <dgm:t>
        <a:bodyPr/>
        <a:lstStyle/>
        <a:p>
          <a:endParaRPr lang="tr-TR" sz="2400" b="1" i="0" u="none">
            <a:solidFill>
              <a:schemeClr val="tx1"/>
            </a:solidFill>
            <a:latin typeface="+mn-lt"/>
          </a:endParaRPr>
        </a:p>
      </dgm:t>
    </dgm:pt>
    <dgm:pt modelId="{2D194ED3-2BFF-4806-A404-620A614EE3A3}" type="sibTrans" cxnId="{EE6990C9-2934-4F6B-BF92-14A150010071}">
      <dgm:prSet/>
      <dgm:spPr/>
      <dgm:t>
        <a:bodyPr/>
        <a:lstStyle/>
        <a:p>
          <a:endParaRPr lang="tr-TR" sz="2400" b="1" i="0" u="none">
            <a:solidFill>
              <a:schemeClr val="tx1"/>
            </a:solidFill>
            <a:latin typeface="+mn-lt"/>
          </a:endParaRPr>
        </a:p>
      </dgm:t>
    </dgm:pt>
    <dgm:pt modelId="{C8B1026E-23C8-41C9-AB26-BD717AB83EFE}">
      <dgm:prSet custT="1"/>
      <dgm:spPr/>
      <dgm:t>
        <a:bodyPr/>
        <a:lstStyle/>
        <a:p>
          <a:r>
            <a:rPr lang="tr-TR" sz="2400" b="1" i="0" u="none" dirty="0" smtClean="0">
              <a:solidFill>
                <a:schemeClr val="tx1"/>
              </a:solidFill>
              <a:latin typeface="+mn-lt"/>
              <a:cs typeface="Times New Roman" panose="02020603050405020304" pitchFamily="18" charset="0"/>
            </a:rPr>
            <a:t>Akademik Gelişim:</a:t>
          </a:r>
          <a:endParaRPr lang="tr-TR" sz="2400" b="1" i="0" u="none" dirty="0">
            <a:solidFill>
              <a:schemeClr val="tx1"/>
            </a:solidFill>
            <a:latin typeface="+mn-lt"/>
            <a:cs typeface="Times New Roman" panose="02020603050405020304" pitchFamily="18" charset="0"/>
          </a:endParaRPr>
        </a:p>
      </dgm:t>
    </dgm:pt>
    <dgm:pt modelId="{A34B4BDB-331F-443D-84B7-CC9ADA009A02}" type="parTrans" cxnId="{E2D1488D-F8EC-48A1-864A-680FF38BF708}">
      <dgm:prSet/>
      <dgm:spPr/>
      <dgm:t>
        <a:bodyPr/>
        <a:lstStyle/>
        <a:p>
          <a:endParaRPr lang="tr-TR" sz="2400" b="1" i="0" u="none">
            <a:solidFill>
              <a:schemeClr val="tx1"/>
            </a:solidFill>
            <a:latin typeface="+mn-lt"/>
          </a:endParaRPr>
        </a:p>
      </dgm:t>
    </dgm:pt>
    <dgm:pt modelId="{3BF6511E-9843-4B69-8C17-ECD5F2E2D859}" type="sibTrans" cxnId="{E2D1488D-F8EC-48A1-864A-680FF38BF708}">
      <dgm:prSet/>
      <dgm:spPr/>
      <dgm:t>
        <a:bodyPr/>
        <a:lstStyle/>
        <a:p>
          <a:endParaRPr lang="tr-TR" sz="2400" b="1" i="0" u="none">
            <a:solidFill>
              <a:schemeClr val="tx1"/>
            </a:solidFill>
            <a:latin typeface="+mn-lt"/>
          </a:endParaRPr>
        </a:p>
      </dgm:t>
    </dgm:pt>
    <dgm:pt modelId="{F40604B9-1C4B-4093-B644-09DA609DD420}">
      <dgm:prSet phldrT="[Metin]" custT="1"/>
      <dgm:spPr/>
      <dgm:t>
        <a:bodyPr/>
        <a:lstStyle/>
        <a:p>
          <a:r>
            <a:rPr lang="es-ES" sz="2400" b="1" i="0" u="none" dirty="0" smtClean="0">
              <a:solidFill>
                <a:schemeClr val="tx1"/>
              </a:solidFill>
              <a:latin typeface="+mn-lt"/>
            </a:rPr>
            <a:t>Yaratıcılı</a:t>
          </a:r>
          <a:r>
            <a:rPr lang="tr-TR" sz="2400" b="1" i="0" u="none" dirty="0" err="1" smtClean="0">
              <a:solidFill>
                <a:schemeClr val="tx1"/>
              </a:solidFill>
              <a:latin typeface="+mn-lt"/>
            </a:rPr>
            <a:t>ğı</a:t>
          </a:r>
          <a:r>
            <a:rPr lang="tr-TR" sz="2400" b="1" i="0" u="none" dirty="0" smtClean="0">
              <a:solidFill>
                <a:schemeClr val="tx1"/>
              </a:solidFill>
              <a:latin typeface="+mn-lt"/>
            </a:rPr>
            <a:t> </a:t>
          </a:r>
          <a:r>
            <a:rPr lang="es-ES" sz="2400" b="1" i="0" u="none" dirty="0" smtClean="0">
              <a:solidFill>
                <a:schemeClr val="tx1"/>
              </a:solidFill>
              <a:latin typeface="+mn-lt"/>
            </a:rPr>
            <a:t>ve hayal gücü artar</a:t>
          </a:r>
          <a:r>
            <a:rPr lang="tr-TR" sz="2400" b="1" i="0" u="none" dirty="0" smtClean="0">
              <a:solidFill>
                <a:schemeClr val="tx1"/>
              </a:solidFill>
              <a:latin typeface="+mn-lt"/>
            </a:rPr>
            <a:t>.</a:t>
          </a:r>
          <a:endParaRPr lang="tr-TR" sz="2400" b="1" i="0" u="none" dirty="0">
            <a:solidFill>
              <a:schemeClr val="tx1"/>
            </a:solidFill>
            <a:latin typeface="+mn-lt"/>
          </a:endParaRPr>
        </a:p>
      </dgm:t>
    </dgm:pt>
    <dgm:pt modelId="{2BE53309-D09A-4079-8F04-30B27DD4419E}" type="parTrans" cxnId="{0E8CC572-A1AD-4D32-A680-3FD44EA714FD}">
      <dgm:prSet/>
      <dgm:spPr/>
      <dgm:t>
        <a:bodyPr/>
        <a:lstStyle/>
        <a:p>
          <a:endParaRPr lang="tr-TR"/>
        </a:p>
      </dgm:t>
    </dgm:pt>
    <dgm:pt modelId="{3355D93F-9F9F-4718-BEF4-1C387651D52D}" type="sibTrans" cxnId="{0E8CC572-A1AD-4D32-A680-3FD44EA714FD}">
      <dgm:prSet/>
      <dgm:spPr/>
      <dgm:t>
        <a:bodyPr/>
        <a:lstStyle/>
        <a:p>
          <a:endParaRPr lang="tr-TR"/>
        </a:p>
      </dgm:t>
    </dgm:pt>
    <dgm:pt modelId="{D9D15635-B339-4F1D-A3E0-43CE36C06590}" type="pres">
      <dgm:prSet presAssocID="{0C764F85-E191-4889-B2D8-360ADA4231F7}" presName="Name0" presStyleCnt="0">
        <dgm:presLayoutVars>
          <dgm:dir/>
          <dgm:animLvl val="lvl"/>
          <dgm:resizeHandles val="exact"/>
        </dgm:presLayoutVars>
      </dgm:prSet>
      <dgm:spPr/>
      <dgm:t>
        <a:bodyPr/>
        <a:lstStyle/>
        <a:p>
          <a:endParaRPr lang="tr-TR"/>
        </a:p>
      </dgm:t>
    </dgm:pt>
    <dgm:pt modelId="{D5DE3E4B-3D91-467D-9BD8-D5E7843C7AA1}" type="pres">
      <dgm:prSet presAssocID="{1CC47E99-BBFE-4BCB-8953-525F2ED68ED3}" presName="linNode" presStyleCnt="0"/>
      <dgm:spPr/>
    </dgm:pt>
    <dgm:pt modelId="{31A3FFDF-B909-4149-A25E-A38310099149}" type="pres">
      <dgm:prSet presAssocID="{1CC47E99-BBFE-4BCB-8953-525F2ED68ED3}" presName="parentText" presStyleLbl="node1" presStyleIdx="0" presStyleCnt="3">
        <dgm:presLayoutVars>
          <dgm:chMax val="1"/>
          <dgm:bulletEnabled val="1"/>
        </dgm:presLayoutVars>
      </dgm:prSet>
      <dgm:spPr/>
      <dgm:t>
        <a:bodyPr/>
        <a:lstStyle/>
        <a:p>
          <a:endParaRPr lang="tr-TR"/>
        </a:p>
      </dgm:t>
    </dgm:pt>
    <dgm:pt modelId="{405E4A9A-312D-4E98-A031-64D4345EA6D0}" type="pres">
      <dgm:prSet presAssocID="{1CC47E99-BBFE-4BCB-8953-525F2ED68ED3}" presName="descendantText" presStyleLbl="alignAccFollowNode1" presStyleIdx="0" presStyleCnt="3">
        <dgm:presLayoutVars>
          <dgm:bulletEnabled val="1"/>
        </dgm:presLayoutVars>
      </dgm:prSet>
      <dgm:spPr/>
      <dgm:t>
        <a:bodyPr/>
        <a:lstStyle/>
        <a:p>
          <a:endParaRPr lang="tr-TR"/>
        </a:p>
      </dgm:t>
    </dgm:pt>
    <dgm:pt modelId="{E3D7AC03-D298-40C6-985E-A1A3A4FB3C52}" type="pres">
      <dgm:prSet presAssocID="{22CA5D59-574B-4993-B0AF-CA5B46DD4809}" presName="sp" presStyleCnt="0"/>
      <dgm:spPr/>
    </dgm:pt>
    <dgm:pt modelId="{6CD1AF83-E029-4F26-8692-6115C7986A7A}" type="pres">
      <dgm:prSet presAssocID="{6CC4FEAF-DDB6-4E71-AE33-55E873A04E42}" presName="linNode" presStyleCnt="0"/>
      <dgm:spPr/>
    </dgm:pt>
    <dgm:pt modelId="{F16B4CC9-D84D-4963-9497-CF982E77A25A}" type="pres">
      <dgm:prSet presAssocID="{6CC4FEAF-DDB6-4E71-AE33-55E873A04E42}" presName="parentText" presStyleLbl="node1" presStyleIdx="1" presStyleCnt="3">
        <dgm:presLayoutVars>
          <dgm:chMax val="1"/>
          <dgm:bulletEnabled val="1"/>
        </dgm:presLayoutVars>
      </dgm:prSet>
      <dgm:spPr/>
      <dgm:t>
        <a:bodyPr/>
        <a:lstStyle/>
        <a:p>
          <a:endParaRPr lang="tr-TR"/>
        </a:p>
      </dgm:t>
    </dgm:pt>
    <dgm:pt modelId="{54612BEB-4664-4AE7-AC1B-B18FCFD60CD7}" type="pres">
      <dgm:prSet presAssocID="{6CC4FEAF-DDB6-4E71-AE33-55E873A04E42}" presName="descendantText" presStyleLbl="alignAccFollowNode1" presStyleIdx="1" presStyleCnt="3" custLinFactNeighborX="-330" custLinFactNeighborY="-1216">
        <dgm:presLayoutVars>
          <dgm:bulletEnabled val="1"/>
        </dgm:presLayoutVars>
      </dgm:prSet>
      <dgm:spPr/>
      <dgm:t>
        <a:bodyPr/>
        <a:lstStyle/>
        <a:p>
          <a:endParaRPr lang="tr-TR"/>
        </a:p>
      </dgm:t>
    </dgm:pt>
    <dgm:pt modelId="{7EF78611-70C1-4D9F-959B-ED87E6B7A9BB}" type="pres">
      <dgm:prSet presAssocID="{4AA99949-CB89-40F1-B544-A3E375D83023}" presName="sp" presStyleCnt="0"/>
      <dgm:spPr/>
    </dgm:pt>
    <dgm:pt modelId="{C9ADBDC1-91F2-4828-BAF0-2F5D31099133}" type="pres">
      <dgm:prSet presAssocID="{C8B1026E-23C8-41C9-AB26-BD717AB83EFE}" presName="linNode" presStyleCnt="0"/>
      <dgm:spPr/>
    </dgm:pt>
    <dgm:pt modelId="{2AF87302-3453-496D-AEC3-A05B83A45377}" type="pres">
      <dgm:prSet presAssocID="{C8B1026E-23C8-41C9-AB26-BD717AB83EFE}" presName="parentText" presStyleLbl="node1" presStyleIdx="2" presStyleCnt="3">
        <dgm:presLayoutVars>
          <dgm:chMax val="1"/>
          <dgm:bulletEnabled val="1"/>
        </dgm:presLayoutVars>
      </dgm:prSet>
      <dgm:spPr/>
      <dgm:t>
        <a:bodyPr/>
        <a:lstStyle/>
        <a:p>
          <a:endParaRPr lang="tr-TR"/>
        </a:p>
      </dgm:t>
    </dgm:pt>
    <dgm:pt modelId="{AA355743-0B31-4346-9E52-2A0279BCFBC7}" type="pres">
      <dgm:prSet presAssocID="{C8B1026E-23C8-41C9-AB26-BD717AB83EFE}" presName="descendantText" presStyleLbl="alignAccFollowNode1" presStyleIdx="2" presStyleCnt="3">
        <dgm:presLayoutVars>
          <dgm:bulletEnabled val="1"/>
        </dgm:presLayoutVars>
      </dgm:prSet>
      <dgm:spPr/>
      <dgm:t>
        <a:bodyPr/>
        <a:lstStyle/>
        <a:p>
          <a:endParaRPr lang="tr-TR"/>
        </a:p>
      </dgm:t>
    </dgm:pt>
  </dgm:ptLst>
  <dgm:cxnLst>
    <dgm:cxn modelId="{2AEDEF53-87AC-4498-A7A8-A11445B4127E}" type="presOf" srcId="{1C170C21-7413-4C3D-8C3F-808E85AD8757}" destId="{405E4A9A-312D-4E98-A031-64D4345EA6D0}" srcOrd="0" destOrd="0" presId="urn:microsoft.com/office/officeart/2005/8/layout/vList5"/>
    <dgm:cxn modelId="{97888E08-C1F6-4C77-8DFB-3E13C78B0EA5}" srcId="{0C764F85-E191-4889-B2D8-360ADA4231F7}" destId="{1CC47E99-BBFE-4BCB-8953-525F2ED68ED3}" srcOrd="0" destOrd="0" parTransId="{DF1C26D5-761F-4F3E-B69B-DC60FBBABE98}" sibTransId="{22CA5D59-574B-4993-B0AF-CA5B46DD4809}"/>
    <dgm:cxn modelId="{8C54392C-E114-4BE7-B1B6-88E9909480D5}" type="presOf" srcId="{CBC9F329-E7C0-49F0-837D-F06386AD5D1F}" destId="{54612BEB-4664-4AE7-AC1B-B18FCFD60CD7}" srcOrd="0" destOrd="1" presId="urn:microsoft.com/office/officeart/2005/8/layout/vList5"/>
    <dgm:cxn modelId="{F603B4AE-8D8E-4A44-BBF4-8568DEF51A2A}" srcId="{1CC47E99-BBFE-4BCB-8953-525F2ED68ED3}" destId="{1C170C21-7413-4C3D-8C3F-808E85AD8757}" srcOrd="0" destOrd="0" parTransId="{9E1E5115-226C-4748-B733-F1F466035017}" sibTransId="{D0C0AEAD-9CF1-4660-937F-90C0609EC349}"/>
    <dgm:cxn modelId="{E2D1488D-F8EC-48A1-864A-680FF38BF708}" srcId="{0C764F85-E191-4889-B2D8-360ADA4231F7}" destId="{C8B1026E-23C8-41C9-AB26-BD717AB83EFE}" srcOrd="2" destOrd="0" parTransId="{A34B4BDB-331F-443D-84B7-CC9ADA009A02}" sibTransId="{3BF6511E-9843-4B69-8C17-ECD5F2E2D859}"/>
    <dgm:cxn modelId="{63F323D1-4F08-470C-B698-3FF48B51A0A8}" type="presOf" srcId="{C8B1026E-23C8-41C9-AB26-BD717AB83EFE}" destId="{2AF87302-3453-496D-AEC3-A05B83A45377}" srcOrd="0" destOrd="0" presId="urn:microsoft.com/office/officeart/2005/8/layout/vList5"/>
    <dgm:cxn modelId="{BF45B0CC-92A1-45EB-8EEB-EE2FC66367F6}" type="presOf" srcId="{1CC47E99-BBFE-4BCB-8953-525F2ED68ED3}" destId="{31A3FFDF-B909-4149-A25E-A38310099149}" srcOrd="0" destOrd="0" presId="urn:microsoft.com/office/officeart/2005/8/layout/vList5"/>
    <dgm:cxn modelId="{0731DDEC-DED8-448D-86B3-905BA24E1CE0}" type="presOf" srcId="{66E15ED1-E323-49FE-858B-C651A6EF63B7}" destId="{54612BEB-4664-4AE7-AC1B-B18FCFD60CD7}" srcOrd="0" destOrd="0" presId="urn:microsoft.com/office/officeart/2005/8/layout/vList5"/>
    <dgm:cxn modelId="{EE6990C9-2934-4F6B-BF92-14A150010071}" srcId="{6CC4FEAF-DDB6-4E71-AE33-55E873A04E42}" destId="{CBC9F329-E7C0-49F0-837D-F06386AD5D1F}" srcOrd="1" destOrd="0" parTransId="{5A0CDE97-87EB-4469-BC0F-ADE742F1AFD9}" sibTransId="{2D194ED3-2BFF-4806-A404-620A614EE3A3}"/>
    <dgm:cxn modelId="{BDC79834-3F8B-42C5-AD9A-D960977DECCE}" srcId="{6CC4FEAF-DDB6-4E71-AE33-55E873A04E42}" destId="{66E15ED1-E323-49FE-858B-C651A6EF63B7}" srcOrd="0" destOrd="0" parTransId="{520F477F-35F9-43F1-98BE-0ACD80AFCCC3}" sibTransId="{F88FC847-4B1E-4815-9721-08C21EE688F6}"/>
    <dgm:cxn modelId="{DDEB3AEB-4631-43CD-AD6B-215CA3162B0E}" type="presOf" srcId="{7DA5C5F0-A4FB-418D-BA9C-075D8D33305C}" destId="{AA355743-0B31-4346-9E52-2A0279BCFBC7}" srcOrd="0" destOrd="0" presId="urn:microsoft.com/office/officeart/2005/8/layout/vList5"/>
    <dgm:cxn modelId="{0B14A9F5-0234-4FAD-B5FC-C382413AF379}" type="presOf" srcId="{6CC4FEAF-DDB6-4E71-AE33-55E873A04E42}" destId="{F16B4CC9-D84D-4963-9497-CF982E77A25A}" srcOrd="0" destOrd="0" presId="urn:microsoft.com/office/officeart/2005/8/layout/vList5"/>
    <dgm:cxn modelId="{0F1399D1-F176-4136-971D-781E0E0C8303}" type="presOf" srcId="{F40604B9-1C4B-4093-B644-09DA609DD420}" destId="{405E4A9A-312D-4E98-A031-64D4345EA6D0}" srcOrd="0" destOrd="2" presId="urn:microsoft.com/office/officeart/2005/8/layout/vList5"/>
    <dgm:cxn modelId="{FF66C57B-3D89-4056-A288-69F362F94B20}" type="presOf" srcId="{CBC48D26-E30A-4D64-96E9-172568034F9E}" destId="{405E4A9A-312D-4E98-A031-64D4345EA6D0}" srcOrd="0" destOrd="1" presId="urn:microsoft.com/office/officeart/2005/8/layout/vList5"/>
    <dgm:cxn modelId="{ED727721-9812-412D-BB47-DA9F835B0940}" type="presOf" srcId="{0C764F85-E191-4889-B2D8-360ADA4231F7}" destId="{D9D15635-B339-4F1D-A3E0-43CE36C06590}" srcOrd="0" destOrd="0" presId="urn:microsoft.com/office/officeart/2005/8/layout/vList5"/>
    <dgm:cxn modelId="{B0D055B4-4324-4171-886E-3E710AA4DB5D}" srcId="{1CC47E99-BBFE-4BCB-8953-525F2ED68ED3}" destId="{CBC48D26-E30A-4D64-96E9-172568034F9E}" srcOrd="1" destOrd="0" parTransId="{3473798C-E69A-4963-A1F9-0E37E121B9B6}" sibTransId="{99CB759A-37BA-4BB6-AEA8-9A6C9EC6A25E}"/>
    <dgm:cxn modelId="{9D9056F6-8ECB-4589-A61F-16B528178314}" srcId="{0C764F85-E191-4889-B2D8-360ADA4231F7}" destId="{6CC4FEAF-DDB6-4E71-AE33-55E873A04E42}" srcOrd="1" destOrd="0" parTransId="{6A95FFFC-7671-4D83-A9B7-56B387A50DE6}" sibTransId="{4AA99949-CB89-40F1-B544-A3E375D83023}"/>
    <dgm:cxn modelId="{C1382BC6-20CA-40C5-AB13-CCB162E5C897}" srcId="{C8B1026E-23C8-41C9-AB26-BD717AB83EFE}" destId="{7DA5C5F0-A4FB-418D-BA9C-075D8D33305C}" srcOrd="0" destOrd="0" parTransId="{00299657-A985-4CBF-ABD8-30ED44BA1745}" sibTransId="{998BACFA-C7F7-4334-A16A-051AF5343AB9}"/>
    <dgm:cxn modelId="{0E8CC572-A1AD-4D32-A680-3FD44EA714FD}" srcId="{1CC47E99-BBFE-4BCB-8953-525F2ED68ED3}" destId="{F40604B9-1C4B-4093-B644-09DA609DD420}" srcOrd="2" destOrd="0" parTransId="{2BE53309-D09A-4079-8F04-30B27DD4419E}" sibTransId="{3355D93F-9F9F-4718-BEF4-1C387651D52D}"/>
    <dgm:cxn modelId="{6BB1975A-89E7-4B0C-95FF-2D9D78C51B05}" type="presParOf" srcId="{D9D15635-B339-4F1D-A3E0-43CE36C06590}" destId="{D5DE3E4B-3D91-467D-9BD8-D5E7843C7AA1}" srcOrd="0" destOrd="0" presId="urn:microsoft.com/office/officeart/2005/8/layout/vList5"/>
    <dgm:cxn modelId="{DC408970-BF50-4CDA-A5E2-803AA8A9E705}" type="presParOf" srcId="{D5DE3E4B-3D91-467D-9BD8-D5E7843C7AA1}" destId="{31A3FFDF-B909-4149-A25E-A38310099149}" srcOrd="0" destOrd="0" presId="urn:microsoft.com/office/officeart/2005/8/layout/vList5"/>
    <dgm:cxn modelId="{40D90F2B-3ACB-448F-871E-96B07330B2FF}" type="presParOf" srcId="{D5DE3E4B-3D91-467D-9BD8-D5E7843C7AA1}" destId="{405E4A9A-312D-4E98-A031-64D4345EA6D0}" srcOrd="1" destOrd="0" presId="urn:microsoft.com/office/officeart/2005/8/layout/vList5"/>
    <dgm:cxn modelId="{A398B021-12E1-44C1-89A3-E24A79F99136}" type="presParOf" srcId="{D9D15635-B339-4F1D-A3E0-43CE36C06590}" destId="{E3D7AC03-D298-40C6-985E-A1A3A4FB3C52}" srcOrd="1" destOrd="0" presId="urn:microsoft.com/office/officeart/2005/8/layout/vList5"/>
    <dgm:cxn modelId="{DBCF6370-4959-4E17-A577-FA792AD2B558}" type="presParOf" srcId="{D9D15635-B339-4F1D-A3E0-43CE36C06590}" destId="{6CD1AF83-E029-4F26-8692-6115C7986A7A}" srcOrd="2" destOrd="0" presId="urn:microsoft.com/office/officeart/2005/8/layout/vList5"/>
    <dgm:cxn modelId="{D3B3A604-0663-4D87-BDE6-B56A66C6687C}" type="presParOf" srcId="{6CD1AF83-E029-4F26-8692-6115C7986A7A}" destId="{F16B4CC9-D84D-4963-9497-CF982E77A25A}" srcOrd="0" destOrd="0" presId="urn:microsoft.com/office/officeart/2005/8/layout/vList5"/>
    <dgm:cxn modelId="{8C001F15-7CA0-4DE9-9167-F8BF077BFF2C}" type="presParOf" srcId="{6CD1AF83-E029-4F26-8692-6115C7986A7A}" destId="{54612BEB-4664-4AE7-AC1B-B18FCFD60CD7}" srcOrd="1" destOrd="0" presId="urn:microsoft.com/office/officeart/2005/8/layout/vList5"/>
    <dgm:cxn modelId="{A80F2B18-ADDE-45D9-B55D-C5E1CFAC5BF7}" type="presParOf" srcId="{D9D15635-B339-4F1D-A3E0-43CE36C06590}" destId="{7EF78611-70C1-4D9F-959B-ED87E6B7A9BB}" srcOrd="3" destOrd="0" presId="urn:microsoft.com/office/officeart/2005/8/layout/vList5"/>
    <dgm:cxn modelId="{C61C1B47-BA52-4A96-A9E0-49F7481E4F4F}" type="presParOf" srcId="{D9D15635-B339-4F1D-A3E0-43CE36C06590}" destId="{C9ADBDC1-91F2-4828-BAF0-2F5D31099133}" srcOrd="4" destOrd="0" presId="urn:microsoft.com/office/officeart/2005/8/layout/vList5"/>
    <dgm:cxn modelId="{B1292EA4-6547-4D0D-9940-D05D707E5C23}" type="presParOf" srcId="{C9ADBDC1-91F2-4828-BAF0-2F5D31099133}" destId="{2AF87302-3453-496D-AEC3-A05B83A45377}" srcOrd="0" destOrd="0" presId="urn:microsoft.com/office/officeart/2005/8/layout/vList5"/>
    <dgm:cxn modelId="{F6377727-8999-4CB6-9690-3B36490C933F}" type="presParOf" srcId="{C9ADBDC1-91F2-4828-BAF0-2F5D31099133}" destId="{AA355743-0B31-4346-9E52-2A0279BCFBC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D208335-4A0F-425F-9752-63AA1C5B2013}" type="doc">
      <dgm:prSet loTypeId="urn:microsoft.com/office/officeart/2005/8/layout/vList4" loCatId="list" qsTypeId="urn:microsoft.com/office/officeart/2005/8/quickstyle/simple5" qsCatId="simple" csTypeId="urn:microsoft.com/office/officeart/2005/8/colors/accent2_1" csCatId="accent2" phldr="1"/>
      <dgm:spPr/>
      <dgm:t>
        <a:bodyPr/>
        <a:lstStyle/>
        <a:p>
          <a:endParaRPr lang="tr-TR"/>
        </a:p>
      </dgm:t>
    </dgm:pt>
    <dgm:pt modelId="{CD1ED9DE-E31D-4627-B93C-2898A1B79FCE}">
      <dgm:prSet phldrT="[Metin]" custT="1"/>
      <dgm:spPr/>
      <dgm:t>
        <a:bodyPr/>
        <a:lstStyle/>
        <a:p>
          <a:r>
            <a:rPr lang="tr-TR" sz="2800" b="1" i="0" u="none" dirty="0" smtClean="0">
              <a:latin typeface="Arial" panose="020B0604020202020204" pitchFamily="34" charset="0"/>
              <a:cs typeface="Arial" panose="020B0604020202020204" pitchFamily="34" charset="0"/>
            </a:rPr>
            <a:t>Kendi okuduğunuz kitaplardan ilgi çekici olanları  aktarın.</a:t>
          </a:r>
        </a:p>
      </dgm:t>
    </dgm:pt>
    <dgm:pt modelId="{C4B5BB3A-F735-461F-BB43-3B2215597E59}" type="parTrans" cxnId="{B6DF9E15-026A-4905-B6A4-59BA934E1E4F}">
      <dgm:prSet/>
      <dgm:spPr/>
      <dgm:t>
        <a:bodyPr/>
        <a:lstStyle/>
        <a:p>
          <a:endParaRPr lang="tr-TR" sz="2800" b="1" i="0" u="none" dirty="0">
            <a:latin typeface="Arial" panose="020B0604020202020204" pitchFamily="34" charset="0"/>
            <a:cs typeface="Arial" panose="020B0604020202020204" pitchFamily="34" charset="0"/>
          </a:endParaRPr>
        </a:p>
      </dgm:t>
    </dgm:pt>
    <dgm:pt modelId="{3AC5E1AB-BDF9-493D-90DB-17D4DBC340B9}" type="sibTrans" cxnId="{B6DF9E15-026A-4905-B6A4-59BA934E1E4F}">
      <dgm:prSet/>
      <dgm:spPr/>
      <dgm:t>
        <a:bodyPr/>
        <a:lstStyle/>
        <a:p>
          <a:endParaRPr lang="tr-TR" sz="2800" b="1" i="0" u="none" dirty="0">
            <a:latin typeface="Arial" panose="020B0604020202020204" pitchFamily="34" charset="0"/>
            <a:cs typeface="Arial" panose="020B0604020202020204" pitchFamily="34" charset="0"/>
          </a:endParaRPr>
        </a:p>
      </dgm:t>
    </dgm:pt>
    <dgm:pt modelId="{37B80AD4-2634-4B62-B25D-A5A37512050D}">
      <dgm:prSet custT="1"/>
      <dgm:spPr/>
      <dgm:t>
        <a:bodyPr/>
        <a:lstStyle/>
        <a:p>
          <a:r>
            <a:rPr lang="tr-TR" sz="2800" b="1" i="0" u="none" dirty="0" smtClean="0">
              <a:latin typeface="Arial" panose="020B0604020202020204" pitchFamily="34" charset="0"/>
              <a:cs typeface="Arial" panose="020B0604020202020204" pitchFamily="34" charset="0"/>
            </a:rPr>
            <a:t>Kütüphaneye, kitapevlerine gidin. Kendisine kitaplar seçmesine izin verin.</a:t>
          </a:r>
          <a:endParaRPr lang="tr-TR" sz="2800" b="1" i="0" u="none" dirty="0">
            <a:latin typeface="Arial" panose="020B0604020202020204" pitchFamily="34" charset="0"/>
            <a:cs typeface="Arial" panose="020B0604020202020204" pitchFamily="34" charset="0"/>
          </a:endParaRPr>
        </a:p>
      </dgm:t>
    </dgm:pt>
    <dgm:pt modelId="{4F356424-2DDE-4AB8-9C32-66ADA9596E38}" type="parTrans" cxnId="{F9219A48-7190-40EF-B5EE-6516FBEFC55A}">
      <dgm:prSet/>
      <dgm:spPr/>
      <dgm:t>
        <a:bodyPr/>
        <a:lstStyle/>
        <a:p>
          <a:endParaRPr lang="tr-TR" sz="2800" b="1" i="0" u="none">
            <a:latin typeface="Arial" panose="020B0604020202020204" pitchFamily="34" charset="0"/>
            <a:cs typeface="Arial" panose="020B0604020202020204" pitchFamily="34" charset="0"/>
          </a:endParaRPr>
        </a:p>
      </dgm:t>
    </dgm:pt>
    <dgm:pt modelId="{5BD2B7EE-C13D-42FB-9787-222A4D57BF22}" type="sibTrans" cxnId="{F9219A48-7190-40EF-B5EE-6516FBEFC55A}">
      <dgm:prSet/>
      <dgm:spPr/>
      <dgm:t>
        <a:bodyPr/>
        <a:lstStyle/>
        <a:p>
          <a:endParaRPr lang="tr-TR" sz="2800" b="1" i="0" u="none">
            <a:latin typeface="Arial" panose="020B0604020202020204" pitchFamily="34" charset="0"/>
            <a:cs typeface="Arial" panose="020B0604020202020204" pitchFamily="34" charset="0"/>
          </a:endParaRPr>
        </a:p>
      </dgm:t>
    </dgm:pt>
    <dgm:pt modelId="{DD3094B4-7BA7-4004-AFBC-4ABAC3088C40}">
      <dgm:prSet custT="1"/>
      <dgm:spPr/>
      <dgm:t>
        <a:bodyPr/>
        <a:lstStyle/>
        <a:p>
          <a:r>
            <a:rPr lang="tr-TR" sz="2800" b="1" i="0" u="none" dirty="0" smtClean="0">
              <a:latin typeface="Arial" panose="020B0604020202020204" pitchFamily="34" charset="0"/>
              <a:cs typeface="Arial" panose="020B0604020202020204" pitchFamily="34" charset="0"/>
            </a:rPr>
            <a:t>Uyumadan önce masal okuyun.</a:t>
          </a:r>
        </a:p>
      </dgm:t>
    </dgm:pt>
    <dgm:pt modelId="{4CAC7DE7-4903-490E-B4B4-A919CB703AD3}" type="sibTrans" cxnId="{C8DB5124-5660-4E9A-88EE-E9564C1681FE}">
      <dgm:prSet/>
      <dgm:spPr/>
      <dgm:t>
        <a:bodyPr/>
        <a:lstStyle/>
        <a:p>
          <a:endParaRPr lang="tr-TR" sz="2800" b="1" i="0" u="none">
            <a:latin typeface="Arial" panose="020B0604020202020204" pitchFamily="34" charset="0"/>
            <a:cs typeface="Arial" panose="020B0604020202020204" pitchFamily="34" charset="0"/>
          </a:endParaRPr>
        </a:p>
      </dgm:t>
    </dgm:pt>
    <dgm:pt modelId="{187C2C19-FF43-46B5-8305-67C8F4C3BE74}" type="parTrans" cxnId="{C8DB5124-5660-4E9A-88EE-E9564C1681FE}">
      <dgm:prSet/>
      <dgm:spPr/>
      <dgm:t>
        <a:bodyPr/>
        <a:lstStyle/>
        <a:p>
          <a:endParaRPr lang="tr-TR" sz="2800" b="1" i="0" u="none">
            <a:latin typeface="Arial" panose="020B0604020202020204" pitchFamily="34" charset="0"/>
            <a:cs typeface="Arial" panose="020B0604020202020204" pitchFamily="34" charset="0"/>
          </a:endParaRPr>
        </a:p>
      </dgm:t>
    </dgm:pt>
    <dgm:pt modelId="{4A08054D-90FE-4166-9341-74BAA285B99A}" type="pres">
      <dgm:prSet presAssocID="{BD208335-4A0F-425F-9752-63AA1C5B2013}" presName="linear" presStyleCnt="0">
        <dgm:presLayoutVars>
          <dgm:dir/>
          <dgm:resizeHandles val="exact"/>
        </dgm:presLayoutVars>
      </dgm:prSet>
      <dgm:spPr/>
      <dgm:t>
        <a:bodyPr/>
        <a:lstStyle/>
        <a:p>
          <a:endParaRPr lang="tr-TR"/>
        </a:p>
      </dgm:t>
    </dgm:pt>
    <dgm:pt modelId="{CD038FFB-8BA5-4CFB-9ED1-4F12B47DE0B1}" type="pres">
      <dgm:prSet presAssocID="{DD3094B4-7BA7-4004-AFBC-4ABAC3088C40}" presName="comp" presStyleCnt="0"/>
      <dgm:spPr/>
    </dgm:pt>
    <dgm:pt modelId="{79E09737-710F-4385-BD2B-1219C543790A}" type="pres">
      <dgm:prSet presAssocID="{DD3094B4-7BA7-4004-AFBC-4ABAC3088C40}" presName="box" presStyleLbl="node1" presStyleIdx="0" presStyleCnt="3"/>
      <dgm:spPr/>
      <dgm:t>
        <a:bodyPr/>
        <a:lstStyle/>
        <a:p>
          <a:endParaRPr lang="tr-TR"/>
        </a:p>
      </dgm:t>
    </dgm:pt>
    <dgm:pt modelId="{C4A17247-E02F-4966-88A8-1F29BB4CBB41}" type="pres">
      <dgm:prSet presAssocID="{DD3094B4-7BA7-4004-AFBC-4ABAC3088C40}" presName="img" presStyleLbl="fgImgPlace1" presStyleIdx="0" presStyleCnt="3"/>
      <dgm:spPr>
        <a:blipFill rotWithShape="1">
          <a:blip xmlns:r="http://schemas.openxmlformats.org/officeDocument/2006/relationships" r:embed="rId1"/>
          <a:stretch>
            <a:fillRect/>
          </a:stretch>
        </a:blipFill>
      </dgm:spPr>
    </dgm:pt>
    <dgm:pt modelId="{93E5A32E-A346-45E6-9DD4-4AD14A9E110E}" type="pres">
      <dgm:prSet presAssocID="{DD3094B4-7BA7-4004-AFBC-4ABAC3088C40}" presName="text" presStyleLbl="node1" presStyleIdx="0" presStyleCnt="3">
        <dgm:presLayoutVars>
          <dgm:bulletEnabled val="1"/>
        </dgm:presLayoutVars>
      </dgm:prSet>
      <dgm:spPr/>
      <dgm:t>
        <a:bodyPr/>
        <a:lstStyle/>
        <a:p>
          <a:endParaRPr lang="tr-TR"/>
        </a:p>
      </dgm:t>
    </dgm:pt>
    <dgm:pt modelId="{E41672B7-1893-4843-B96E-62B1201CBB61}" type="pres">
      <dgm:prSet presAssocID="{4CAC7DE7-4903-490E-B4B4-A919CB703AD3}" presName="spacer" presStyleCnt="0"/>
      <dgm:spPr/>
    </dgm:pt>
    <dgm:pt modelId="{9DAD5A9F-2E40-4E95-B459-23E70578936A}" type="pres">
      <dgm:prSet presAssocID="{37B80AD4-2634-4B62-B25D-A5A37512050D}" presName="comp" presStyleCnt="0"/>
      <dgm:spPr/>
    </dgm:pt>
    <dgm:pt modelId="{53B3A8FB-8256-4D0C-8FB2-52A4A9945BE7}" type="pres">
      <dgm:prSet presAssocID="{37B80AD4-2634-4B62-B25D-A5A37512050D}" presName="box" presStyleLbl="node1" presStyleIdx="1" presStyleCnt="3"/>
      <dgm:spPr/>
      <dgm:t>
        <a:bodyPr/>
        <a:lstStyle/>
        <a:p>
          <a:endParaRPr lang="tr-TR"/>
        </a:p>
      </dgm:t>
    </dgm:pt>
    <dgm:pt modelId="{D3BED838-399B-4A98-A936-8E5C51F8B3A5}" type="pres">
      <dgm:prSet presAssocID="{37B80AD4-2634-4B62-B25D-A5A37512050D}" presName="img" presStyleLbl="fgImgPlace1" presStyleIdx="1" presStyleCnt="3"/>
      <dgm:spPr>
        <a:blipFill rotWithShape="1">
          <a:blip xmlns:r="http://schemas.openxmlformats.org/officeDocument/2006/relationships" r:embed="rId2"/>
          <a:stretch>
            <a:fillRect/>
          </a:stretch>
        </a:blipFill>
      </dgm:spPr>
      <dgm:t>
        <a:bodyPr/>
        <a:lstStyle/>
        <a:p>
          <a:endParaRPr lang="tr-TR"/>
        </a:p>
      </dgm:t>
    </dgm:pt>
    <dgm:pt modelId="{2157BA70-BB6A-4B88-B8C0-DB5E33B44EA5}" type="pres">
      <dgm:prSet presAssocID="{37B80AD4-2634-4B62-B25D-A5A37512050D}" presName="text" presStyleLbl="node1" presStyleIdx="1" presStyleCnt="3">
        <dgm:presLayoutVars>
          <dgm:bulletEnabled val="1"/>
        </dgm:presLayoutVars>
      </dgm:prSet>
      <dgm:spPr/>
      <dgm:t>
        <a:bodyPr/>
        <a:lstStyle/>
        <a:p>
          <a:endParaRPr lang="tr-TR"/>
        </a:p>
      </dgm:t>
    </dgm:pt>
    <dgm:pt modelId="{3494AEB7-6C9F-4FF4-AAC6-EF2C744704F9}" type="pres">
      <dgm:prSet presAssocID="{5BD2B7EE-C13D-42FB-9787-222A4D57BF22}" presName="spacer" presStyleCnt="0"/>
      <dgm:spPr/>
    </dgm:pt>
    <dgm:pt modelId="{5AE85992-C4A1-4CC8-9C69-1127D5806B4B}" type="pres">
      <dgm:prSet presAssocID="{CD1ED9DE-E31D-4627-B93C-2898A1B79FCE}" presName="comp" presStyleCnt="0"/>
      <dgm:spPr/>
    </dgm:pt>
    <dgm:pt modelId="{66B635A8-0E5D-4A0C-A76F-4402C4D2094E}" type="pres">
      <dgm:prSet presAssocID="{CD1ED9DE-E31D-4627-B93C-2898A1B79FCE}" presName="box" presStyleLbl="node1" presStyleIdx="2" presStyleCnt="3"/>
      <dgm:spPr/>
      <dgm:t>
        <a:bodyPr/>
        <a:lstStyle/>
        <a:p>
          <a:endParaRPr lang="tr-TR"/>
        </a:p>
      </dgm:t>
    </dgm:pt>
    <dgm:pt modelId="{4C825EC7-2E2D-421B-A6CB-E56C594C3BE6}" type="pres">
      <dgm:prSet presAssocID="{CD1ED9DE-E31D-4627-B93C-2898A1B79FCE}" presName="img" presStyleLbl="fgImgPlace1" presStyleIdx="2" presStyleCnt="3"/>
      <dgm:spPr>
        <a:blipFill rotWithShape="1">
          <a:blip xmlns:r="http://schemas.openxmlformats.org/officeDocument/2006/relationships" r:embed="rId3"/>
          <a:stretch>
            <a:fillRect/>
          </a:stretch>
        </a:blipFill>
      </dgm:spPr>
      <dgm:t>
        <a:bodyPr/>
        <a:lstStyle/>
        <a:p>
          <a:endParaRPr lang="tr-TR"/>
        </a:p>
      </dgm:t>
    </dgm:pt>
    <dgm:pt modelId="{0E751DCE-636B-4FAF-B47D-E060B357A71E}" type="pres">
      <dgm:prSet presAssocID="{CD1ED9DE-E31D-4627-B93C-2898A1B79FCE}" presName="text" presStyleLbl="node1" presStyleIdx="2" presStyleCnt="3">
        <dgm:presLayoutVars>
          <dgm:bulletEnabled val="1"/>
        </dgm:presLayoutVars>
      </dgm:prSet>
      <dgm:spPr/>
      <dgm:t>
        <a:bodyPr/>
        <a:lstStyle/>
        <a:p>
          <a:endParaRPr lang="tr-TR"/>
        </a:p>
      </dgm:t>
    </dgm:pt>
  </dgm:ptLst>
  <dgm:cxnLst>
    <dgm:cxn modelId="{B6DF9E15-026A-4905-B6A4-59BA934E1E4F}" srcId="{BD208335-4A0F-425F-9752-63AA1C5B2013}" destId="{CD1ED9DE-E31D-4627-B93C-2898A1B79FCE}" srcOrd="2" destOrd="0" parTransId="{C4B5BB3A-F735-461F-BB43-3B2215597E59}" sibTransId="{3AC5E1AB-BDF9-493D-90DB-17D4DBC340B9}"/>
    <dgm:cxn modelId="{DC230DEC-5457-4A5F-BC8F-3E259552668D}" type="presOf" srcId="{CD1ED9DE-E31D-4627-B93C-2898A1B79FCE}" destId="{66B635A8-0E5D-4A0C-A76F-4402C4D2094E}" srcOrd="0" destOrd="0" presId="urn:microsoft.com/office/officeart/2005/8/layout/vList4"/>
    <dgm:cxn modelId="{C8DB5124-5660-4E9A-88EE-E9564C1681FE}" srcId="{BD208335-4A0F-425F-9752-63AA1C5B2013}" destId="{DD3094B4-7BA7-4004-AFBC-4ABAC3088C40}" srcOrd="0" destOrd="0" parTransId="{187C2C19-FF43-46B5-8305-67C8F4C3BE74}" sibTransId="{4CAC7DE7-4903-490E-B4B4-A919CB703AD3}"/>
    <dgm:cxn modelId="{F9219A48-7190-40EF-B5EE-6516FBEFC55A}" srcId="{BD208335-4A0F-425F-9752-63AA1C5B2013}" destId="{37B80AD4-2634-4B62-B25D-A5A37512050D}" srcOrd="1" destOrd="0" parTransId="{4F356424-2DDE-4AB8-9C32-66ADA9596E38}" sibTransId="{5BD2B7EE-C13D-42FB-9787-222A4D57BF22}"/>
    <dgm:cxn modelId="{869FDEFE-F7AD-461B-B65E-2DE6E864CFE6}" type="presOf" srcId="{37B80AD4-2634-4B62-B25D-A5A37512050D}" destId="{53B3A8FB-8256-4D0C-8FB2-52A4A9945BE7}" srcOrd="0" destOrd="0" presId="urn:microsoft.com/office/officeart/2005/8/layout/vList4"/>
    <dgm:cxn modelId="{662073A6-07F2-460F-9D7D-B6640985AEAD}" type="presOf" srcId="{37B80AD4-2634-4B62-B25D-A5A37512050D}" destId="{2157BA70-BB6A-4B88-B8C0-DB5E33B44EA5}" srcOrd="1" destOrd="0" presId="urn:microsoft.com/office/officeart/2005/8/layout/vList4"/>
    <dgm:cxn modelId="{CED5B743-EFE6-4A1C-847C-E4964A299D52}" type="presOf" srcId="{DD3094B4-7BA7-4004-AFBC-4ABAC3088C40}" destId="{93E5A32E-A346-45E6-9DD4-4AD14A9E110E}" srcOrd="1" destOrd="0" presId="urn:microsoft.com/office/officeart/2005/8/layout/vList4"/>
    <dgm:cxn modelId="{674F4C57-348E-411C-8573-8A2B94C5025D}" type="presOf" srcId="{CD1ED9DE-E31D-4627-B93C-2898A1B79FCE}" destId="{0E751DCE-636B-4FAF-B47D-E060B357A71E}" srcOrd="1" destOrd="0" presId="urn:microsoft.com/office/officeart/2005/8/layout/vList4"/>
    <dgm:cxn modelId="{F7A4D058-3303-474E-850A-9672E0E0D9CA}" type="presOf" srcId="{DD3094B4-7BA7-4004-AFBC-4ABAC3088C40}" destId="{79E09737-710F-4385-BD2B-1219C543790A}" srcOrd="0" destOrd="0" presId="urn:microsoft.com/office/officeart/2005/8/layout/vList4"/>
    <dgm:cxn modelId="{893716DA-E34D-495F-93C9-86F1BE44CF3A}" type="presOf" srcId="{BD208335-4A0F-425F-9752-63AA1C5B2013}" destId="{4A08054D-90FE-4166-9341-74BAA285B99A}" srcOrd="0" destOrd="0" presId="urn:microsoft.com/office/officeart/2005/8/layout/vList4"/>
    <dgm:cxn modelId="{ED2B6CD6-E03F-4B68-8606-A88F68634BDE}" type="presParOf" srcId="{4A08054D-90FE-4166-9341-74BAA285B99A}" destId="{CD038FFB-8BA5-4CFB-9ED1-4F12B47DE0B1}" srcOrd="0" destOrd="0" presId="urn:microsoft.com/office/officeart/2005/8/layout/vList4"/>
    <dgm:cxn modelId="{22022CF3-AC23-4B2F-B786-9E8E7397CADC}" type="presParOf" srcId="{CD038FFB-8BA5-4CFB-9ED1-4F12B47DE0B1}" destId="{79E09737-710F-4385-BD2B-1219C543790A}" srcOrd="0" destOrd="0" presId="urn:microsoft.com/office/officeart/2005/8/layout/vList4"/>
    <dgm:cxn modelId="{DC8E29C5-3901-429A-8FB2-B07A7A9F91B8}" type="presParOf" srcId="{CD038FFB-8BA5-4CFB-9ED1-4F12B47DE0B1}" destId="{C4A17247-E02F-4966-88A8-1F29BB4CBB41}" srcOrd="1" destOrd="0" presId="urn:microsoft.com/office/officeart/2005/8/layout/vList4"/>
    <dgm:cxn modelId="{9083FBB7-B2E0-43FF-93B8-8572BD731372}" type="presParOf" srcId="{CD038FFB-8BA5-4CFB-9ED1-4F12B47DE0B1}" destId="{93E5A32E-A346-45E6-9DD4-4AD14A9E110E}" srcOrd="2" destOrd="0" presId="urn:microsoft.com/office/officeart/2005/8/layout/vList4"/>
    <dgm:cxn modelId="{76880555-B747-4461-B519-4B711A9A6483}" type="presParOf" srcId="{4A08054D-90FE-4166-9341-74BAA285B99A}" destId="{E41672B7-1893-4843-B96E-62B1201CBB61}" srcOrd="1" destOrd="0" presId="urn:microsoft.com/office/officeart/2005/8/layout/vList4"/>
    <dgm:cxn modelId="{6C3D215A-9C38-4410-8EFA-7E7EE54A8F57}" type="presParOf" srcId="{4A08054D-90FE-4166-9341-74BAA285B99A}" destId="{9DAD5A9F-2E40-4E95-B459-23E70578936A}" srcOrd="2" destOrd="0" presId="urn:microsoft.com/office/officeart/2005/8/layout/vList4"/>
    <dgm:cxn modelId="{19CAE726-9EEF-4D78-A6D0-4580D340111A}" type="presParOf" srcId="{9DAD5A9F-2E40-4E95-B459-23E70578936A}" destId="{53B3A8FB-8256-4D0C-8FB2-52A4A9945BE7}" srcOrd="0" destOrd="0" presId="urn:microsoft.com/office/officeart/2005/8/layout/vList4"/>
    <dgm:cxn modelId="{F19E2A6F-4CC3-4136-AFFB-86912DD35873}" type="presParOf" srcId="{9DAD5A9F-2E40-4E95-B459-23E70578936A}" destId="{D3BED838-399B-4A98-A936-8E5C51F8B3A5}" srcOrd="1" destOrd="0" presId="urn:microsoft.com/office/officeart/2005/8/layout/vList4"/>
    <dgm:cxn modelId="{026A21E5-38C1-43CB-9DFC-F913D07F72F4}" type="presParOf" srcId="{9DAD5A9F-2E40-4E95-B459-23E70578936A}" destId="{2157BA70-BB6A-4B88-B8C0-DB5E33B44EA5}" srcOrd="2" destOrd="0" presId="urn:microsoft.com/office/officeart/2005/8/layout/vList4"/>
    <dgm:cxn modelId="{E30125EE-EC2D-4B06-9F3C-6F99AD146E44}" type="presParOf" srcId="{4A08054D-90FE-4166-9341-74BAA285B99A}" destId="{3494AEB7-6C9F-4FF4-AAC6-EF2C744704F9}" srcOrd="3" destOrd="0" presId="urn:microsoft.com/office/officeart/2005/8/layout/vList4"/>
    <dgm:cxn modelId="{A7067EA0-BF3D-47F6-81ED-5E9C2B68D092}" type="presParOf" srcId="{4A08054D-90FE-4166-9341-74BAA285B99A}" destId="{5AE85992-C4A1-4CC8-9C69-1127D5806B4B}" srcOrd="4" destOrd="0" presId="urn:microsoft.com/office/officeart/2005/8/layout/vList4"/>
    <dgm:cxn modelId="{70F0DD5E-F26E-4FFE-B64A-8210F39F720E}" type="presParOf" srcId="{5AE85992-C4A1-4CC8-9C69-1127D5806B4B}" destId="{66B635A8-0E5D-4A0C-A76F-4402C4D2094E}" srcOrd="0" destOrd="0" presId="urn:microsoft.com/office/officeart/2005/8/layout/vList4"/>
    <dgm:cxn modelId="{8E70D25C-81ED-4EB0-A8DB-0D3107697BA3}" type="presParOf" srcId="{5AE85992-C4A1-4CC8-9C69-1127D5806B4B}" destId="{4C825EC7-2E2D-421B-A6CB-E56C594C3BE6}" srcOrd="1" destOrd="0" presId="urn:microsoft.com/office/officeart/2005/8/layout/vList4"/>
    <dgm:cxn modelId="{A2BA375A-BB36-4B0B-A8B3-6D2F1F751731}" type="presParOf" srcId="{5AE85992-C4A1-4CC8-9C69-1127D5806B4B}" destId="{0E751DCE-636B-4FAF-B47D-E060B357A71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1C615AA-8C3C-4A8A-95C1-DB69F49013E7}"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tr-TR"/>
        </a:p>
      </dgm:t>
    </dgm:pt>
    <dgm:pt modelId="{90F04C95-0691-4DE1-8213-6B0A3EAC9908}">
      <dgm:prSet phldrT="[Metin]" custT="1"/>
      <dgm:spPr/>
      <dgm:t>
        <a:bodyPr/>
        <a:lstStyle/>
        <a:p>
          <a:r>
            <a:rPr lang="tr-TR" sz="2400" b="1" dirty="0" smtClean="0">
              <a:solidFill>
                <a:schemeClr val="tx1"/>
              </a:solidFill>
              <a:effectLst/>
              <a:latin typeface="+mj-lt"/>
              <a:ea typeface="Calibri" panose="020F0502020204030204" pitchFamily="34" charset="0"/>
              <a:cs typeface="Times New Roman" panose="02020603050405020304" pitchFamily="18" charset="0"/>
            </a:rPr>
            <a:t>Kişisel Gelişimi: </a:t>
          </a:r>
          <a:r>
            <a:rPr lang="tr-TR" sz="2400" b="0" u="none" dirty="0" smtClean="0">
              <a:solidFill>
                <a:schemeClr val="tx1"/>
              </a:solidFill>
              <a:effectLst/>
              <a:latin typeface="+mj-lt"/>
              <a:ea typeface="Calibri" panose="020F0502020204030204" pitchFamily="34" charset="0"/>
              <a:cs typeface="Times New Roman" panose="02020603050405020304" pitchFamily="18" charset="0"/>
            </a:rPr>
            <a:t>Yaratıcılık, bilgiye erişim ve problem çözme yeteneklerinin gelişmesi.</a:t>
          </a:r>
          <a:endParaRPr lang="tr-TR" sz="2400" dirty="0">
            <a:latin typeface="+mj-lt"/>
          </a:endParaRPr>
        </a:p>
      </dgm:t>
    </dgm:pt>
    <dgm:pt modelId="{6DA546BC-36CB-4041-86B2-BD89288753B3}" type="parTrans" cxnId="{C1190C9B-BA22-43DF-AEB5-0BB94130A85B}">
      <dgm:prSet/>
      <dgm:spPr/>
      <dgm:t>
        <a:bodyPr/>
        <a:lstStyle/>
        <a:p>
          <a:endParaRPr lang="tr-TR" sz="2400">
            <a:latin typeface="+mj-lt"/>
          </a:endParaRPr>
        </a:p>
      </dgm:t>
    </dgm:pt>
    <dgm:pt modelId="{C406E533-F64F-4946-8B9F-CD8B73A5FF4C}" type="sibTrans" cxnId="{C1190C9B-BA22-43DF-AEB5-0BB94130A85B}">
      <dgm:prSet/>
      <dgm:spPr/>
      <dgm:t>
        <a:bodyPr/>
        <a:lstStyle/>
        <a:p>
          <a:endParaRPr lang="tr-TR" sz="2400">
            <a:latin typeface="+mj-lt"/>
          </a:endParaRPr>
        </a:p>
      </dgm:t>
    </dgm:pt>
    <dgm:pt modelId="{044FED3D-33A6-4D10-A72D-2C3C42A29291}">
      <dgm:prSet phldrT="[Metin]" custT="1"/>
      <dgm:spPr/>
      <dgm:t>
        <a:bodyPr/>
        <a:lstStyle/>
        <a:p>
          <a:r>
            <a:rPr lang="tr-TR" sz="2400" b="1" dirty="0" smtClean="0">
              <a:solidFill>
                <a:schemeClr val="tx1"/>
              </a:solidFill>
              <a:effectLst/>
              <a:latin typeface="+mj-lt"/>
              <a:ea typeface="Calibri" panose="020F0502020204030204" pitchFamily="34" charset="0"/>
              <a:cs typeface="Times New Roman" panose="02020603050405020304" pitchFamily="18" charset="0"/>
            </a:rPr>
            <a:t>Yaşam Boyu Öğrenme: </a:t>
          </a:r>
          <a:r>
            <a:rPr lang="tr-TR" sz="2400" b="0" u="none" dirty="0" smtClean="0">
              <a:solidFill>
                <a:schemeClr val="tx1"/>
              </a:solidFill>
              <a:effectLst/>
              <a:latin typeface="+mj-lt"/>
              <a:ea typeface="Calibri" panose="020F0502020204030204" pitchFamily="34" charset="0"/>
              <a:cs typeface="Times New Roman" panose="02020603050405020304" pitchFamily="18" charset="0"/>
            </a:rPr>
            <a:t>Okuma alışkanlığı, hayat boyu sürecek bir öğrenme süreci sağlar.</a:t>
          </a:r>
          <a:endParaRPr lang="tr-TR" sz="2400" dirty="0">
            <a:latin typeface="+mj-lt"/>
          </a:endParaRPr>
        </a:p>
      </dgm:t>
    </dgm:pt>
    <dgm:pt modelId="{9EADAFA2-34DA-410A-AAAB-18D665D945C5}" type="parTrans" cxnId="{9B2866D9-669F-472A-BC37-1CB16B7F3296}">
      <dgm:prSet/>
      <dgm:spPr/>
      <dgm:t>
        <a:bodyPr/>
        <a:lstStyle/>
        <a:p>
          <a:endParaRPr lang="tr-TR" sz="2400">
            <a:latin typeface="+mj-lt"/>
          </a:endParaRPr>
        </a:p>
      </dgm:t>
    </dgm:pt>
    <dgm:pt modelId="{008C482E-0BC9-4376-BD99-5DA5C5A2E7DF}" type="sibTrans" cxnId="{9B2866D9-669F-472A-BC37-1CB16B7F3296}">
      <dgm:prSet/>
      <dgm:spPr/>
      <dgm:t>
        <a:bodyPr/>
        <a:lstStyle/>
        <a:p>
          <a:endParaRPr lang="tr-TR" sz="2400">
            <a:latin typeface="+mj-lt"/>
          </a:endParaRPr>
        </a:p>
      </dgm:t>
    </dgm:pt>
    <dgm:pt modelId="{1E6EAFDB-1192-4C79-A680-96220B9D0605}">
      <dgm:prSet custT="1"/>
      <dgm:spPr/>
      <dgm:t>
        <a:bodyPr/>
        <a:lstStyle/>
        <a:p>
          <a:r>
            <a:rPr lang="tr-TR" sz="2400" b="1" dirty="0" smtClean="0">
              <a:solidFill>
                <a:schemeClr val="tx1"/>
              </a:solidFill>
              <a:effectLst/>
              <a:latin typeface="+mj-lt"/>
              <a:ea typeface="Calibri" panose="020F0502020204030204" pitchFamily="34" charset="0"/>
              <a:cs typeface="Times New Roman" panose="02020603050405020304" pitchFamily="18" charset="0"/>
            </a:rPr>
            <a:t>Akademik ve Sosyal Başarı: </a:t>
          </a:r>
          <a:r>
            <a:rPr lang="tr-TR" sz="2400" b="0" u="none" dirty="0" smtClean="0">
              <a:solidFill>
                <a:schemeClr val="tx1"/>
              </a:solidFill>
              <a:effectLst/>
              <a:latin typeface="+mj-lt"/>
              <a:ea typeface="Calibri" panose="020F0502020204030204" pitchFamily="34" charset="0"/>
              <a:cs typeface="Times New Roman" panose="02020603050405020304" pitchFamily="18" charset="0"/>
            </a:rPr>
            <a:t>Okuma becerilerinin diğer alanlardaki başarıya etkisi.</a:t>
          </a:r>
          <a:endParaRPr lang="tr-TR" sz="2400" b="0" u="none" dirty="0">
            <a:solidFill>
              <a:schemeClr val="tx1"/>
            </a:solidFill>
            <a:effectLst/>
            <a:latin typeface="+mj-lt"/>
            <a:ea typeface="Calibri" panose="020F0502020204030204" pitchFamily="34" charset="0"/>
            <a:cs typeface="Times New Roman" panose="02020603050405020304" pitchFamily="18" charset="0"/>
          </a:endParaRPr>
        </a:p>
      </dgm:t>
    </dgm:pt>
    <dgm:pt modelId="{B7A8F486-F68A-4277-BE7D-F6DB7E6BD6D7}" type="parTrans" cxnId="{F5567B1F-E2AA-4876-BFF9-04032E767CE1}">
      <dgm:prSet/>
      <dgm:spPr/>
      <dgm:t>
        <a:bodyPr/>
        <a:lstStyle/>
        <a:p>
          <a:endParaRPr lang="tr-TR" sz="2400">
            <a:latin typeface="+mj-lt"/>
          </a:endParaRPr>
        </a:p>
      </dgm:t>
    </dgm:pt>
    <dgm:pt modelId="{392B2737-D1E6-44AD-B82F-EA714F65E229}" type="sibTrans" cxnId="{F5567B1F-E2AA-4876-BFF9-04032E767CE1}">
      <dgm:prSet/>
      <dgm:spPr/>
      <dgm:t>
        <a:bodyPr/>
        <a:lstStyle/>
        <a:p>
          <a:endParaRPr lang="tr-TR" sz="2400">
            <a:latin typeface="+mj-lt"/>
          </a:endParaRPr>
        </a:p>
      </dgm:t>
    </dgm:pt>
    <dgm:pt modelId="{8E2FA2D4-2BA7-4B53-8D57-AC0EFC4EF4C7}" type="pres">
      <dgm:prSet presAssocID="{D1C615AA-8C3C-4A8A-95C1-DB69F49013E7}" presName="linear" presStyleCnt="0">
        <dgm:presLayoutVars>
          <dgm:dir/>
          <dgm:animLvl val="lvl"/>
          <dgm:resizeHandles val="exact"/>
        </dgm:presLayoutVars>
      </dgm:prSet>
      <dgm:spPr/>
      <dgm:t>
        <a:bodyPr/>
        <a:lstStyle/>
        <a:p>
          <a:endParaRPr lang="tr-TR"/>
        </a:p>
      </dgm:t>
    </dgm:pt>
    <dgm:pt modelId="{D35F17CB-088A-4B8F-BD77-7CB3BD5A55B8}" type="pres">
      <dgm:prSet presAssocID="{90F04C95-0691-4DE1-8213-6B0A3EAC9908}" presName="parentLin" presStyleCnt="0"/>
      <dgm:spPr/>
    </dgm:pt>
    <dgm:pt modelId="{09E4FA0D-3C74-4190-AE96-5B60304F6043}" type="pres">
      <dgm:prSet presAssocID="{90F04C95-0691-4DE1-8213-6B0A3EAC9908}" presName="parentLeftMargin" presStyleLbl="node1" presStyleIdx="0" presStyleCnt="3"/>
      <dgm:spPr/>
      <dgm:t>
        <a:bodyPr/>
        <a:lstStyle/>
        <a:p>
          <a:endParaRPr lang="tr-TR"/>
        </a:p>
      </dgm:t>
    </dgm:pt>
    <dgm:pt modelId="{F032AE12-28D0-4FEF-AFA2-74EB7AB0DF51}" type="pres">
      <dgm:prSet presAssocID="{90F04C95-0691-4DE1-8213-6B0A3EAC9908}" presName="parentText" presStyleLbl="node1" presStyleIdx="0" presStyleCnt="3">
        <dgm:presLayoutVars>
          <dgm:chMax val="0"/>
          <dgm:bulletEnabled val="1"/>
        </dgm:presLayoutVars>
      </dgm:prSet>
      <dgm:spPr/>
      <dgm:t>
        <a:bodyPr/>
        <a:lstStyle/>
        <a:p>
          <a:endParaRPr lang="tr-TR"/>
        </a:p>
      </dgm:t>
    </dgm:pt>
    <dgm:pt modelId="{2ECBC62B-F1E6-4085-AD1C-BEF7BC7F0F6A}" type="pres">
      <dgm:prSet presAssocID="{90F04C95-0691-4DE1-8213-6B0A3EAC9908}" presName="negativeSpace" presStyleCnt="0"/>
      <dgm:spPr/>
    </dgm:pt>
    <dgm:pt modelId="{B6127FBD-BE85-4904-A365-DC4E8EA1C9E4}" type="pres">
      <dgm:prSet presAssocID="{90F04C95-0691-4DE1-8213-6B0A3EAC9908}" presName="childText" presStyleLbl="conFgAcc1" presStyleIdx="0" presStyleCnt="3" custScaleX="60462">
        <dgm:presLayoutVars>
          <dgm:bulletEnabled val="1"/>
        </dgm:presLayoutVars>
      </dgm:prSet>
      <dgm:spPr/>
    </dgm:pt>
    <dgm:pt modelId="{62E20AEB-6319-448E-9526-5FDB11485418}" type="pres">
      <dgm:prSet presAssocID="{C406E533-F64F-4946-8B9F-CD8B73A5FF4C}" presName="spaceBetweenRectangles" presStyleCnt="0"/>
      <dgm:spPr/>
    </dgm:pt>
    <dgm:pt modelId="{2963E300-BB21-45E2-B13E-2E15E539D364}" type="pres">
      <dgm:prSet presAssocID="{1E6EAFDB-1192-4C79-A680-96220B9D0605}" presName="parentLin" presStyleCnt="0"/>
      <dgm:spPr/>
    </dgm:pt>
    <dgm:pt modelId="{A3A23D67-0E6C-4CDE-AD1F-BA6E81630746}" type="pres">
      <dgm:prSet presAssocID="{1E6EAFDB-1192-4C79-A680-96220B9D0605}" presName="parentLeftMargin" presStyleLbl="node1" presStyleIdx="0" presStyleCnt="3"/>
      <dgm:spPr/>
      <dgm:t>
        <a:bodyPr/>
        <a:lstStyle/>
        <a:p>
          <a:endParaRPr lang="tr-TR"/>
        </a:p>
      </dgm:t>
    </dgm:pt>
    <dgm:pt modelId="{F7735EB1-392D-411B-AADE-F8F4202D2F7B}" type="pres">
      <dgm:prSet presAssocID="{1E6EAFDB-1192-4C79-A680-96220B9D0605}" presName="parentText" presStyleLbl="node1" presStyleIdx="1" presStyleCnt="3">
        <dgm:presLayoutVars>
          <dgm:chMax val="0"/>
          <dgm:bulletEnabled val="1"/>
        </dgm:presLayoutVars>
      </dgm:prSet>
      <dgm:spPr/>
      <dgm:t>
        <a:bodyPr/>
        <a:lstStyle/>
        <a:p>
          <a:endParaRPr lang="tr-TR"/>
        </a:p>
      </dgm:t>
    </dgm:pt>
    <dgm:pt modelId="{BCFFA507-5148-4E19-957F-430807F39DD2}" type="pres">
      <dgm:prSet presAssocID="{1E6EAFDB-1192-4C79-A680-96220B9D0605}" presName="negativeSpace" presStyleCnt="0"/>
      <dgm:spPr/>
    </dgm:pt>
    <dgm:pt modelId="{B275271C-5561-416F-B95C-828A9611771F}" type="pres">
      <dgm:prSet presAssocID="{1E6EAFDB-1192-4C79-A680-96220B9D0605}" presName="childText" presStyleLbl="conFgAcc1" presStyleIdx="1" presStyleCnt="3" custScaleX="61846">
        <dgm:presLayoutVars>
          <dgm:bulletEnabled val="1"/>
        </dgm:presLayoutVars>
      </dgm:prSet>
      <dgm:spPr/>
    </dgm:pt>
    <dgm:pt modelId="{7B9EAAA1-9001-4FD4-8200-A7412B2B5DF6}" type="pres">
      <dgm:prSet presAssocID="{392B2737-D1E6-44AD-B82F-EA714F65E229}" presName="spaceBetweenRectangles" presStyleCnt="0"/>
      <dgm:spPr/>
    </dgm:pt>
    <dgm:pt modelId="{2A44BCD4-7BC6-4E85-90A6-8DC81614D1A9}" type="pres">
      <dgm:prSet presAssocID="{044FED3D-33A6-4D10-A72D-2C3C42A29291}" presName="parentLin" presStyleCnt="0"/>
      <dgm:spPr/>
    </dgm:pt>
    <dgm:pt modelId="{A0676E68-7B06-43C1-82DA-2B688E810763}" type="pres">
      <dgm:prSet presAssocID="{044FED3D-33A6-4D10-A72D-2C3C42A29291}" presName="parentLeftMargin" presStyleLbl="node1" presStyleIdx="1" presStyleCnt="3"/>
      <dgm:spPr/>
      <dgm:t>
        <a:bodyPr/>
        <a:lstStyle/>
        <a:p>
          <a:endParaRPr lang="tr-TR"/>
        </a:p>
      </dgm:t>
    </dgm:pt>
    <dgm:pt modelId="{4B1BFC4F-39B8-4E9C-B7AF-CC6CB5125655}" type="pres">
      <dgm:prSet presAssocID="{044FED3D-33A6-4D10-A72D-2C3C42A29291}" presName="parentText" presStyleLbl="node1" presStyleIdx="2" presStyleCnt="3" custLinFactNeighborX="-17308" custLinFactNeighborY="-15839">
        <dgm:presLayoutVars>
          <dgm:chMax val="0"/>
          <dgm:bulletEnabled val="1"/>
        </dgm:presLayoutVars>
      </dgm:prSet>
      <dgm:spPr/>
      <dgm:t>
        <a:bodyPr/>
        <a:lstStyle/>
        <a:p>
          <a:endParaRPr lang="tr-TR"/>
        </a:p>
      </dgm:t>
    </dgm:pt>
    <dgm:pt modelId="{1CC4A6A8-9AFF-4114-A714-7F43C26C7316}" type="pres">
      <dgm:prSet presAssocID="{044FED3D-33A6-4D10-A72D-2C3C42A29291}" presName="negativeSpace" presStyleCnt="0"/>
      <dgm:spPr/>
    </dgm:pt>
    <dgm:pt modelId="{9D4CFBB0-5838-4763-A25C-455FFD3EBBC8}" type="pres">
      <dgm:prSet presAssocID="{044FED3D-33A6-4D10-A72D-2C3C42A29291}" presName="childText" presStyleLbl="conFgAcc1" presStyleIdx="2" presStyleCnt="3" custScaleX="66346">
        <dgm:presLayoutVars>
          <dgm:bulletEnabled val="1"/>
        </dgm:presLayoutVars>
      </dgm:prSet>
      <dgm:spPr/>
    </dgm:pt>
  </dgm:ptLst>
  <dgm:cxnLst>
    <dgm:cxn modelId="{80729760-DE39-47D3-A9B7-12E01EABF334}" type="presOf" srcId="{90F04C95-0691-4DE1-8213-6B0A3EAC9908}" destId="{F032AE12-28D0-4FEF-AFA2-74EB7AB0DF51}" srcOrd="1" destOrd="0" presId="urn:microsoft.com/office/officeart/2005/8/layout/list1"/>
    <dgm:cxn modelId="{25BA4450-2102-473E-8CBA-C9AFBA32DE23}" type="presOf" srcId="{1E6EAFDB-1192-4C79-A680-96220B9D0605}" destId="{F7735EB1-392D-411B-AADE-F8F4202D2F7B}" srcOrd="1" destOrd="0" presId="urn:microsoft.com/office/officeart/2005/8/layout/list1"/>
    <dgm:cxn modelId="{9B2866D9-669F-472A-BC37-1CB16B7F3296}" srcId="{D1C615AA-8C3C-4A8A-95C1-DB69F49013E7}" destId="{044FED3D-33A6-4D10-A72D-2C3C42A29291}" srcOrd="2" destOrd="0" parTransId="{9EADAFA2-34DA-410A-AAAB-18D665D945C5}" sibTransId="{008C482E-0BC9-4376-BD99-5DA5C5A2E7DF}"/>
    <dgm:cxn modelId="{E39B3BD1-F57F-4B7E-8FAB-460EEB8B2F47}" type="presOf" srcId="{044FED3D-33A6-4D10-A72D-2C3C42A29291}" destId="{4B1BFC4F-39B8-4E9C-B7AF-CC6CB5125655}" srcOrd="1" destOrd="0" presId="urn:microsoft.com/office/officeart/2005/8/layout/list1"/>
    <dgm:cxn modelId="{84EAE2A0-EFB4-4ADF-833B-44DE45E2197B}" type="presOf" srcId="{90F04C95-0691-4DE1-8213-6B0A3EAC9908}" destId="{09E4FA0D-3C74-4190-AE96-5B60304F6043}" srcOrd="0" destOrd="0" presId="urn:microsoft.com/office/officeart/2005/8/layout/list1"/>
    <dgm:cxn modelId="{F5567B1F-E2AA-4876-BFF9-04032E767CE1}" srcId="{D1C615AA-8C3C-4A8A-95C1-DB69F49013E7}" destId="{1E6EAFDB-1192-4C79-A680-96220B9D0605}" srcOrd="1" destOrd="0" parTransId="{B7A8F486-F68A-4277-BE7D-F6DB7E6BD6D7}" sibTransId="{392B2737-D1E6-44AD-B82F-EA714F65E229}"/>
    <dgm:cxn modelId="{C1190C9B-BA22-43DF-AEB5-0BB94130A85B}" srcId="{D1C615AA-8C3C-4A8A-95C1-DB69F49013E7}" destId="{90F04C95-0691-4DE1-8213-6B0A3EAC9908}" srcOrd="0" destOrd="0" parTransId="{6DA546BC-36CB-4041-86B2-BD89288753B3}" sibTransId="{C406E533-F64F-4946-8B9F-CD8B73A5FF4C}"/>
    <dgm:cxn modelId="{A469DC4A-F7DE-42EF-83FD-B5D185CA5E00}" type="presOf" srcId="{D1C615AA-8C3C-4A8A-95C1-DB69F49013E7}" destId="{8E2FA2D4-2BA7-4B53-8D57-AC0EFC4EF4C7}" srcOrd="0" destOrd="0" presId="urn:microsoft.com/office/officeart/2005/8/layout/list1"/>
    <dgm:cxn modelId="{7AFE865D-A81F-4EB3-854E-1DDDDA0FEC0C}" type="presOf" srcId="{1E6EAFDB-1192-4C79-A680-96220B9D0605}" destId="{A3A23D67-0E6C-4CDE-AD1F-BA6E81630746}" srcOrd="0" destOrd="0" presId="urn:microsoft.com/office/officeart/2005/8/layout/list1"/>
    <dgm:cxn modelId="{DE80D662-C85C-4F92-870C-5286CE613853}" type="presOf" srcId="{044FED3D-33A6-4D10-A72D-2C3C42A29291}" destId="{A0676E68-7B06-43C1-82DA-2B688E810763}" srcOrd="0" destOrd="0" presId="urn:microsoft.com/office/officeart/2005/8/layout/list1"/>
    <dgm:cxn modelId="{2D7C5E0A-7153-4171-AB7E-E8CAF9099889}" type="presParOf" srcId="{8E2FA2D4-2BA7-4B53-8D57-AC0EFC4EF4C7}" destId="{D35F17CB-088A-4B8F-BD77-7CB3BD5A55B8}" srcOrd="0" destOrd="0" presId="urn:microsoft.com/office/officeart/2005/8/layout/list1"/>
    <dgm:cxn modelId="{11CD8F1E-65EA-49E8-BA10-8F05210820BA}" type="presParOf" srcId="{D35F17CB-088A-4B8F-BD77-7CB3BD5A55B8}" destId="{09E4FA0D-3C74-4190-AE96-5B60304F6043}" srcOrd="0" destOrd="0" presId="urn:microsoft.com/office/officeart/2005/8/layout/list1"/>
    <dgm:cxn modelId="{CBBD8B21-1189-4225-835A-C855DED7C7D7}" type="presParOf" srcId="{D35F17CB-088A-4B8F-BD77-7CB3BD5A55B8}" destId="{F032AE12-28D0-4FEF-AFA2-74EB7AB0DF51}" srcOrd="1" destOrd="0" presId="urn:microsoft.com/office/officeart/2005/8/layout/list1"/>
    <dgm:cxn modelId="{A4CF073C-A8FD-4EC1-8BEE-C98D017BF53E}" type="presParOf" srcId="{8E2FA2D4-2BA7-4B53-8D57-AC0EFC4EF4C7}" destId="{2ECBC62B-F1E6-4085-AD1C-BEF7BC7F0F6A}" srcOrd="1" destOrd="0" presId="urn:microsoft.com/office/officeart/2005/8/layout/list1"/>
    <dgm:cxn modelId="{071D5BBC-9617-4830-8433-0704E1E1A264}" type="presParOf" srcId="{8E2FA2D4-2BA7-4B53-8D57-AC0EFC4EF4C7}" destId="{B6127FBD-BE85-4904-A365-DC4E8EA1C9E4}" srcOrd="2" destOrd="0" presId="urn:microsoft.com/office/officeart/2005/8/layout/list1"/>
    <dgm:cxn modelId="{CFD27571-C4C2-4069-8385-96B74D5EF6AC}" type="presParOf" srcId="{8E2FA2D4-2BA7-4B53-8D57-AC0EFC4EF4C7}" destId="{62E20AEB-6319-448E-9526-5FDB11485418}" srcOrd="3" destOrd="0" presId="urn:microsoft.com/office/officeart/2005/8/layout/list1"/>
    <dgm:cxn modelId="{39205D76-E277-47ED-B9EB-8E46AA02E498}" type="presParOf" srcId="{8E2FA2D4-2BA7-4B53-8D57-AC0EFC4EF4C7}" destId="{2963E300-BB21-45E2-B13E-2E15E539D364}" srcOrd="4" destOrd="0" presId="urn:microsoft.com/office/officeart/2005/8/layout/list1"/>
    <dgm:cxn modelId="{52F50229-4A72-4674-BB93-4F79B914C581}" type="presParOf" srcId="{2963E300-BB21-45E2-B13E-2E15E539D364}" destId="{A3A23D67-0E6C-4CDE-AD1F-BA6E81630746}" srcOrd="0" destOrd="0" presId="urn:microsoft.com/office/officeart/2005/8/layout/list1"/>
    <dgm:cxn modelId="{F924E6D6-335B-4FB9-BA55-600111522659}" type="presParOf" srcId="{2963E300-BB21-45E2-B13E-2E15E539D364}" destId="{F7735EB1-392D-411B-AADE-F8F4202D2F7B}" srcOrd="1" destOrd="0" presId="urn:microsoft.com/office/officeart/2005/8/layout/list1"/>
    <dgm:cxn modelId="{7B08D4CF-C5F4-4E26-8E71-7AC7E1EF2290}" type="presParOf" srcId="{8E2FA2D4-2BA7-4B53-8D57-AC0EFC4EF4C7}" destId="{BCFFA507-5148-4E19-957F-430807F39DD2}" srcOrd="5" destOrd="0" presId="urn:microsoft.com/office/officeart/2005/8/layout/list1"/>
    <dgm:cxn modelId="{AE47AA46-6B6D-4632-AFD5-9DADAABF490E}" type="presParOf" srcId="{8E2FA2D4-2BA7-4B53-8D57-AC0EFC4EF4C7}" destId="{B275271C-5561-416F-B95C-828A9611771F}" srcOrd="6" destOrd="0" presId="urn:microsoft.com/office/officeart/2005/8/layout/list1"/>
    <dgm:cxn modelId="{9759ACFE-2D5C-4CDE-9BCE-A706DB7D1245}" type="presParOf" srcId="{8E2FA2D4-2BA7-4B53-8D57-AC0EFC4EF4C7}" destId="{7B9EAAA1-9001-4FD4-8200-A7412B2B5DF6}" srcOrd="7" destOrd="0" presId="urn:microsoft.com/office/officeart/2005/8/layout/list1"/>
    <dgm:cxn modelId="{20099B1A-7231-461F-9C47-E315B4022317}" type="presParOf" srcId="{8E2FA2D4-2BA7-4B53-8D57-AC0EFC4EF4C7}" destId="{2A44BCD4-7BC6-4E85-90A6-8DC81614D1A9}" srcOrd="8" destOrd="0" presId="urn:microsoft.com/office/officeart/2005/8/layout/list1"/>
    <dgm:cxn modelId="{C00037D0-D741-44B8-BED6-6496C058EB8D}" type="presParOf" srcId="{2A44BCD4-7BC6-4E85-90A6-8DC81614D1A9}" destId="{A0676E68-7B06-43C1-82DA-2B688E810763}" srcOrd="0" destOrd="0" presId="urn:microsoft.com/office/officeart/2005/8/layout/list1"/>
    <dgm:cxn modelId="{6C3E0709-125F-4E89-A92B-606CBDD676E6}" type="presParOf" srcId="{2A44BCD4-7BC6-4E85-90A6-8DC81614D1A9}" destId="{4B1BFC4F-39B8-4E9C-B7AF-CC6CB5125655}" srcOrd="1" destOrd="0" presId="urn:microsoft.com/office/officeart/2005/8/layout/list1"/>
    <dgm:cxn modelId="{6C72BCCF-EB7F-4134-A801-B8644420DE84}" type="presParOf" srcId="{8E2FA2D4-2BA7-4B53-8D57-AC0EFC4EF4C7}" destId="{1CC4A6A8-9AFF-4114-A714-7F43C26C7316}" srcOrd="9" destOrd="0" presId="urn:microsoft.com/office/officeart/2005/8/layout/list1"/>
    <dgm:cxn modelId="{285D27E7-7F5D-4FA8-A646-F934A1C09AED}" type="presParOf" srcId="{8E2FA2D4-2BA7-4B53-8D57-AC0EFC4EF4C7}" destId="{9D4CFBB0-5838-4763-A25C-455FFD3EBBC8}"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5AEDEF-EDDB-4663-8DE8-F22EDEA2F9F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3E2783BF-3312-48E8-92D5-AED9F8363CC8}">
      <dgm:prSet phldrT="[Metin]"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tr-TR" sz="4800" b="1" i="0" u="sng" dirty="0" smtClean="0">
              <a:solidFill>
                <a:schemeClr val="tx1"/>
              </a:solidFill>
              <a:latin typeface="Arial" panose="020B0604020202020204" pitchFamily="34" charset="0"/>
              <a:cs typeface="Arial" panose="020B0604020202020204" pitchFamily="34" charset="0"/>
            </a:rPr>
            <a:t>Rutin Oluşturun</a:t>
          </a:r>
          <a:endParaRPr lang="tr-TR" sz="4800" b="1" i="0" dirty="0" smtClean="0">
            <a:solidFill>
              <a:schemeClr val="tx1"/>
            </a:solidFill>
            <a:latin typeface="Arial" panose="020B0604020202020204" pitchFamily="34" charset="0"/>
            <a:cs typeface="Arial" panose="020B0604020202020204" pitchFamily="34" charset="0"/>
          </a:endParaRPr>
        </a:p>
      </dgm:t>
    </dgm:pt>
    <dgm:pt modelId="{C1E4D6D7-43ED-4192-A94C-5D1A4B8AF70B}" type="parTrans" cxnId="{B0950C5B-3705-4AE8-80C4-C68EFB673044}">
      <dgm:prSet/>
      <dgm:spPr/>
      <dgm:t>
        <a:bodyPr/>
        <a:lstStyle/>
        <a:p>
          <a:endParaRPr lang="tr-TR"/>
        </a:p>
      </dgm:t>
    </dgm:pt>
    <dgm:pt modelId="{EA41E56D-B2F6-4D21-B566-A9AD557887A4}" type="sibTrans" cxnId="{B0950C5B-3705-4AE8-80C4-C68EFB673044}">
      <dgm:prSet/>
      <dgm:spPr/>
      <dgm:t>
        <a:bodyPr/>
        <a:lstStyle/>
        <a:p>
          <a:endParaRPr lang="tr-TR"/>
        </a:p>
      </dgm:t>
    </dgm:pt>
    <dgm:pt modelId="{7CCCBA74-7B02-42F8-BA00-BE397633E55B}">
      <dgm:prSet phldrT="[Metin]" custT="1"/>
      <dgm:spPr/>
      <dgm:t>
        <a:bodyPr/>
        <a:lstStyle/>
        <a:p>
          <a:r>
            <a:rPr lang="tr-TR" sz="4400" dirty="0" smtClean="0">
              <a:latin typeface="Arial" panose="020B0604020202020204" pitchFamily="34" charset="0"/>
              <a:cs typeface="Arial" panose="020B0604020202020204" pitchFamily="34" charset="0"/>
            </a:rPr>
            <a:t>Her gün düzenli kitap okuma zamanı belirleyin.</a:t>
          </a:r>
          <a:endParaRPr lang="tr-TR" sz="4400" b="1" i="0" dirty="0">
            <a:solidFill>
              <a:schemeClr val="tx1"/>
            </a:solidFill>
          </a:endParaRPr>
        </a:p>
      </dgm:t>
    </dgm:pt>
    <dgm:pt modelId="{BB785CF0-11FA-489D-8F9E-EC67E8523662}" type="parTrans" cxnId="{8D414BB1-3F87-4612-A940-14FDCF1F8A23}">
      <dgm:prSet/>
      <dgm:spPr/>
      <dgm:t>
        <a:bodyPr/>
        <a:lstStyle/>
        <a:p>
          <a:endParaRPr lang="tr-TR"/>
        </a:p>
      </dgm:t>
    </dgm:pt>
    <dgm:pt modelId="{0F2A9FCD-0964-4D70-9A98-2879912573D1}" type="sibTrans" cxnId="{8D414BB1-3F87-4612-A940-14FDCF1F8A23}">
      <dgm:prSet/>
      <dgm:spPr/>
      <dgm:t>
        <a:bodyPr/>
        <a:lstStyle/>
        <a:p>
          <a:endParaRPr lang="tr-TR"/>
        </a:p>
      </dgm:t>
    </dgm:pt>
    <dgm:pt modelId="{BFAD1B29-3702-46DD-9E1A-A4CB7C9E5700}" type="pres">
      <dgm:prSet presAssocID="{955AEDEF-EDDB-4663-8DE8-F22EDEA2F9FF}" presName="linear" presStyleCnt="0">
        <dgm:presLayoutVars>
          <dgm:animLvl val="lvl"/>
          <dgm:resizeHandles val="exact"/>
        </dgm:presLayoutVars>
      </dgm:prSet>
      <dgm:spPr/>
      <dgm:t>
        <a:bodyPr/>
        <a:lstStyle/>
        <a:p>
          <a:endParaRPr lang="tr-TR"/>
        </a:p>
      </dgm:t>
    </dgm:pt>
    <dgm:pt modelId="{411C298A-6BEB-4AB8-93B2-8FCC89516433}" type="pres">
      <dgm:prSet presAssocID="{3E2783BF-3312-48E8-92D5-AED9F8363CC8}" presName="parentText" presStyleLbl="node1" presStyleIdx="0" presStyleCnt="1" custLinFactNeighborX="422" custLinFactNeighborY="1803">
        <dgm:presLayoutVars>
          <dgm:chMax val="0"/>
          <dgm:bulletEnabled val="1"/>
        </dgm:presLayoutVars>
      </dgm:prSet>
      <dgm:spPr/>
      <dgm:t>
        <a:bodyPr/>
        <a:lstStyle/>
        <a:p>
          <a:endParaRPr lang="tr-TR"/>
        </a:p>
      </dgm:t>
    </dgm:pt>
    <dgm:pt modelId="{E5DF9770-CBA4-4A19-8146-6B6D6311F156}" type="pres">
      <dgm:prSet presAssocID="{3E2783BF-3312-48E8-92D5-AED9F8363CC8}" presName="childText" presStyleLbl="revTx" presStyleIdx="0" presStyleCnt="1">
        <dgm:presLayoutVars>
          <dgm:bulletEnabled val="1"/>
        </dgm:presLayoutVars>
      </dgm:prSet>
      <dgm:spPr/>
      <dgm:t>
        <a:bodyPr/>
        <a:lstStyle/>
        <a:p>
          <a:endParaRPr lang="tr-TR"/>
        </a:p>
      </dgm:t>
    </dgm:pt>
  </dgm:ptLst>
  <dgm:cxnLst>
    <dgm:cxn modelId="{05B0885D-40B2-451C-9DC4-498BAF2816AD}" type="presOf" srcId="{3E2783BF-3312-48E8-92D5-AED9F8363CC8}" destId="{411C298A-6BEB-4AB8-93B2-8FCC89516433}" srcOrd="0" destOrd="0" presId="urn:microsoft.com/office/officeart/2005/8/layout/vList2"/>
    <dgm:cxn modelId="{BD627DC3-E2B1-4B14-B6A0-461B27EC2302}" type="presOf" srcId="{7CCCBA74-7B02-42F8-BA00-BE397633E55B}" destId="{E5DF9770-CBA4-4A19-8146-6B6D6311F156}" srcOrd="0" destOrd="0" presId="urn:microsoft.com/office/officeart/2005/8/layout/vList2"/>
    <dgm:cxn modelId="{6711C8F9-E846-4DCC-B8A4-9D393AE90463}" type="presOf" srcId="{955AEDEF-EDDB-4663-8DE8-F22EDEA2F9FF}" destId="{BFAD1B29-3702-46DD-9E1A-A4CB7C9E5700}" srcOrd="0" destOrd="0" presId="urn:microsoft.com/office/officeart/2005/8/layout/vList2"/>
    <dgm:cxn modelId="{B0950C5B-3705-4AE8-80C4-C68EFB673044}" srcId="{955AEDEF-EDDB-4663-8DE8-F22EDEA2F9FF}" destId="{3E2783BF-3312-48E8-92D5-AED9F8363CC8}" srcOrd="0" destOrd="0" parTransId="{C1E4D6D7-43ED-4192-A94C-5D1A4B8AF70B}" sibTransId="{EA41E56D-B2F6-4D21-B566-A9AD557887A4}"/>
    <dgm:cxn modelId="{8D414BB1-3F87-4612-A940-14FDCF1F8A23}" srcId="{3E2783BF-3312-48E8-92D5-AED9F8363CC8}" destId="{7CCCBA74-7B02-42F8-BA00-BE397633E55B}" srcOrd="0" destOrd="0" parTransId="{BB785CF0-11FA-489D-8F9E-EC67E8523662}" sibTransId="{0F2A9FCD-0964-4D70-9A98-2879912573D1}"/>
    <dgm:cxn modelId="{01FE9286-1AFA-4A3E-833A-78826A677EB9}" type="presParOf" srcId="{BFAD1B29-3702-46DD-9E1A-A4CB7C9E5700}" destId="{411C298A-6BEB-4AB8-93B2-8FCC89516433}" srcOrd="0" destOrd="0" presId="urn:microsoft.com/office/officeart/2005/8/layout/vList2"/>
    <dgm:cxn modelId="{652DDFE7-31F4-43FA-9D4A-F9B745B9ABD4}" type="presParOf" srcId="{BFAD1B29-3702-46DD-9E1A-A4CB7C9E5700}" destId="{E5DF9770-CBA4-4A19-8146-6B6D6311F156}"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5AEDEF-EDDB-4663-8DE8-F22EDEA2F9F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3E2783BF-3312-48E8-92D5-AED9F8363CC8}">
      <dgm:prSet phldrT="[Metin]"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tr-TR" sz="5400" b="1" i="0" u="sng" dirty="0" smtClean="0">
              <a:solidFill>
                <a:schemeClr val="tx1"/>
              </a:solidFill>
              <a:latin typeface="Times New Roman" panose="02020603050405020304" pitchFamily="18" charset="0"/>
              <a:cs typeface="Times New Roman" panose="02020603050405020304" pitchFamily="18" charset="0"/>
            </a:rPr>
            <a:t>Örnek Olun </a:t>
          </a:r>
          <a:endParaRPr lang="tr-TR" sz="5400" b="1" i="0" u="sng" dirty="0" smtClean="0">
            <a:solidFill>
              <a:schemeClr val="tx1"/>
            </a:solidFill>
            <a:latin typeface="Arial" panose="020B0604020202020204" pitchFamily="34" charset="0"/>
            <a:cs typeface="Arial" panose="020B0604020202020204" pitchFamily="34" charset="0"/>
          </a:endParaRPr>
        </a:p>
      </dgm:t>
    </dgm:pt>
    <dgm:pt modelId="{C1E4D6D7-43ED-4192-A94C-5D1A4B8AF70B}" type="parTrans" cxnId="{B0950C5B-3705-4AE8-80C4-C68EFB673044}">
      <dgm:prSet/>
      <dgm:spPr/>
      <dgm:t>
        <a:bodyPr/>
        <a:lstStyle/>
        <a:p>
          <a:endParaRPr lang="tr-TR"/>
        </a:p>
      </dgm:t>
    </dgm:pt>
    <dgm:pt modelId="{EA41E56D-B2F6-4D21-B566-A9AD557887A4}" type="sibTrans" cxnId="{B0950C5B-3705-4AE8-80C4-C68EFB673044}">
      <dgm:prSet/>
      <dgm:spPr/>
      <dgm:t>
        <a:bodyPr/>
        <a:lstStyle/>
        <a:p>
          <a:endParaRPr lang="tr-TR"/>
        </a:p>
      </dgm:t>
    </dgm:pt>
    <dgm:pt modelId="{7CCCBA74-7B02-42F8-BA00-BE397633E55B}">
      <dgm:prSet phldrT="[Metin]"/>
      <dgm:spPr/>
      <dgm:t>
        <a:bodyPr/>
        <a:lstStyle/>
        <a:p>
          <a:r>
            <a:rPr lang="tr-TR" dirty="0" smtClean="0">
              <a:solidFill>
                <a:schemeClr val="tx1"/>
              </a:solidFill>
              <a:latin typeface="Times New Roman" panose="02020603050405020304" pitchFamily="18" charset="0"/>
              <a:cs typeface="Times New Roman" panose="02020603050405020304" pitchFamily="18" charset="0"/>
            </a:rPr>
            <a:t>Çocuklar, ebeveynlerin okuma alışkanlıklarını taklit eder.</a:t>
          </a:r>
          <a:r>
            <a:rPr lang="tr-TR" dirty="0" smtClean="0">
              <a:solidFill>
                <a:schemeClr val="bg1"/>
              </a:solidFill>
              <a:latin typeface="Times New Roman" panose="02020603050405020304" pitchFamily="18" charset="0"/>
              <a:cs typeface="Times New Roman" panose="02020603050405020304" pitchFamily="18" charset="0"/>
            </a:rPr>
            <a:t>, taklit ede</a:t>
          </a:r>
          <a:endParaRPr lang="tr-TR" b="1" i="0" dirty="0">
            <a:solidFill>
              <a:schemeClr val="tx1"/>
            </a:solidFill>
          </a:endParaRPr>
        </a:p>
      </dgm:t>
    </dgm:pt>
    <dgm:pt modelId="{BB785CF0-11FA-489D-8F9E-EC67E8523662}" type="parTrans" cxnId="{8D414BB1-3F87-4612-A940-14FDCF1F8A23}">
      <dgm:prSet/>
      <dgm:spPr/>
      <dgm:t>
        <a:bodyPr/>
        <a:lstStyle/>
        <a:p>
          <a:endParaRPr lang="tr-TR"/>
        </a:p>
      </dgm:t>
    </dgm:pt>
    <dgm:pt modelId="{0F2A9FCD-0964-4D70-9A98-2879912573D1}" type="sibTrans" cxnId="{8D414BB1-3F87-4612-A940-14FDCF1F8A23}">
      <dgm:prSet/>
      <dgm:spPr/>
      <dgm:t>
        <a:bodyPr/>
        <a:lstStyle/>
        <a:p>
          <a:endParaRPr lang="tr-TR"/>
        </a:p>
      </dgm:t>
    </dgm:pt>
    <dgm:pt modelId="{BFAD1B29-3702-46DD-9E1A-A4CB7C9E5700}" type="pres">
      <dgm:prSet presAssocID="{955AEDEF-EDDB-4663-8DE8-F22EDEA2F9FF}" presName="linear" presStyleCnt="0">
        <dgm:presLayoutVars>
          <dgm:animLvl val="lvl"/>
          <dgm:resizeHandles val="exact"/>
        </dgm:presLayoutVars>
      </dgm:prSet>
      <dgm:spPr/>
      <dgm:t>
        <a:bodyPr/>
        <a:lstStyle/>
        <a:p>
          <a:endParaRPr lang="tr-TR"/>
        </a:p>
      </dgm:t>
    </dgm:pt>
    <dgm:pt modelId="{411C298A-6BEB-4AB8-93B2-8FCC89516433}" type="pres">
      <dgm:prSet presAssocID="{3E2783BF-3312-48E8-92D5-AED9F8363CC8}" presName="parentText" presStyleLbl="node1" presStyleIdx="0" presStyleCnt="1" custLinFactNeighborY="-1177">
        <dgm:presLayoutVars>
          <dgm:chMax val="0"/>
          <dgm:bulletEnabled val="1"/>
        </dgm:presLayoutVars>
      </dgm:prSet>
      <dgm:spPr/>
      <dgm:t>
        <a:bodyPr/>
        <a:lstStyle/>
        <a:p>
          <a:endParaRPr lang="tr-TR"/>
        </a:p>
      </dgm:t>
    </dgm:pt>
    <dgm:pt modelId="{E5DF9770-CBA4-4A19-8146-6B6D6311F156}" type="pres">
      <dgm:prSet presAssocID="{3E2783BF-3312-48E8-92D5-AED9F8363CC8}" presName="childText" presStyleLbl="revTx" presStyleIdx="0" presStyleCnt="1">
        <dgm:presLayoutVars>
          <dgm:bulletEnabled val="1"/>
        </dgm:presLayoutVars>
      </dgm:prSet>
      <dgm:spPr/>
      <dgm:t>
        <a:bodyPr/>
        <a:lstStyle/>
        <a:p>
          <a:endParaRPr lang="tr-TR"/>
        </a:p>
      </dgm:t>
    </dgm:pt>
  </dgm:ptLst>
  <dgm:cxnLst>
    <dgm:cxn modelId="{05B0885D-40B2-451C-9DC4-498BAF2816AD}" type="presOf" srcId="{3E2783BF-3312-48E8-92D5-AED9F8363CC8}" destId="{411C298A-6BEB-4AB8-93B2-8FCC89516433}" srcOrd="0" destOrd="0" presId="urn:microsoft.com/office/officeart/2005/8/layout/vList2"/>
    <dgm:cxn modelId="{BD627DC3-E2B1-4B14-B6A0-461B27EC2302}" type="presOf" srcId="{7CCCBA74-7B02-42F8-BA00-BE397633E55B}" destId="{E5DF9770-CBA4-4A19-8146-6B6D6311F156}" srcOrd="0" destOrd="0" presId="urn:microsoft.com/office/officeart/2005/8/layout/vList2"/>
    <dgm:cxn modelId="{6711C8F9-E846-4DCC-B8A4-9D393AE90463}" type="presOf" srcId="{955AEDEF-EDDB-4663-8DE8-F22EDEA2F9FF}" destId="{BFAD1B29-3702-46DD-9E1A-A4CB7C9E5700}" srcOrd="0" destOrd="0" presId="urn:microsoft.com/office/officeart/2005/8/layout/vList2"/>
    <dgm:cxn modelId="{B0950C5B-3705-4AE8-80C4-C68EFB673044}" srcId="{955AEDEF-EDDB-4663-8DE8-F22EDEA2F9FF}" destId="{3E2783BF-3312-48E8-92D5-AED9F8363CC8}" srcOrd="0" destOrd="0" parTransId="{C1E4D6D7-43ED-4192-A94C-5D1A4B8AF70B}" sibTransId="{EA41E56D-B2F6-4D21-B566-A9AD557887A4}"/>
    <dgm:cxn modelId="{8D414BB1-3F87-4612-A940-14FDCF1F8A23}" srcId="{3E2783BF-3312-48E8-92D5-AED9F8363CC8}" destId="{7CCCBA74-7B02-42F8-BA00-BE397633E55B}" srcOrd="0" destOrd="0" parTransId="{BB785CF0-11FA-489D-8F9E-EC67E8523662}" sibTransId="{0F2A9FCD-0964-4D70-9A98-2879912573D1}"/>
    <dgm:cxn modelId="{01FE9286-1AFA-4A3E-833A-78826A677EB9}" type="presParOf" srcId="{BFAD1B29-3702-46DD-9E1A-A4CB7C9E5700}" destId="{411C298A-6BEB-4AB8-93B2-8FCC89516433}" srcOrd="0" destOrd="0" presId="urn:microsoft.com/office/officeart/2005/8/layout/vList2"/>
    <dgm:cxn modelId="{652DDFE7-31F4-43FA-9D4A-F9B745B9ABD4}" type="presParOf" srcId="{BFAD1B29-3702-46DD-9E1A-A4CB7C9E5700}" destId="{E5DF9770-CBA4-4A19-8146-6B6D6311F156}"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5AEDEF-EDDB-4663-8DE8-F22EDEA2F9F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4FF0E839-6EFC-49F5-8FC9-8754C13299FB}">
      <dgm:prSet phldrT="[Metin]" custT="1"/>
      <dgm:spPr/>
      <dgm:t>
        <a:bodyPr/>
        <a:lstStyle/>
        <a:p>
          <a:r>
            <a:rPr lang="tr-TR" sz="4800" b="1" i="0" u="sng" dirty="0" smtClean="0">
              <a:solidFill>
                <a:schemeClr val="tx1"/>
              </a:solidFill>
              <a:latin typeface="Arial" panose="020B0604020202020204" pitchFamily="34" charset="0"/>
              <a:cs typeface="Arial" panose="020B0604020202020204" pitchFamily="34" charset="0"/>
            </a:rPr>
            <a:t>İlgi Çekici Kitaplar Seçin </a:t>
          </a:r>
          <a:endParaRPr lang="tr-TR" sz="4800" b="1" i="0" dirty="0">
            <a:solidFill>
              <a:schemeClr val="tx1"/>
            </a:solidFill>
          </a:endParaRPr>
        </a:p>
      </dgm:t>
    </dgm:pt>
    <dgm:pt modelId="{45F18361-E719-4F61-920C-24BCDF4EA986}" type="parTrans" cxnId="{06D7B644-DA98-4B59-ACE0-BDF5BF035E9C}">
      <dgm:prSet/>
      <dgm:spPr/>
      <dgm:t>
        <a:bodyPr/>
        <a:lstStyle/>
        <a:p>
          <a:endParaRPr lang="tr-TR"/>
        </a:p>
      </dgm:t>
    </dgm:pt>
    <dgm:pt modelId="{DC74CD0F-E7A1-474D-9878-A4AAFC0BED20}" type="sibTrans" cxnId="{06D7B644-DA98-4B59-ACE0-BDF5BF035E9C}">
      <dgm:prSet/>
      <dgm:spPr/>
      <dgm:t>
        <a:bodyPr/>
        <a:lstStyle/>
        <a:p>
          <a:endParaRPr lang="tr-TR"/>
        </a:p>
      </dgm:t>
    </dgm:pt>
    <dgm:pt modelId="{FBBE53A9-1BD4-4F41-B0CB-45242F217A07}">
      <dgm:prSet phldrT="[Metin]" custT="1"/>
      <dgm:spPr/>
      <dgm:t>
        <a:bodyPr/>
        <a:lstStyle/>
        <a:p>
          <a:r>
            <a:rPr lang="tr-TR" sz="4400" dirty="0" smtClean="0">
              <a:latin typeface="Arial" panose="020B0604020202020204" pitchFamily="34" charset="0"/>
              <a:cs typeface="Arial" panose="020B0604020202020204" pitchFamily="34" charset="0"/>
            </a:rPr>
            <a:t>Çocuğunuzun ilgisini çekecek kitaplar bulun.</a:t>
          </a:r>
          <a:endParaRPr lang="tr-TR" sz="4400" b="1" i="0" dirty="0">
            <a:solidFill>
              <a:schemeClr val="tx1"/>
            </a:solidFill>
          </a:endParaRPr>
        </a:p>
      </dgm:t>
    </dgm:pt>
    <dgm:pt modelId="{C9815DC7-4C50-4665-B197-696DD97333F4}" type="parTrans" cxnId="{6EC1E057-D7AA-493F-A501-8B67E0DB5CA0}">
      <dgm:prSet/>
      <dgm:spPr/>
      <dgm:t>
        <a:bodyPr/>
        <a:lstStyle/>
        <a:p>
          <a:endParaRPr lang="tr-TR"/>
        </a:p>
      </dgm:t>
    </dgm:pt>
    <dgm:pt modelId="{CB3BCBFD-CE06-4F59-A0BF-99E5ABDB3AA6}" type="sibTrans" cxnId="{6EC1E057-D7AA-493F-A501-8B67E0DB5CA0}">
      <dgm:prSet/>
      <dgm:spPr/>
      <dgm:t>
        <a:bodyPr/>
        <a:lstStyle/>
        <a:p>
          <a:endParaRPr lang="tr-TR"/>
        </a:p>
      </dgm:t>
    </dgm:pt>
    <dgm:pt modelId="{BFAD1B29-3702-46DD-9E1A-A4CB7C9E5700}" type="pres">
      <dgm:prSet presAssocID="{955AEDEF-EDDB-4663-8DE8-F22EDEA2F9FF}" presName="linear" presStyleCnt="0">
        <dgm:presLayoutVars>
          <dgm:animLvl val="lvl"/>
          <dgm:resizeHandles val="exact"/>
        </dgm:presLayoutVars>
      </dgm:prSet>
      <dgm:spPr/>
      <dgm:t>
        <a:bodyPr/>
        <a:lstStyle/>
        <a:p>
          <a:endParaRPr lang="tr-TR"/>
        </a:p>
      </dgm:t>
    </dgm:pt>
    <dgm:pt modelId="{26899DA9-FAC7-480B-A08D-F05327C4443B}" type="pres">
      <dgm:prSet presAssocID="{4FF0E839-6EFC-49F5-8FC9-8754C13299FB}" presName="parentText" presStyleLbl="node1" presStyleIdx="0" presStyleCnt="1" custScaleY="94926">
        <dgm:presLayoutVars>
          <dgm:chMax val="0"/>
          <dgm:bulletEnabled val="1"/>
        </dgm:presLayoutVars>
      </dgm:prSet>
      <dgm:spPr/>
      <dgm:t>
        <a:bodyPr/>
        <a:lstStyle/>
        <a:p>
          <a:endParaRPr lang="tr-TR"/>
        </a:p>
      </dgm:t>
    </dgm:pt>
    <dgm:pt modelId="{AC4B1F19-4186-4C69-B023-9313A639971A}" type="pres">
      <dgm:prSet presAssocID="{4FF0E839-6EFC-49F5-8FC9-8754C13299FB}" presName="childText" presStyleLbl="revTx" presStyleIdx="0" presStyleCnt="1">
        <dgm:presLayoutVars>
          <dgm:bulletEnabled val="1"/>
        </dgm:presLayoutVars>
      </dgm:prSet>
      <dgm:spPr/>
      <dgm:t>
        <a:bodyPr/>
        <a:lstStyle/>
        <a:p>
          <a:endParaRPr lang="tr-TR"/>
        </a:p>
      </dgm:t>
    </dgm:pt>
  </dgm:ptLst>
  <dgm:cxnLst>
    <dgm:cxn modelId="{06D7B644-DA98-4B59-ACE0-BDF5BF035E9C}" srcId="{955AEDEF-EDDB-4663-8DE8-F22EDEA2F9FF}" destId="{4FF0E839-6EFC-49F5-8FC9-8754C13299FB}" srcOrd="0" destOrd="0" parTransId="{45F18361-E719-4F61-920C-24BCDF4EA986}" sibTransId="{DC74CD0F-E7A1-474D-9878-A4AAFC0BED20}"/>
    <dgm:cxn modelId="{6EC1E057-D7AA-493F-A501-8B67E0DB5CA0}" srcId="{4FF0E839-6EFC-49F5-8FC9-8754C13299FB}" destId="{FBBE53A9-1BD4-4F41-B0CB-45242F217A07}" srcOrd="0" destOrd="0" parTransId="{C9815DC7-4C50-4665-B197-696DD97333F4}" sibTransId="{CB3BCBFD-CE06-4F59-A0BF-99E5ABDB3AA6}"/>
    <dgm:cxn modelId="{6711C8F9-E846-4DCC-B8A4-9D393AE90463}" type="presOf" srcId="{955AEDEF-EDDB-4663-8DE8-F22EDEA2F9FF}" destId="{BFAD1B29-3702-46DD-9E1A-A4CB7C9E5700}" srcOrd="0" destOrd="0" presId="urn:microsoft.com/office/officeart/2005/8/layout/vList2"/>
    <dgm:cxn modelId="{785D57C7-64E5-4705-9098-38285F0727A3}" type="presOf" srcId="{4FF0E839-6EFC-49F5-8FC9-8754C13299FB}" destId="{26899DA9-FAC7-480B-A08D-F05327C4443B}" srcOrd="0" destOrd="0" presId="urn:microsoft.com/office/officeart/2005/8/layout/vList2"/>
    <dgm:cxn modelId="{BA973A9A-3DA2-4B3A-B4E4-72232B1F1F66}" type="presOf" srcId="{FBBE53A9-1BD4-4F41-B0CB-45242F217A07}" destId="{AC4B1F19-4186-4C69-B023-9313A639971A}" srcOrd="0" destOrd="0" presId="urn:microsoft.com/office/officeart/2005/8/layout/vList2"/>
    <dgm:cxn modelId="{DAFDCC09-56F5-414C-9285-12E312A68586}" type="presParOf" srcId="{BFAD1B29-3702-46DD-9E1A-A4CB7C9E5700}" destId="{26899DA9-FAC7-480B-A08D-F05327C4443B}" srcOrd="0" destOrd="0" presId="urn:microsoft.com/office/officeart/2005/8/layout/vList2"/>
    <dgm:cxn modelId="{74147630-C180-4641-B435-46DCE736ECDE}" type="presParOf" srcId="{BFAD1B29-3702-46DD-9E1A-A4CB7C9E5700}" destId="{AC4B1F19-4186-4C69-B023-9313A639971A}"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9FA929-B163-4309-8E1A-C10DA63383E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A7908958-E046-467B-9E58-5A41EDF77421}">
      <dgm:prSet phldrT="[Metin]" custT="1"/>
      <dgm:spPr/>
      <dgm:t>
        <a:bodyPr/>
        <a:lstStyle/>
        <a:p>
          <a:r>
            <a:rPr lang="tr-TR" sz="4000" b="1" i="0" u="sng" dirty="0" smtClean="0">
              <a:solidFill>
                <a:schemeClr val="tx1"/>
              </a:solidFill>
              <a:latin typeface="Times New Roman" panose="02020603050405020304" pitchFamily="18" charset="0"/>
              <a:cs typeface="Times New Roman" panose="02020603050405020304" pitchFamily="18" charset="0"/>
            </a:rPr>
            <a:t>Küçük Yaşlardan Başlayın</a:t>
          </a:r>
          <a:endParaRPr lang="tr-TR" sz="4000" b="1" i="0" u="sng" dirty="0"/>
        </a:p>
      </dgm:t>
    </dgm:pt>
    <dgm:pt modelId="{3F55AA4A-8D56-4F8D-9D78-D7D98123342C}" type="parTrans" cxnId="{29AAD77A-6B02-4D60-8D70-5B884CBBBA09}">
      <dgm:prSet/>
      <dgm:spPr/>
      <dgm:t>
        <a:bodyPr/>
        <a:lstStyle/>
        <a:p>
          <a:endParaRPr lang="tr-TR"/>
        </a:p>
      </dgm:t>
    </dgm:pt>
    <dgm:pt modelId="{B814CBE5-D74A-41E6-82F4-2253E77DC1D3}" type="sibTrans" cxnId="{29AAD77A-6B02-4D60-8D70-5B884CBBBA09}">
      <dgm:prSet/>
      <dgm:spPr/>
      <dgm:t>
        <a:bodyPr/>
        <a:lstStyle/>
        <a:p>
          <a:endParaRPr lang="tr-TR"/>
        </a:p>
      </dgm:t>
    </dgm:pt>
    <dgm:pt modelId="{7B7B11DE-2177-4B17-9CAD-99473545023B}">
      <dgm:prSet phldrT="[Metin]" custT="1"/>
      <dgm:spPr/>
      <dgm:t>
        <a:bodyPr/>
        <a:lstStyle/>
        <a:p>
          <a:r>
            <a:rPr lang="tr-TR" sz="4400" b="0" u="none" dirty="0" smtClean="0">
              <a:solidFill>
                <a:schemeClr val="tx1"/>
              </a:solidFill>
              <a:latin typeface="Times New Roman" panose="02020603050405020304" pitchFamily="18" charset="0"/>
              <a:cs typeface="Times New Roman" panose="02020603050405020304" pitchFamily="18" charset="0"/>
            </a:rPr>
            <a:t>Erken yaşta okuma alışkanlığı kazandırabilirsiniz.</a:t>
          </a:r>
          <a:endParaRPr lang="tr-TR" sz="4400" dirty="0"/>
        </a:p>
      </dgm:t>
    </dgm:pt>
    <dgm:pt modelId="{F9228958-36FE-4DF7-8D7F-D9332DD7F222}" type="parTrans" cxnId="{6D34AE5E-6975-4BCF-A13F-410D1B04AC1B}">
      <dgm:prSet/>
      <dgm:spPr/>
      <dgm:t>
        <a:bodyPr/>
        <a:lstStyle/>
        <a:p>
          <a:endParaRPr lang="tr-TR"/>
        </a:p>
      </dgm:t>
    </dgm:pt>
    <dgm:pt modelId="{F382A252-43BF-44A1-8C09-8B9CC3808F64}" type="sibTrans" cxnId="{6D34AE5E-6975-4BCF-A13F-410D1B04AC1B}">
      <dgm:prSet/>
      <dgm:spPr/>
      <dgm:t>
        <a:bodyPr/>
        <a:lstStyle/>
        <a:p>
          <a:endParaRPr lang="tr-TR"/>
        </a:p>
      </dgm:t>
    </dgm:pt>
    <dgm:pt modelId="{C12E676F-AF50-4773-A4D0-005B2E62FB99}" type="pres">
      <dgm:prSet presAssocID="{119FA929-B163-4309-8E1A-C10DA63383EF}" presName="linear" presStyleCnt="0">
        <dgm:presLayoutVars>
          <dgm:animLvl val="lvl"/>
          <dgm:resizeHandles val="exact"/>
        </dgm:presLayoutVars>
      </dgm:prSet>
      <dgm:spPr/>
      <dgm:t>
        <a:bodyPr/>
        <a:lstStyle/>
        <a:p>
          <a:endParaRPr lang="tr-TR"/>
        </a:p>
      </dgm:t>
    </dgm:pt>
    <dgm:pt modelId="{51260500-7C6C-457B-A644-C14111CDD43C}" type="pres">
      <dgm:prSet presAssocID="{A7908958-E046-467B-9E58-5A41EDF77421}" presName="parentText" presStyleLbl="node1" presStyleIdx="0" presStyleCnt="1" custLinFactNeighborY="2403">
        <dgm:presLayoutVars>
          <dgm:chMax val="0"/>
          <dgm:bulletEnabled val="1"/>
        </dgm:presLayoutVars>
      </dgm:prSet>
      <dgm:spPr/>
      <dgm:t>
        <a:bodyPr/>
        <a:lstStyle/>
        <a:p>
          <a:endParaRPr lang="tr-TR"/>
        </a:p>
      </dgm:t>
    </dgm:pt>
    <dgm:pt modelId="{28390C3B-FE7D-4D92-990A-FC0EF6C8E684}" type="pres">
      <dgm:prSet presAssocID="{A7908958-E046-467B-9E58-5A41EDF77421}" presName="childText" presStyleLbl="revTx" presStyleIdx="0" presStyleCnt="1">
        <dgm:presLayoutVars>
          <dgm:bulletEnabled val="1"/>
        </dgm:presLayoutVars>
      </dgm:prSet>
      <dgm:spPr/>
      <dgm:t>
        <a:bodyPr/>
        <a:lstStyle/>
        <a:p>
          <a:endParaRPr lang="tr-TR"/>
        </a:p>
      </dgm:t>
    </dgm:pt>
  </dgm:ptLst>
  <dgm:cxnLst>
    <dgm:cxn modelId="{E6077DAE-ABD2-4F11-BE77-B69F2DCD3B77}" type="presOf" srcId="{7B7B11DE-2177-4B17-9CAD-99473545023B}" destId="{28390C3B-FE7D-4D92-990A-FC0EF6C8E684}" srcOrd="0" destOrd="0" presId="urn:microsoft.com/office/officeart/2005/8/layout/vList2"/>
    <dgm:cxn modelId="{CA46EC65-7A14-4A8F-9D35-2BFCCC48B412}" type="presOf" srcId="{119FA929-B163-4309-8E1A-C10DA63383EF}" destId="{C12E676F-AF50-4773-A4D0-005B2E62FB99}" srcOrd="0" destOrd="0" presId="urn:microsoft.com/office/officeart/2005/8/layout/vList2"/>
    <dgm:cxn modelId="{6D34AE5E-6975-4BCF-A13F-410D1B04AC1B}" srcId="{A7908958-E046-467B-9E58-5A41EDF77421}" destId="{7B7B11DE-2177-4B17-9CAD-99473545023B}" srcOrd="0" destOrd="0" parTransId="{F9228958-36FE-4DF7-8D7F-D9332DD7F222}" sibTransId="{F382A252-43BF-44A1-8C09-8B9CC3808F64}"/>
    <dgm:cxn modelId="{29AAD77A-6B02-4D60-8D70-5B884CBBBA09}" srcId="{119FA929-B163-4309-8E1A-C10DA63383EF}" destId="{A7908958-E046-467B-9E58-5A41EDF77421}" srcOrd="0" destOrd="0" parTransId="{3F55AA4A-8D56-4F8D-9D78-D7D98123342C}" sibTransId="{B814CBE5-D74A-41E6-82F4-2253E77DC1D3}"/>
    <dgm:cxn modelId="{4C81CDE7-6B64-41C9-BE35-B8B8C1182E71}" type="presOf" srcId="{A7908958-E046-467B-9E58-5A41EDF77421}" destId="{51260500-7C6C-457B-A644-C14111CDD43C}" srcOrd="0" destOrd="0" presId="urn:microsoft.com/office/officeart/2005/8/layout/vList2"/>
    <dgm:cxn modelId="{1FCFD5EB-D5DD-458D-AAB0-B9D5ADC545DF}" type="presParOf" srcId="{C12E676F-AF50-4773-A4D0-005B2E62FB99}" destId="{51260500-7C6C-457B-A644-C14111CDD43C}" srcOrd="0" destOrd="0" presId="urn:microsoft.com/office/officeart/2005/8/layout/vList2"/>
    <dgm:cxn modelId="{41CC5869-3921-4A52-AE8B-BF0C7E0EC56C}" type="presParOf" srcId="{C12E676F-AF50-4773-A4D0-005B2E62FB99}" destId="{28390C3B-FE7D-4D92-990A-FC0EF6C8E684}"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55AEDEF-EDDB-4663-8DE8-F22EDEA2F9F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4FF0E839-6EFC-49F5-8FC9-8754C13299FB}">
      <dgm:prSet phldrT="[Metin]" custT="1"/>
      <dgm:spPr/>
      <dgm:t>
        <a:bodyPr/>
        <a:lstStyle/>
        <a:p>
          <a:r>
            <a:rPr lang="tr-TR" sz="4800" b="1" i="0" u="sng" dirty="0" smtClean="0">
              <a:solidFill>
                <a:schemeClr val="tx1"/>
              </a:solidFill>
              <a:latin typeface="Times New Roman" panose="02020603050405020304" pitchFamily="18" charset="0"/>
              <a:cs typeface="Times New Roman" panose="02020603050405020304" pitchFamily="18" charset="0"/>
            </a:rPr>
            <a:t>Soru Sorma ve Tartışma</a:t>
          </a:r>
          <a:endParaRPr lang="tr-TR" sz="4800" b="1" i="0" dirty="0">
            <a:solidFill>
              <a:schemeClr val="tx1"/>
            </a:solidFill>
          </a:endParaRPr>
        </a:p>
      </dgm:t>
    </dgm:pt>
    <dgm:pt modelId="{45F18361-E719-4F61-920C-24BCDF4EA986}" type="parTrans" cxnId="{06D7B644-DA98-4B59-ACE0-BDF5BF035E9C}">
      <dgm:prSet/>
      <dgm:spPr/>
      <dgm:t>
        <a:bodyPr/>
        <a:lstStyle/>
        <a:p>
          <a:endParaRPr lang="tr-TR"/>
        </a:p>
      </dgm:t>
    </dgm:pt>
    <dgm:pt modelId="{DC74CD0F-E7A1-474D-9878-A4AAFC0BED20}" type="sibTrans" cxnId="{06D7B644-DA98-4B59-ACE0-BDF5BF035E9C}">
      <dgm:prSet/>
      <dgm:spPr/>
      <dgm:t>
        <a:bodyPr/>
        <a:lstStyle/>
        <a:p>
          <a:endParaRPr lang="tr-TR"/>
        </a:p>
      </dgm:t>
    </dgm:pt>
    <dgm:pt modelId="{FBBE53A9-1BD4-4F41-B0CB-45242F217A07}">
      <dgm:prSet phldrT="[Metin]" custT="1"/>
      <dgm:spPr/>
      <dgm:t>
        <a:bodyPr/>
        <a:lstStyle/>
        <a:p>
          <a:r>
            <a:rPr lang="tr-TR" sz="4400" dirty="0" smtClean="0">
              <a:latin typeface="Arial" panose="020B0604020202020204" pitchFamily="34" charset="0"/>
              <a:cs typeface="Arial" panose="020B0604020202020204" pitchFamily="34" charset="0"/>
            </a:rPr>
            <a:t>Kitap hakkında sorular sorun, tartışmalar yapın.</a:t>
          </a:r>
          <a:endParaRPr lang="tr-TR" sz="4400" b="1" i="0" dirty="0">
            <a:solidFill>
              <a:schemeClr val="tx1"/>
            </a:solidFill>
          </a:endParaRPr>
        </a:p>
      </dgm:t>
    </dgm:pt>
    <dgm:pt modelId="{C9815DC7-4C50-4665-B197-696DD97333F4}" type="parTrans" cxnId="{6EC1E057-D7AA-493F-A501-8B67E0DB5CA0}">
      <dgm:prSet/>
      <dgm:spPr/>
      <dgm:t>
        <a:bodyPr/>
        <a:lstStyle/>
        <a:p>
          <a:endParaRPr lang="tr-TR"/>
        </a:p>
      </dgm:t>
    </dgm:pt>
    <dgm:pt modelId="{CB3BCBFD-CE06-4F59-A0BF-99E5ABDB3AA6}" type="sibTrans" cxnId="{6EC1E057-D7AA-493F-A501-8B67E0DB5CA0}">
      <dgm:prSet/>
      <dgm:spPr/>
      <dgm:t>
        <a:bodyPr/>
        <a:lstStyle/>
        <a:p>
          <a:endParaRPr lang="tr-TR"/>
        </a:p>
      </dgm:t>
    </dgm:pt>
    <dgm:pt modelId="{BFAD1B29-3702-46DD-9E1A-A4CB7C9E5700}" type="pres">
      <dgm:prSet presAssocID="{955AEDEF-EDDB-4663-8DE8-F22EDEA2F9FF}" presName="linear" presStyleCnt="0">
        <dgm:presLayoutVars>
          <dgm:animLvl val="lvl"/>
          <dgm:resizeHandles val="exact"/>
        </dgm:presLayoutVars>
      </dgm:prSet>
      <dgm:spPr/>
      <dgm:t>
        <a:bodyPr/>
        <a:lstStyle/>
        <a:p>
          <a:endParaRPr lang="tr-TR"/>
        </a:p>
      </dgm:t>
    </dgm:pt>
    <dgm:pt modelId="{26899DA9-FAC7-480B-A08D-F05327C4443B}" type="pres">
      <dgm:prSet presAssocID="{4FF0E839-6EFC-49F5-8FC9-8754C13299FB}" presName="parentText" presStyleLbl="node1" presStyleIdx="0" presStyleCnt="1" custScaleY="100411">
        <dgm:presLayoutVars>
          <dgm:chMax val="0"/>
          <dgm:bulletEnabled val="1"/>
        </dgm:presLayoutVars>
      </dgm:prSet>
      <dgm:spPr/>
      <dgm:t>
        <a:bodyPr/>
        <a:lstStyle/>
        <a:p>
          <a:endParaRPr lang="tr-TR"/>
        </a:p>
      </dgm:t>
    </dgm:pt>
    <dgm:pt modelId="{AC4B1F19-4186-4C69-B023-9313A639971A}" type="pres">
      <dgm:prSet presAssocID="{4FF0E839-6EFC-49F5-8FC9-8754C13299FB}" presName="childText" presStyleLbl="revTx" presStyleIdx="0" presStyleCnt="1">
        <dgm:presLayoutVars>
          <dgm:bulletEnabled val="1"/>
        </dgm:presLayoutVars>
      </dgm:prSet>
      <dgm:spPr/>
      <dgm:t>
        <a:bodyPr/>
        <a:lstStyle/>
        <a:p>
          <a:endParaRPr lang="tr-TR"/>
        </a:p>
      </dgm:t>
    </dgm:pt>
  </dgm:ptLst>
  <dgm:cxnLst>
    <dgm:cxn modelId="{06D7B644-DA98-4B59-ACE0-BDF5BF035E9C}" srcId="{955AEDEF-EDDB-4663-8DE8-F22EDEA2F9FF}" destId="{4FF0E839-6EFC-49F5-8FC9-8754C13299FB}" srcOrd="0" destOrd="0" parTransId="{45F18361-E719-4F61-920C-24BCDF4EA986}" sibTransId="{DC74CD0F-E7A1-474D-9878-A4AAFC0BED20}"/>
    <dgm:cxn modelId="{6EC1E057-D7AA-493F-A501-8B67E0DB5CA0}" srcId="{4FF0E839-6EFC-49F5-8FC9-8754C13299FB}" destId="{FBBE53A9-1BD4-4F41-B0CB-45242F217A07}" srcOrd="0" destOrd="0" parTransId="{C9815DC7-4C50-4665-B197-696DD97333F4}" sibTransId="{CB3BCBFD-CE06-4F59-A0BF-99E5ABDB3AA6}"/>
    <dgm:cxn modelId="{6711C8F9-E846-4DCC-B8A4-9D393AE90463}" type="presOf" srcId="{955AEDEF-EDDB-4663-8DE8-F22EDEA2F9FF}" destId="{BFAD1B29-3702-46DD-9E1A-A4CB7C9E5700}" srcOrd="0" destOrd="0" presId="urn:microsoft.com/office/officeart/2005/8/layout/vList2"/>
    <dgm:cxn modelId="{785D57C7-64E5-4705-9098-38285F0727A3}" type="presOf" srcId="{4FF0E839-6EFC-49F5-8FC9-8754C13299FB}" destId="{26899DA9-FAC7-480B-A08D-F05327C4443B}" srcOrd="0" destOrd="0" presId="urn:microsoft.com/office/officeart/2005/8/layout/vList2"/>
    <dgm:cxn modelId="{BA973A9A-3DA2-4B3A-B4E4-72232B1F1F66}" type="presOf" srcId="{FBBE53A9-1BD4-4F41-B0CB-45242F217A07}" destId="{AC4B1F19-4186-4C69-B023-9313A639971A}" srcOrd="0" destOrd="0" presId="urn:microsoft.com/office/officeart/2005/8/layout/vList2"/>
    <dgm:cxn modelId="{DAFDCC09-56F5-414C-9285-12E312A68586}" type="presParOf" srcId="{BFAD1B29-3702-46DD-9E1A-A4CB7C9E5700}" destId="{26899DA9-FAC7-480B-A08D-F05327C4443B}" srcOrd="0" destOrd="0" presId="urn:microsoft.com/office/officeart/2005/8/layout/vList2"/>
    <dgm:cxn modelId="{74147630-C180-4641-B435-46DCE736ECDE}" type="presParOf" srcId="{BFAD1B29-3702-46DD-9E1A-A4CB7C9E5700}" destId="{AC4B1F19-4186-4C69-B023-9313A639971A}"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19FA929-B163-4309-8E1A-C10DA63383E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A7908958-E046-467B-9E58-5A41EDF77421}">
      <dgm:prSet phldrT="[Metin]" custT="1"/>
      <dgm:spPr/>
      <dgm:t>
        <a:bodyPr/>
        <a:lstStyle/>
        <a:p>
          <a:r>
            <a:rPr lang="tr-TR" sz="5400" b="1" i="0" u="sng" dirty="0" smtClean="0">
              <a:solidFill>
                <a:schemeClr val="tx1"/>
              </a:solidFill>
              <a:effectLst/>
              <a:latin typeface="Times New Roman" panose="02020603050405020304" pitchFamily="18" charset="0"/>
              <a:cs typeface="Times New Roman" panose="02020603050405020304" pitchFamily="18" charset="0"/>
            </a:rPr>
            <a:t>Okuma Zamanları</a:t>
          </a:r>
          <a:endParaRPr lang="tr-TR" sz="5400" b="1" i="0" u="sng" dirty="0">
            <a:effectLst/>
          </a:endParaRPr>
        </a:p>
      </dgm:t>
    </dgm:pt>
    <dgm:pt modelId="{3F55AA4A-8D56-4F8D-9D78-D7D98123342C}" type="parTrans" cxnId="{29AAD77A-6B02-4D60-8D70-5B884CBBBA09}">
      <dgm:prSet/>
      <dgm:spPr/>
      <dgm:t>
        <a:bodyPr/>
        <a:lstStyle/>
        <a:p>
          <a:endParaRPr lang="tr-TR"/>
        </a:p>
      </dgm:t>
    </dgm:pt>
    <dgm:pt modelId="{B814CBE5-D74A-41E6-82F4-2253E77DC1D3}" type="sibTrans" cxnId="{29AAD77A-6B02-4D60-8D70-5B884CBBBA09}">
      <dgm:prSet/>
      <dgm:spPr/>
      <dgm:t>
        <a:bodyPr/>
        <a:lstStyle/>
        <a:p>
          <a:endParaRPr lang="tr-TR"/>
        </a:p>
      </dgm:t>
    </dgm:pt>
    <dgm:pt modelId="{7B7B11DE-2177-4B17-9CAD-99473545023B}">
      <dgm:prSet phldrT="[Metin]"/>
      <dgm:spPr/>
      <dgm:t>
        <a:bodyPr/>
        <a:lstStyle/>
        <a:p>
          <a:r>
            <a:rPr lang="tr-TR" b="0" u="none" dirty="0" smtClean="0">
              <a:solidFill>
                <a:schemeClr val="tx1"/>
              </a:solidFill>
              <a:latin typeface="Times New Roman" panose="02020603050405020304" pitchFamily="18" charset="0"/>
              <a:cs typeface="Times New Roman" panose="02020603050405020304" pitchFamily="18" charset="0"/>
            </a:rPr>
            <a:t>Ailece okuma zamanları düzenleyin.</a:t>
          </a:r>
          <a:endParaRPr lang="tr-TR" dirty="0"/>
        </a:p>
      </dgm:t>
    </dgm:pt>
    <dgm:pt modelId="{F9228958-36FE-4DF7-8D7F-D9332DD7F222}" type="parTrans" cxnId="{6D34AE5E-6975-4BCF-A13F-410D1B04AC1B}">
      <dgm:prSet/>
      <dgm:spPr/>
      <dgm:t>
        <a:bodyPr/>
        <a:lstStyle/>
        <a:p>
          <a:endParaRPr lang="tr-TR"/>
        </a:p>
      </dgm:t>
    </dgm:pt>
    <dgm:pt modelId="{F382A252-43BF-44A1-8C09-8B9CC3808F64}" type="sibTrans" cxnId="{6D34AE5E-6975-4BCF-A13F-410D1B04AC1B}">
      <dgm:prSet/>
      <dgm:spPr/>
      <dgm:t>
        <a:bodyPr/>
        <a:lstStyle/>
        <a:p>
          <a:endParaRPr lang="tr-TR"/>
        </a:p>
      </dgm:t>
    </dgm:pt>
    <dgm:pt modelId="{C12E676F-AF50-4773-A4D0-005B2E62FB99}" type="pres">
      <dgm:prSet presAssocID="{119FA929-B163-4309-8E1A-C10DA63383EF}" presName="linear" presStyleCnt="0">
        <dgm:presLayoutVars>
          <dgm:animLvl val="lvl"/>
          <dgm:resizeHandles val="exact"/>
        </dgm:presLayoutVars>
      </dgm:prSet>
      <dgm:spPr/>
      <dgm:t>
        <a:bodyPr/>
        <a:lstStyle/>
        <a:p>
          <a:endParaRPr lang="tr-TR"/>
        </a:p>
      </dgm:t>
    </dgm:pt>
    <dgm:pt modelId="{51260500-7C6C-457B-A644-C14111CDD43C}" type="pres">
      <dgm:prSet presAssocID="{A7908958-E046-467B-9E58-5A41EDF77421}" presName="parentText" presStyleLbl="node1" presStyleIdx="0" presStyleCnt="1">
        <dgm:presLayoutVars>
          <dgm:chMax val="0"/>
          <dgm:bulletEnabled val="1"/>
        </dgm:presLayoutVars>
      </dgm:prSet>
      <dgm:spPr/>
      <dgm:t>
        <a:bodyPr/>
        <a:lstStyle/>
        <a:p>
          <a:endParaRPr lang="tr-TR"/>
        </a:p>
      </dgm:t>
    </dgm:pt>
    <dgm:pt modelId="{28390C3B-FE7D-4D92-990A-FC0EF6C8E684}" type="pres">
      <dgm:prSet presAssocID="{A7908958-E046-467B-9E58-5A41EDF77421}" presName="childText" presStyleLbl="revTx" presStyleIdx="0" presStyleCnt="1">
        <dgm:presLayoutVars>
          <dgm:bulletEnabled val="1"/>
        </dgm:presLayoutVars>
      </dgm:prSet>
      <dgm:spPr/>
      <dgm:t>
        <a:bodyPr/>
        <a:lstStyle/>
        <a:p>
          <a:endParaRPr lang="tr-TR"/>
        </a:p>
      </dgm:t>
    </dgm:pt>
  </dgm:ptLst>
  <dgm:cxnLst>
    <dgm:cxn modelId="{E6077DAE-ABD2-4F11-BE77-B69F2DCD3B77}" type="presOf" srcId="{7B7B11DE-2177-4B17-9CAD-99473545023B}" destId="{28390C3B-FE7D-4D92-990A-FC0EF6C8E684}" srcOrd="0" destOrd="0" presId="urn:microsoft.com/office/officeart/2005/8/layout/vList2"/>
    <dgm:cxn modelId="{CA46EC65-7A14-4A8F-9D35-2BFCCC48B412}" type="presOf" srcId="{119FA929-B163-4309-8E1A-C10DA63383EF}" destId="{C12E676F-AF50-4773-A4D0-005B2E62FB99}" srcOrd="0" destOrd="0" presId="urn:microsoft.com/office/officeart/2005/8/layout/vList2"/>
    <dgm:cxn modelId="{6D34AE5E-6975-4BCF-A13F-410D1B04AC1B}" srcId="{A7908958-E046-467B-9E58-5A41EDF77421}" destId="{7B7B11DE-2177-4B17-9CAD-99473545023B}" srcOrd="0" destOrd="0" parTransId="{F9228958-36FE-4DF7-8D7F-D9332DD7F222}" sibTransId="{F382A252-43BF-44A1-8C09-8B9CC3808F64}"/>
    <dgm:cxn modelId="{29AAD77A-6B02-4D60-8D70-5B884CBBBA09}" srcId="{119FA929-B163-4309-8E1A-C10DA63383EF}" destId="{A7908958-E046-467B-9E58-5A41EDF77421}" srcOrd="0" destOrd="0" parTransId="{3F55AA4A-8D56-4F8D-9D78-D7D98123342C}" sibTransId="{B814CBE5-D74A-41E6-82F4-2253E77DC1D3}"/>
    <dgm:cxn modelId="{4C81CDE7-6B64-41C9-BE35-B8B8C1182E71}" type="presOf" srcId="{A7908958-E046-467B-9E58-5A41EDF77421}" destId="{51260500-7C6C-457B-A644-C14111CDD43C}" srcOrd="0" destOrd="0" presId="urn:microsoft.com/office/officeart/2005/8/layout/vList2"/>
    <dgm:cxn modelId="{1FCFD5EB-D5DD-458D-AAB0-B9D5ADC545DF}" type="presParOf" srcId="{C12E676F-AF50-4773-A4D0-005B2E62FB99}" destId="{51260500-7C6C-457B-A644-C14111CDD43C}" srcOrd="0" destOrd="0" presId="urn:microsoft.com/office/officeart/2005/8/layout/vList2"/>
    <dgm:cxn modelId="{41CC5869-3921-4A52-AE8B-BF0C7E0EC56C}" type="presParOf" srcId="{C12E676F-AF50-4773-A4D0-005B2E62FB99}" destId="{28390C3B-FE7D-4D92-990A-FC0EF6C8E684}"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19FA929-B163-4309-8E1A-C10DA63383E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tr-TR"/>
        </a:p>
      </dgm:t>
    </dgm:pt>
    <dgm:pt modelId="{7B7B11DE-2177-4B17-9CAD-99473545023B}">
      <dgm:prSet phldrT="[Metin]" custT="1"/>
      <dgm:spPr/>
      <dgm:t>
        <a:bodyPr/>
        <a:lstStyle/>
        <a:p>
          <a:r>
            <a:rPr lang="tr-TR" sz="4400" b="0" u="none" dirty="0" smtClean="0">
              <a:solidFill>
                <a:schemeClr val="tx1"/>
              </a:solidFill>
              <a:latin typeface="Times New Roman" panose="02020603050405020304" pitchFamily="18" charset="0"/>
              <a:cs typeface="Times New Roman" panose="02020603050405020304" pitchFamily="18" charset="0"/>
            </a:rPr>
            <a:t>Çocuğunuz kitap okuduğunda onu motive edin.</a:t>
          </a:r>
          <a:endParaRPr lang="tr-TR" sz="4400" dirty="0"/>
        </a:p>
      </dgm:t>
    </dgm:pt>
    <dgm:pt modelId="{F9228958-36FE-4DF7-8D7F-D9332DD7F222}" type="parTrans" cxnId="{6D34AE5E-6975-4BCF-A13F-410D1B04AC1B}">
      <dgm:prSet/>
      <dgm:spPr/>
      <dgm:t>
        <a:bodyPr/>
        <a:lstStyle/>
        <a:p>
          <a:endParaRPr lang="tr-TR"/>
        </a:p>
      </dgm:t>
    </dgm:pt>
    <dgm:pt modelId="{F382A252-43BF-44A1-8C09-8B9CC3808F64}" type="sibTrans" cxnId="{6D34AE5E-6975-4BCF-A13F-410D1B04AC1B}">
      <dgm:prSet/>
      <dgm:spPr/>
      <dgm:t>
        <a:bodyPr/>
        <a:lstStyle/>
        <a:p>
          <a:endParaRPr lang="tr-TR"/>
        </a:p>
      </dgm:t>
    </dgm:pt>
    <dgm:pt modelId="{A7908958-E046-467B-9E58-5A41EDF77421}">
      <dgm:prSet phldrT="[Metin]" custT="1"/>
      <dgm:spPr/>
      <dgm:t>
        <a:bodyPr/>
        <a:lstStyle/>
        <a:p>
          <a:r>
            <a:rPr lang="tr-TR" sz="5400" b="1" i="0" u="sng" dirty="0" smtClean="0">
              <a:solidFill>
                <a:schemeClr val="tx1"/>
              </a:solidFill>
              <a:latin typeface="Times New Roman" panose="02020603050405020304" pitchFamily="18" charset="0"/>
              <a:cs typeface="Times New Roman" panose="02020603050405020304" pitchFamily="18" charset="0"/>
            </a:rPr>
            <a:t>Pozitif Geri Bildirim</a:t>
          </a:r>
          <a:endParaRPr lang="tr-TR" sz="5400" b="1" i="0" u="sng" dirty="0"/>
        </a:p>
      </dgm:t>
    </dgm:pt>
    <dgm:pt modelId="{B814CBE5-D74A-41E6-82F4-2253E77DC1D3}" type="sibTrans" cxnId="{29AAD77A-6B02-4D60-8D70-5B884CBBBA09}">
      <dgm:prSet/>
      <dgm:spPr/>
      <dgm:t>
        <a:bodyPr/>
        <a:lstStyle/>
        <a:p>
          <a:endParaRPr lang="tr-TR"/>
        </a:p>
      </dgm:t>
    </dgm:pt>
    <dgm:pt modelId="{3F55AA4A-8D56-4F8D-9D78-D7D98123342C}" type="parTrans" cxnId="{29AAD77A-6B02-4D60-8D70-5B884CBBBA09}">
      <dgm:prSet/>
      <dgm:spPr/>
      <dgm:t>
        <a:bodyPr/>
        <a:lstStyle/>
        <a:p>
          <a:endParaRPr lang="tr-TR"/>
        </a:p>
      </dgm:t>
    </dgm:pt>
    <dgm:pt modelId="{C12E676F-AF50-4773-A4D0-005B2E62FB99}" type="pres">
      <dgm:prSet presAssocID="{119FA929-B163-4309-8E1A-C10DA63383EF}" presName="linear" presStyleCnt="0">
        <dgm:presLayoutVars>
          <dgm:animLvl val="lvl"/>
          <dgm:resizeHandles val="exact"/>
        </dgm:presLayoutVars>
      </dgm:prSet>
      <dgm:spPr/>
      <dgm:t>
        <a:bodyPr/>
        <a:lstStyle/>
        <a:p>
          <a:endParaRPr lang="tr-TR"/>
        </a:p>
      </dgm:t>
    </dgm:pt>
    <dgm:pt modelId="{51260500-7C6C-457B-A644-C14111CDD43C}" type="pres">
      <dgm:prSet presAssocID="{A7908958-E046-467B-9E58-5A41EDF77421}" presName="parentText" presStyleLbl="node1" presStyleIdx="0" presStyleCnt="1" custLinFactNeighborX="0" custLinFactNeighborY="-2032">
        <dgm:presLayoutVars>
          <dgm:chMax val="0"/>
          <dgm:bulletEnabled val="1"/>
        </dgm:presLayoutVars>
      </dgm:prSet>
      <dgm:spPr/>
      <dgm:t>
        <a:bodyPr/>
        <a:lstStyle/>
        <a:p>
          <a:endParaRPr lang="tr-TR"/>
        </a:p>
      </dgm:t>
    </dgm:pt>
    <dgm:pt modelId="{28390C3B-FE7D-4D92-990A-FC0EF6C8E684}" type="pres">
      <dgm:prSet presAssocID="{A7908958-E046-467B-9E58-5A41EDF77421}" presName="childText" presStyleLbl="revTx" presStyleIdx="0" presStyleCnt="1">
        <dgm:presLayoutVars>
          <dgm:bulletEnabled val="1"/>
        </dgm:presLayoutVars>
      </dgm:prSet>
      <dgm:spPr/>
      <dgm:t>
        <a:bodyPr/>
        <a:lstStyle/>
        <a:p>
          <a:endParaRPr lang="tr-TR"/>
        </a:p>
      </dgm:t>
    </dgm:pt>
  </dgm:ptLst>
  <dgm:cxnLst>
    <dgm:cxn modelId="{E6077DAE-ABD2-4F11-BE77-B69F2DCD3B77}" type="presOf" srcId="{7B7B11DE-2177-4B17-9CAD-99473545023B}" destId="{28390C3B-FE7D-4D92-990A-FC0EF6C8E684}" srcOrd="0" destOrd="0" presId="urn:microsoft.com/office/officeart/2005/8/layout/vList2"/>
    <dgm:cxn modelId="{CA46EC65-7A14-4A8F-9D35-2BFCCC48B412}" type="presOf" srcId="{119FA929-B163-4309-8E1A-C10DA63383EF}" destId="{C12E676F-AF50-4773-A4D0-005B2E62FB99}" srcOrd="0" destOrd="0" presId="urn:microsoft.com/office/officeart/2005/8/layout/vList2"/>
    <dgm:cxn modelId="{6D34AE5E-6975-4BCF-A13F-410D1B04AC1B}" srcId="{A7908958-E046-467B-9E58-5A41EDF77421}" destId="{7B7B11DE-2177-4B17-9CAD-99473545023B}" srcOrd="0" destOrd="0" parTransId="{F9228958-36FE-4DF7-8D7F-D9332DD7F222}" sibTransId="{F382A252-43BF-44A1-8C09-8B9CC3808F64}"/>
    <dgm:cxn modelId="{29AAD77A-6B02-4D60-8D70-5B884CBBBA09}" srcId="{119FA929-B163-4309-8E1A-C10DA63383EF}" destId="{A7908958-E046-467B-9E58-5A41EDF77421}" srcOrd="0" destOrd="0" parTransId="{3F55AA4A-8D56-4F8D-9D78-D7D98123342C}" sibTransId="{B814CBE5-D74A-41E6-82F4-2253E77DC1D3}"/>
    <dgm:cxn modelId="{4C81CDE7-6B64-41C9-BE35-B8B8C1182E71}" type="presOf" srcId="{A7908958-E046-467B-9E58-5A41EDF77421}" destId="{51260500-7C6C-457B-A644-C14111CDD43C}" srcOrd="0" destOrd="0" presId="urn:microsoft.com/office/officeart/2005/8/layout/vList2"/>
    <dgm:cxn modelId="{1FCFD5EB-D5DD-458D-AAB0-B9D5ADC545DF}" type="presParOf" srcId="{C12E676F-AF50-4773-A4D0-005B2E62FB99}" destId="{51260500-7C6C-457B-A644-C14111CDD43C}" srcOrd="0" destOrd="0" presId="urn:microsoft.com/office/officeart/2005/8/layout/vList2"/>
    <dgm:cxn modelId="{41CC5869-3921-4A52-AE8B-BF0C7E0EC56C}" type="presParOf" srcId="{C12E676F-AF50-4773-A4D0-005B2E62FB99}" destId="{28390C3B-FE7D-4D92-990A-FC0EF6C8E684}"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D208335-4A0F-425F-9752-63AA1C5B2013}" type="doc">
      <dgm:prSet loTypeId="urn:microsoft.com/office/officeart/2005/8/layout/vList4" loCatId="list" qsTypeId="urn:microsoft.com/office/officeart/2005/8/quickstyle/simple1" qsCatId="simple" csTypeId="urn:microsoft.com/office/officeart/2005/8/colors/accent2_1" csCatId="accent2" phldr="1"/>
      <dgm:spPr/>
      <dgm:t>
        <a:bodyPr/>
        <a:lstStyle/>
        <a:p>
          <a:endParaRPr lang="tr-TR"/>
        </a:p>
      </dgm:t>
    </dgm:pt>
    <dgm:pt modelId="{22740FA1-313C-4CE4-83DB-5A5296D69DFA}">
      <dgm:prSet phldrT="[Metin]" custT="1"/>
      <dgm:spPr/>
      <dgm:t>
        <a:bodyPr/>
        <a:lstStyle/>
        <a:p>
          <a:r>
            <a:rPr lang="tr-TR" sz="2800" b="1" i="1" u="sng" dirty="0" smtClean="0">
              <a:effectLst/>
              <a:latin typeface="Arial" panose="020B0604020202020204" pitchFamily="34" charset="0"/>
              <a:ea typeface="Calibri" panose="020F0502020204030204" pitchFamily="34" charset="0"/>
              <a:cs typeface="Arial" panose="020B0604020202020204" pitchFamily="34" charset="0"/>
            </a:rPr>
            <a:t>Evde Kitaplık Kurun</a:t>
          </a:r>
        </a:p>
        <a:p>
          <a:r>
            <a:rPr lang="tr-TR" sz="2800" b="0" u="none" dirty="0" smtClean="0">
              <a:effectLst/>
              <a:latin typeface="Times New Roman" panose="02020603050405020304" pitchFamily="18" charset="0"/>
              <a:ea typeface="Calibri" panose="020F0502020204030204" pitchFamily="34" charset="0"/>
              <a:cs typeface="Times New Roman" panose="02020603050405020304" pitchFamily="18" charset="0"/>
            </a:rPr>
            <a:t>Çocukların kolay erişebileceği bir kitaplık oluşturun.</a:t>
          </a:r>
          <a:endParaRPr lang="tr-TR" sz="2800" b="0" dirty="0"/>
        </a:p>
      </dgm:t>
    </dgm:pt>
    <dgm:pt modelId="{B963D474-3DDA-41D2-BC19-E8297F54278C}" type="parTrans" cxnId="{5256F260-9C17-4F64-8320-892F289489F0}">
      <dgm:prSet/>
      <dgm:spPr/>
      <dgm:t>
        <a:bodyPr/>
        <a:lstStyle/>
        <a:p>
          <a:endParaRPr lang="tr-TR" sz="2800" b="0" dirty="0"/>
        </a:p>
      </dgm:t>
    </dgm:pt>
    <dgm:pt modelId="{A1808058-36E1-4991-BCF3-9A9C92ECD13A}" type="sibTrans" cxnId="{5256F260-9C17-4F64-8320-892F289489F0}">
      <dgm:prSet/>
      <dgm:spPr/>
      <dgm:t>
        <a:bodyPr/>
        <a:lstStyle/>
        <a:p>
          <a:endParaRPr lang="tr-TR" sz="2800" b="0" dirty="0"/>
        </a:p>
      </dgm:t>
    </dgm:pt>
    <dgm:pt modelId="{3DBAE0B8-3774-4A6B-A5C1-66A45F447955}">
      <dgm:prSet phldrT="[Metin]" custT="1"/>
      <dgm:spPr/>
      <dgm:t>
        <a:bodyPr/>
        <a:lstStyle/>
        <a:p>
          <a:pPr defTabSz="844550">
            <a:lnSpc>
              <a:spcPct val="90000"/>
            </a:lnSpc>
            <a:spcBef>
              <a:spcPct val="0"/>
            </a:spcBef>
            <a:spcAft>
              <a:spcPct val="35000"/>
            </a:spcAft>
          </a:pPr>
          <a:r>
            <a:rPr lang="tr-TR" sz="2800" b="1" i="1" u="sng" dirty="0" smtClean="0"/>
            <a:t>Okul İle İşbirliği</a:t>
          </a:r>
        </a:p>
        <a:p>
          <a:pPr defTabSz="844550">
            <a:lnSpc>
              <a:spcPct val="90000"/>
            </a:lnSpc>
            <a:spcBef>
              <a:spcPct val="0"/>
            </a:spcBef>
            <a:spcAft>
              <a:spcPct val="35000"/>
            </a:spcAft>
          </a:pPr>
          <a:r>
            <a:rPr lang="tr-TR" sz="2800" b="0" dirty="0" smtClean="0"/>
            <a:t>Öğretmenlerle iletişimde olun, okuma etkinliklerine katılın.</a:t>
          </a:r>
          <a:endParaRPr lang="tr-TR" sz="2800" b="0" dirty="0"/>
        </a:p>
      </dgm:t>
    </dgm:pt>
    <dgm:pt modelId="{669D5B41-4054-4C4D-9785-CDE5DB58E9A5}" type="parTrans" cxnId="{9975B545-6751-4E9F-A33A-99450454E1FD}">
      <dgm:prSet/>
      <dgm:spPr/>
      <dgm:t>
        <a:bodyPr/>
        <a:lstStyle/>
        <a:p>
          <a:endParaRPr lang="tr-TR" sz="2800" b="0" dirty="0"/>
        </a:p>
      </dgm:t>
    </dgm:pt>
    <dgm:pt modelId="{834828DA-CDF7-4FA7-978F-64448E4F85C1}" type="sibTrans" cxnId="{9975B545-6751-4E9F-A33A-99450454E1FD}">
      <dgm:prSet/>
      <dgm:spPr/>
      <dgm:t>
        <a:bodyPr/>
        <a:lstStyle/>
        <a:p>
          <a:endParaRPr lang="tr-TR" sz="2800" b="0" dirty="0"/>
        </a:p>
      </dgm:t>
    </dgm:pt>
    <dgm:pt modelId="{CD1ED9DE-E31D-4627-B93C-2898A1B79FCE}">
      <dgm:prSet phldrT="[Metin]" custT="1"/>
      <dgm:spPr/>
      <dgm:t>
        <a:bodyPr/>
        <a:lstStyle/>
        <a:p>
          <a:r>
            <a:rPr lang="tr-TR" sz="2800" b="1" i="1" u="sng" dirty="0" smtClean="0"/>
            <a:t>Birlikte Okuma Günleri</a:t>
          </a:r>
        </a:p>
        <a:p>
          <a:r>
            <a:rPr lang="tr-TR" sz="2800" b="0" dirty="0" smtClean="0"/>
            <a:t>Hem okulda hem evde düzenli okuma etkinlikleri yapın.</a:t>
          </a:r>
        </a:p>
      </dgm:t>
    </dgm:pt>
    <dgm:pt modelId="{C4B5BB3A-F735-461F-BB43-3B2215597E59}" type="parTrans" cxnId="{B6DF9E15-026A-4905-B6A4-59BA934E1E4F}">
      <dgm:prSet/>
      <dgm:spPr/>
      <dgm:t>
        <a:bodyPr/>
        <a:lstStyle/>
        <a:p>
          <a:endParaRPr lang="tr-TR" sz="2800" b="0" dirty="0"/>
        </a:p>
      </dgm:t>
    </dgm:pt>
    <dgm:pt modelId="{3AC5E1AB-BDF9-493D-90DB-17D4DBC340B9}" type="sibTrans" cxnId="{B6DF9E15-026A-4905-B6A4-59BA934E1E4F}">
      <dgm:prSet/>
      <dgm:spPr/>
      <dgm:t>
        <a:bodyPr/>
        <a:lstStyle/>
        <a:p>
          <a:endParaRPr lang="tr-TR" sz="2800" b="0" dirty="0"/>
        </a:p>
      </dgm:t>
    </dgm:pt>
    <dgm:pt modelId="{4A08054D-90FE-4166-9341-74BAA285B99A}" type="pres">
      <dgm:prSet presAssocID="{BD208335-4A0F-425F-9752-63AA1C5B2013}" presName="linear" presStyleCnt="0">
        <dgm:presLayoutVars>
          <dgm:dir/>
          <dgm:resizeHandles val="exact"/>
        </dgm:presLayoutVars>
      </dgm:prSet>
      <dgm:spPr/>
      <dgm:t>
        <a:bodyPr/>
        <a:lstStyle/>
        <a:p>
          <a:endParaRPr lang="tr-TR"/>
        </a:p>
      </dgm:t>
    </dgm:pt>
    <dgm:pt modelId="{DF79C873-7CA6-4359-83AF-72945BC78A2F}" type="pres">
      <dgm:prSet presAssocID="{22740FA1-313C-4CE4-83DB-5A5296D69DFA}" presName="comp" presStyleCnt="0"/>
      <dgm:spPr/>
    </dgm:pt>
    <dgm:pt modelId="{8A78BD18-702F-4118-B0B1-BD141B936B5A}" type="pres">
      <dgm:prSet presAssocID="{22740FA1-313C-4CE4-83DB-5A5296D69DFA}" presName="box" presStyleLbl="node1" presStyleIdx="0" presStyleCnt="3"/>
      <dgm:spPr/>
      <dgm:t>
        <a:bodyPr/>
        <a:lstStyle/>
        <a:p>
          <a:endParaRPr lang="tr-TR"/>
        </a:p>
      </dgm:t>
    </dgm:pt>
    <dgm:pt modelId="{8A4CEAD1-DCFE-4CA8-B604-41F99812C37A}" type="pres">
      <dgm:prSet presAssocID="{22740FA1-313C-4CE4-83DB-5A5296D69DFA}" presName="img" presStyleLbl="fgImgPlace1" presStyleIdx="0" presStyleCnt="3"/>
      <dgm:spPr>
        <a:blipFill rotWithShape="1">
          <a:blip xmlns:r="http://schemas.openxmlformats.org/officeDocument/2006/relationships" r:embed="rId1"/>
          <a:stretch>
            <a:fillRect/>
          </a:stretch>
        </a:blipFill>
      </dgm:spPr>
    </dgm:pt>
    <dgm:pt modelId="{230A9D95-7B9A-42C2-AC9B-26804F79DFCC}" type="pres">
      <dgm:prSet presAssocID="{22740FA1-313C-4CE4-83DB-5A5296D69DFA}" presName="text" presStyleLbl="node1" presStyleIdx="0" presStyleCnt="3">
        <dgm:presLayoutVars>
          <dgm:bulletEnabled val="1"/>
        </dgm:presLayoutVars>
      </dgm:prSet>
      <dgm:spPr/>
      <dgm:t>
        <a:bodyPr/>
        <a:lstStyle/>
        <a:p>
          <a:endParaRPr lang="tr-TR"/>
        </a:p>
      </dgm:t>
    </dgm:pt>
    <dgm:pt modelId="{92451016-B8C8-4A91-8120-8B96AB69A506}" type="pres">
      <dgm:prSet presAssocID="{A1808058-36E1-4991-BCF3-9A9C92ECD13A}" presName="spacer" presStyleCnt="0"/>
      <dgm:spPr/>
    </dgm:pt>
    <dgm:pt modelId="{FF09DDD8-89B9-4A61-BA9A-5DE31536D404}" type="pres">
      <dgm:prSet presAssocID="{3DBAE0B8-3774-4A6B-A5C1-66A45F447955}" presName="comp" presStyleCnt="0"/>
      <dgm:spPr/>
    </dgm:pt>
    <dgm:pt modelId="{9860BDC1-425C-48E9-A3D1-153801105F3D}" type="pres">
      <dgm:prSet presAssocID="{3DBAE0B8-3774-4A6B-A5C1-66A45F447955}" presName="box" presStyleLbl="node1" presStyleIdx="1" presStyleCnt="3"/>
      <dgm:spPr/>
      <dgm:t>
        <a:bodyPr/>
        <a:lstStyle/>
        <a:p>
          <a:endParaRPr lang="tr-TR"/>
        </a:p>
      </dgm:t>
    </dgm:pt>
    <dgm:pt modelId="{21E6241B-82D2-4179-92C0-C5D944FA3540}" type="pres">
      <dgm:prSet presAssocID="{3DBAE0B8-3774-4A6B-A5C1-66A45F447955}" presName="img" presStyleLbl="fgImgPlace1" presStyleIdx="1" presStyleCnt="3" custLinFactNeighborX="-1343" custLinFactNeighborY="-1126"/>
      <dgm:spPr>
        <a:blipFill rotWithShape="1">
          <a:blip xmlns:r="http://schemas.openxmlformats.org/officeDocument/2006/relationships" r:embed="rId2"/>
          <a:stretch>
            <a:fillRect/>
          </a:stretch>
        </a:blipFill>
      </dgm:spPr>
      <dgm:t>
        <a:bodyPr/>
        <a:lstStyle/>
        <a:p>
          <a:endParaRPr lang="tr-TR"/>
        </a:p>
      </dgm:t>
    </dgm:pt>
    <dgm:pt modelId="{F9908847-85B5-40E5-BD45-A635FC6C9F31}" type="pres">
      <dgm:prSet presAssocID="{3DBAE0B8-3774-4A6B-A5C1-66A45F447955}" presName="text" presStyleLbl="node1" presStyleIdx="1" presStyleCnt="3">
        <dgm:presLayoutVars>
          <dgm:bulletEnabled val="1"/>
        </dgm:presLayoutVars>
      </dgm:prSet>
      <dgm:spPr/>
      <dgm:t>
        <a:bodyPr/>
        <a:lstStyle/>
        <a:p>
          <a:endParaRPr lang="tr-TR"/>
        </a:p>
      </dgm:t>
    </dgm:pt>
    <dgm:pt modelId="{F173A927-4185-445E-A042-969FA5031E75}" type="pres">
      <dgm:prSet presAssocID="{834828DA-CDF7-4FA7-978F-64448E4F85C1}" presName="spacer" presStyleCnt="0"/>
      <dgm:spPr/>
    </dgm:pt>
    <dgm:pt modelId="{5AE85992-C4A1-4CC8-9C69-1127D5806B4B}" type="pres">
      <dgm:prSet presAssocID="{CD1ED9DE-E31D-4627-B93C-2898A1B79FCE}" presName="comp" presStyleCnt="0"/>
      <dgm:spPr/>
    </dgm:pt>
    <dgm:pt modelId="{66B635A8-0E5D-4A0C-A76F-4402C4D2094E}" type="pres">
      <dgm:prSet presAssocID="{CD1ED9DE-E31D-4627-B93C-2898A1B79FCE}" presName="box" presStyleLbl="node1" presStyleIdx="2" presStyleCnt="3"/>
      <dgm:spPr/>
      <dgm:t>
        <a:bodyPr/>
        <a:lstStyle/>
        <a:p>
          <a:endParaRPr lang="tr-TR"/>
        </a:p>
      </dgm:t>
    </dgm:pt>
    <dgm:pt modelId="{4C825EC7-2E2D-421B-A6CB-E56C594C3BE6}" type="pres">
      <dgm:prSet presAssocID="{CD1ED9DE-E31D-4627-B93C-2898A1B79FCE}" presName="img" presStyleLbl="fgImgPlace1" presStyleIdx="2" presStyleCnt="3"/>
      <dgm:spPr>
        <a:blipFill rotWithShape="1">
          <a:blip xmlns:r="http://schemas.openxmlformats.org/officeDocument/2006/relationships" r:embed="rId3"/>
          <a:stretch>
            <a:fillRect/>
          </a:stretch>
        </a:blipFill>
      </dgm:spPr>
    </dgm:pt>
    <dgm:pt modelId="{0E751DCE-636B-4FAF-B47D-E060B357A71E}" type="pres">
      <dgm:prSet presAssocID="{CD1ED9DE-E31D-4627-B93C-2898A1B79FCE}" presName="text" presStyleLbl="node1" presStyleIdx="2" presStyleCnt="3">
        <dgm:presLayoutVars>
          <dgm:bulletEnabled val="1"/>
        </dgm:presLayoutVars>
      </dgm:prSet>
      <dgm:spPr/>
      <dgm:t>
        <a:bodyPr/>
        <a:lstStyle/>
        <a:p>
          <a:endParaRPr lang="tr-TR"/>
        </a:p>
      </dgm:t>
    </dgm:pt>
  </dgm:ptLst>
  <dgm:cxnLst>
    <dgm:cxn modelId="{B6DF9E15-026A-4905-B6A4-59BA934E1E4F}" srcId="{BD208335-4A0F-425F-9752-63AA1C5B2013}" destId="{CD1ED9DE-E31D-4627-B93C-2898A1B79FCE}" srcOrd="2" destOrd="0" parTransId="{C4B5BB3A-F735-461F-BB43-3B2215597E59}" sibTransId="{3AC5E1AB-BDF9-493D-90DB-17D4DBC340B9}"/>
    <dgm:cxn modelId="{DC230DEC-5457-4A5F-BC8F-3E259552668D}" type="presOf" srcId="{CD1ED9DE-E31D-4627-B93C-2898A1B79FCE}" destId="{66B635A8-0E5D-4A0C-A76F-4402C4D2094E}" srcOrd="0" destOrd="0" presId="urn:microsoft.com/office/officeart/2005/8/layout/vList4"/>
    <dgm:cxn modelId="{3333B30D-B3DF-42F4-BCE2-267EF5710E7F}" type="presOf" srcId="{3DBAE0B8-3774-4A6B-A5C1-66A45F447955}" destId="{F9908847-85B5-40E5-BD45-A635FC6C9F31}" srcOrd="1" destOrd="0" presId="urn:microsoft.com/office/officeart/2005/8/layout/vList4"/>
    <dgm:cxn modelId="{DE79E5D5-4725-46DA-8AA9-F9713E42B5C4}" type="presOf" srcId="{22740FA1-313C-4CE4-83DB-5A5296D69DFA}" destId="{230A9D95-7B9A-42C2-AC9B-26804F79DFCC}" srcOrd="1" destOrd="0" presId="urn:microsoft.com/office/officeart/2005/8/layout/vList4"/>
    <dgm:cxn modelId="{4A2ED371-2994-40A3-BF0B-D889AA2BA20A}" type="presOf" srcId="{22740FA1-313C-4CE4-83DB-5A5296D69DFA}" destId="{8A78BD18-702F-4118-B0B1-BD141B936B5A}" srcOrd="0" destOrd="0" presId="urn:microsoft.com/office/officeart/2005/8/layout/vList4"/>
    <dgm:cxn modelId="{9975B545-6751-4E9F-A33A-99450454E1FD}" srcId="{BD208335-4A0F-425F-9752-63AA1C5B2013}" destId="{3DBAE0B8-3774-4A6B-A5C1-66A45F447955}" srcOrd="1" destOrd="0" parTransId="{669D5B41-4054-4C4D-9785-CDE5DB58E9A5}" sibTransId="{834828DA-CDF7-4FA7-978F-64448E4F85C1}"/>
    <dgm:cxn modelId="{674F4C57-348E-411C-8573-8A2B94C5025D}" type="presOf" srcId="{CD1ED9DE-E31D-4627-B93C-2898A1B79FCE}" destId="{0E751DCE-636B-4FAF-B47D-E060B357A71E}" srcOrd="1" destOrd="0" presId="urn:microsoft.com/office/officeart/2005/8/layout/vList4"/>
    <dgm:cxn modelId="{893716DA-E34D-495F-93C9-86F1BE44CF3A}" type="presOf" srcId="{BD208335-4A0F-425F-9752-63AA1C5B2013}" destId="{4A08054D-90FE-4166-9341-74BAA285B99A}" srcOrd="0" destOrd="0" presId="urn:microsoft.com/office/officeart/2005/8/layout/vList4"/>
    <dgm:cxn modelId="{287E3F8F-FBBF-4BB3-836E-74CC4C0F7565}" type="presOf" srcId="{3DBAE0B8-3774-4A6B-A5C1-66A45F447955}" destId="{9860BDC1-425C-48E9-A3D1-153801105F3D}" srcOrd="0" destOrd="0" presId="urn:microsoft.com/office/officeart/2005/8/layout/vList4"/>
    <dgm:cxn modelId="{5256F260-9C17-4F64-8320-892F289489F0}" srcId="{BD208335-4A0F-425F-9752-63AA1C5B2013}" destId="{22740FA1-313C-4CE4-83DB-5A5296D69DFA}" srcOrd="0" destOrd="0" parTransId="{B963D474-3DDA-41D2-BC19-E8297F54278C}" sibTransId="{A1808058-36E1-4991-BCF3-9A9C92ECD13A}"/>
    <dgm:cxn modelId="{C56014DA-11F5-4213-8976-3D757B17783B}" type="presParOf" srcId="{4A08054D-90FE-4166-9341-74BAA285B99A}" destId="{DF79C873-7CA6-4359-83AF-72945BC78A2F}" srcOrd="0" destOrd="0" presId="urn:microsoft.com/office/officeart/2005/8/layout/vList4"/>
    <dgm:cxn modelId="{015D882B-924F-4AD9-B7E2-A897339715CF}" type="presParOf" srcId="{DF79C873-7CA6-4359-83AF-72945BC78A2F}" destId="{8A78BD18-702F-4118-B0B1-BD141B936B5A}" srcOrd="0" destOrd="0" presId="urn:microsoft.com/office/officeart/2005/8/layout/vList4"/>
    <dgm:cxn modelId="{42CEC20E-2380-4B1D-BE38-F8FBD85045ED}" type="presParOf" srcId="{DF79C873-7CA6-4359-83AF-72945BC78A2F}" destId="{8A4CEAD1-DCFE-4CA8-B604-41F99812C37A}" srcOrd="1" destOrd="0" presId="urn:microsoft.com/office/officeart/2005/8/layout/vList4"/>
    <dgm:cxn modelId="{1C909340-E83D-49FC-8497-B6A9A52D6CDC}" type="presParOf" srcId="{DF79C873-7CA6-4359-83AF-72945BC78A2F}" destId="{230A9D95-7B9A-42C2-AC9B-26804F79DFCC}" srcOrd="2" destOrd="0" presId="urn:microsoft.com/office/officeart/2005/8/layout/vList4"/>
    <dgm:cxn modelId="{C80BD438-B338-40DB-8590-8A53FEAEB0F3}" type="presParOf" srcId="{4A08054D-90FE-4166-9341-74BAA285B99A}" destId="{92451016-B8C8-4A91-8120-8B96AB69A506}" srcOrd="1" destOrd="0" presId="urn:microsoft.com/office/officeart/2005/8/layout/vList4"/>
    <dgm:cxn modelId="{04D7D8BD-120A-4A53-9F76-2F6AAA713F27}" type="presParOf" srcId="{4A08054D-90FE-4166-9341-74BAA285B99A}" destId="{FF09DDD8-89B9-4A61-BA9A-5DE31536D404}" srcOrd="2" destOrd="0" presId="urn:microsoft.com/office/officeart/2005/8/layout/vList4"/>
    <dgm:cxn modelId="{D9D05685-B9CE-4C5A-B96B-5CD870ECB6AF}" type="presParOf" srcId="{FF09DDD8-89B9-4A61-BA9A-5DE31536D404}" destId="{9860BDC1-425C-48E9-A3D1-153801105F3D}" srcOrd="0" destOrd="0" presId="urn:microsoft.com/office/officeart/2005/8/layout/vList4"/>
    <dgm:cxn modelId="{5C083318-E4A1-4752-A45D-D61D202089BA}" type="presParOf" srcId="{FF09DDD8-89B9-4A61-BA9A-5DE31536D404}" destId="{21E6241B-82D2-4179-92C0-C5D944FA3540}" srcOrd="1" destOrd="0" presId="urn:microsoft.com/office/officeart/2005/8/layout/vList4"/>
    <dgm:cxn modelId="{690665E7-EB0B-4C7C-80C4-B74D907C0C5A}" type="presParOf" srcId="{FF09DDD8-89B9-4A61-BA9A-5DE31536D404}" destId="{F9908847-85B5-40E5-BD45-A635FC6C9F31}" srcOrd="2" destOrd="0" presId="urn:microsoft.com/office/officeart/2005/8/layout/vList4"/>
    <dgm:cxn modelId="{0F795C43-18C9-4B19-B59D-1E98E8E995ED}" type="presParOf" srcId="{4A08054D-90FE-4166-9341-74BAA285B99A}" destId="{F173A927-4185-445E-A042-969FA5031E75}" srcOrd="3" destOrd="0" presId="urn:microsoft.com/office/officeart/2005/8/layout/vList4"/>
    <dgm:cxn modelId="{A7067EA0-BF3D-47F6-81ED-5E9C2B68D092}" type="presParOf" srcId="{4A08054D-90FE-4166-9341-74BAA285B99A}" destId="{5AE85992-C4A1-4CC8-9C69-1127D5806B4B}" srcOrd="4" destOrd="0" presId="urn:microsoft.com/office/officeart/2005/8/layout/vList4"/>
    <dgm:cxn modelId="{70F0DD5E-F26E-4FFE-B64A-8210F39F720E}" type="presParOf" srcId="{5AE85992-C4A1-4CC8-9C69-1127D5806B4B}" destId="{66B635A8-0E5D-4A0C-A76F-4402C4D2094E}" srcOrd="0" destOrd="0" presId="urn:microsoft.com/office/officeart/2005/8/layout/vList4"/>
    <dgm:cxn modelId="{8E70D25C-81ED-4EB0-A8DB-0D3107697BA3}" type="presParOf" srcId="{5AE85992-C4A1-4CC8-9C69-1127D5806B4B}" destId="{4C825EC7-2E2D-421B-A6CB-E56C594C3BE6}" srcOrd="1" destOrd="0" presId="urn:microsoft.com/office/officeart/2005/8/layout/vList4"/>
    <dgm:cxn modelId="{A2BA375A-BB36-4B0B-A8B3-6D2F1F751731}" type="presParOf" srcId="{5AE85992-C4A1-4CC8-9C69-1127D5806B4B}" destId="{0E751DCE-636B-4FAF-B47D-E060B357A71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5E4A9A-312D-4E98-A031-64D4345EA6D0}">
      <dsp:nvSpPr>
        <dsp:cNvPr id="0" name=""/>
        <dsp:cNvSpPr/>
      </dsp:nvSpPr>
      <dsp:spPr>
        <a:xfrm rot="5400000">
          <a:off x="7253246" y="-2973984"/>
          <a:ext cx="1121829" cy="7354504"/>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b="1" i="0" u="none" kern="1200" dirty="0" smtClean="0">
              <a:solidFill>
                <a:schemeClr val="tx1"/>
              </a:solidFill>
              <a:latin typeface="+mn-lt"/>
              <a:cs typeface="Times New Roman" panose="02020603050405020304" pitchFamily="18" charset="0"/>
            </a:rPr>
            <a:t>Dil becerilerinin gelişmesine katkı sağlar.</a:t>
          </a:r>
          <a:endParaRPr lang="tr-TR" sz="2400" b="1" i="0" u="none" kern="1200" dirty="0">
            <a:solidFill>
              <a:schemeClr val="tx1"/>
            </a:solidFill>
            <a:latin typeface="+mn-lt"/>
          </a:endParaRPr>
        </a:p>
        <a:p>
          <a:pPr marL="228600" lvl="1" indent="-228600" algn="l" defTabSz="1066800">
            <a:lnSpc>
              <a:spcPct val="90000"/>
            </a:lnSpc>
            <a:spcBef>
              <a:spcPct val="0"/>
            </a:spcBef>
            <a:spcAft>
              <a:spcPct val="15000"/>
            </a:spcAft>
            <a:buChar char="••"/>
          </a:pPr>
          <a:r>
            <a:rPr lang="tr-TR" sz="2400" b="1" i="0" u="none" kern="1200" dirty="0" smtClean="0">
              <a:solidFill>
                <a:schemeClr val="tx1"/>
              </a:solidFill>
              <a:latin typeface="+mn-lt"/>
              <a:cs typeface="Times New Roman" panose="02020603050405020304" pitchFamily="18" charset="0"/>
            </a:rPr>
            <a:t>Eleştirel düşünme yetenekleri artar.</a:t>
          </a:r>
          <a:endParaRPr lang="tr-TR" sz="2400" b="1" i="0" u="none" kern="1200" dirty="0">
            <a:solidFill>
              <a:schemeClr val="tx1"/>
            </a:solidFill>
            <a:latin typeface="+mn-lt"/>
          </a:endParaRPr>
        </a:p>
        <a:p>
          <a:pPr marL="228600" lvl="1" indent="-228600" algn="l" defTabSz="1066800">
            <a:lnSpc>
              <a:spcPct val="90000"/>
            </a:lnSpc>
            <a:spcBef>
              <a:spcPct val="0"/>
            </a:spcBef>
            <a:spcAft>
              <a:spcPct val="15000"/>
            </a:spcAft>
            <a:buChar char="••"/>
          </a:pPr>
          <a:r>
            <a:rPr lang="es-ES" sz="2400" b="1" i="0" u="none" kern="1200" dirty="0" smtClean="0">
              <a:solidFill>
                <a:schemeClr val="tx1"/>
              </a:solidFill>
              <a:latin typeface="+mn-lt"/>
            </a:rPr>
            <a:t>Yaratıcılı</a:t>
          </a:r>
          <a:r>
            <a:rPr lang="tr-TR" sz="2400" b="1" i="0" u="none" kern="1200" dirty="0" err="1" smtClean="0">
              <a:solidFill>
                <a:schemeClr val="tx1"/>
              </a:solidFill>
              <a:latin typeface="+mn-lt"/>
            </a:rPr>
            <a:t>ğı</a:t>
          </a:r>
          <a:r>
            <a:rPr lang="tr-TR" sz="2400" b="1" i="0" u="none" kern="1200" dirty="0" smtClean="0">
              <a:solidFill>
                <a:schemeClr val="tx1"/>
              </a:solidFill>
              <a:latin typeface="+mn-lt"/>
            </a:rPr>
            <a:t> </a:t>
          </a:r>
          <a:r>
            <a:rPr lang="es-ES" sz="2400" b="1" i="0" u="none" kern="1200" dirty="0" smtClean="0">
              <a:solidFill>
                <a:schemeClr val="tx1"/>
              </a:solidFill>
              <a:latin typeface="+mn-lt"/>
            </a:rPr>
            <a:t>ve hayal gücü artar</a:t>
          </a:r>
          <a:r>
            <a:rPr lang="tr-TR" sz="2400" b="1" i="0" u="none" kern="1200" dirty="0" smtClean="0">
              <a:solidFill>
                <a:schemeClr val="tx1"/>
              </a:solidFill>
              <a:latin typeface="+mn-lt"/>
            </a:rPr>
            <a:t>.</a:t>
          </a:r>
          <a:endParaRPr lang="tr-TR" sz="2400" b="1" i="0" u="none" kern="1200" dirty="0">
            <a:solidFill>
              <a:schemeClr val="tx1"/>
            </a:solidFill>
            <a:latin typeface="+mn-lt"/>
          </a:endParaRPr>
        </a:p>
      </dsp:txBody>
      <dsp:txXfrm rot="-5400000">
        <a:off x="4136909" y="197116"/>
        <a:ext cx="7299741" cy="1012303"/>
      </dsp:txXfrm>
    </dsp:sp>
    <dsp:sp modelId="{31A3FFDF-B909-4149-A25E-A38310099149}">
      <dsp:nvSpPr>
        <dsp:cNvPr id="0" name=""/>
        <dsp:cNvSpPr/>
      </dsp:nvSpPr>
      <dsp:spPr>
        <a:xfrm>
          <a:off x="0" y="2124"/>
          <a:ext cx="4136909" cy="1402286"/>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tr-TR" sz="2400" b="1" i="0" u="none" kern="1200" dirty="0" smtClean="0">
              <a:solidFill>
                <a:schemeClr val="tx1"/>
              </a:solidFill>
              <a:latin typeface="+mn-lt"/>
              <a:cs typeface="Times New Roman" panose="02020603050405020304" pitchFamily="18" charset="0"/>
            </a:rPr>
            <a:t>Bilişsel ve Dil Gelişimi: </a:t>
          </a:r>
          <a:endParaRPr lang="tr-TR" sz="2400" b="1" i="0" u="none" kern="1200" dirty="0">
            <a:solidFill>
              <a:schemeClr val="tx1"/>
            </a:solidFill>
            <a:latin typeface="+mn-lt"/>
          </a:endParaRPr>
        </a:p>
      </dsp:txBody>
      <dsp:txXfrm>
        <a:off x="68454" y="70578"/>
        <a:ext cx="4000001" cy="1265378"/>
      </dsp:txXfrm>
    </dsp:sp>
    <dsp:sp modelId="{54612BEB-4664-4AE7-AC1B-B18FCFD60CD7}">
      <dsp:nvSpPr>
        <dsp:cNvPr id="0" name=""/>
        <dsp:cNvSpPr/>
      </dsp:nvSpPr>
      <dsp:spPr>
        <a:xfrm rot="5400000">
          <a:off x="7239595" y="-1515224"/>
          <a:ext cx="1121829" cy="7354504"/>
        </a:xfrm>
        <a:prstGeom prst="round2SameRect">
          <a:avLst/>
        </a:prstGeom>
        <a:solidFill>
          <a:schemeClr val="accent2">
            <a:tint val="40000"/>
            <a:alpha val="90000"/>
            <a:hueOff val="3367359"/>
            <a:satOff val="-31116"/>
            <a:lumOff val="-3508"/>
            <a:alphaOff val="0"/>
          </a:schemeClr>
        </a:solidFill>
        <a:ln w="9525" cap="flat" cmpd="sng" algn="ctr">
          <a:solidFill>
            <a:schemeClr val="accent2">
              <a:tint val="40000"/>
              <a:alpha val="90000"/>
              <a:hueOff val="3367359"/>
              <a:satOff val="-31116"/>
              <a:lumOff val="-3508"/>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b="1" i="0" u="none" kern="1200" dirty="0" smtClean="0">
              <a:solidFill>
                <a:schemeClr val="tx1"/>
              </a:solidFill>
              <a:latin typeface="+mn-lt"/>
              <a:cs typeface="Times New Roman" panose="02020603050405020304" pitchFamily="18" charset="0"/>
            </a:rPr>
            <a:t>Empati kurma yeteneğinin güçlenmesini sağlar.</a:t>
          </a:r>
          <a:endParaRPr lang="tr-TR" sz="2400" b="1" i="0" u="none" kern="1200" dirty="0">
            <a:solidFill>
              <a:schemeClr val="tx1"/>
            </a:solidFill>
            <a:latin typeface="+mn-lt"/>
          </a:endParaRPr>
        </a:p>
        <a:p>
          <a:pPr marL="228600" lvl="1" indent="-228600" algn="l" defTabSz="1066800">
            <a:lnSpc>
              <a:spcPct val="90000"/>
            </a:lnSpc>
            <a:spcBef>
              <a:spcPct val="0"/>
            </a:spcBef>
            <a:spcAft>
              <a:spcPct val="15000"/>
            </a:spcAft>
            <a:buChar char="••"/>
          </a:pPr>
          <a:r>
            <a:rPr lang="tr-TR" sz="2400" b="1" i="0" u="none" kern="1200" dirty="0" smtClean="0">
              <a:solidFill>
                <a:schemeClr val="tx1"/>
              </a:solidFill>
              <a:latin typeface="+mn-lt"/>
              <a:cs typeface="Times New Roman" panose="02020603050405020304" pitchFamily="18" charset="0"/>
            </a:rPr>
            <a:t>Özgüven gelişimine katkı sağlar.</a:t>
          </a:r>
          <a:endParaRPr lang="tr-TR" sz="2400" b="1" i="0" u="none" kern="1200" dirty="0">
            <a:solidFill>
              <a:schemeClr val="tx1"/>
            </a:solidFill>
            <a:latin typeface="+mn-lt"/>
          </a:endParaRPr>
        </a:p>
      </dsp:txBody>
      <dsp:txXfrm rot="-5400000">
        <a:off x="4123258" y="1655876"/>
        <a:ext cx="7299741" cy="1012303"/>
      </dsp:txXfrm>
    </dsp:sp>
    <dsp:sp modelId="{F16B4CC9-D84D-4963-9497-CF982E77A25A}">
      <dsp:nvSpPr>
        <dsp:cNvPr id="0" name=""/>
        <dsp:cNvSpPr/>
      </dsp:nvSpPr>
      <dsp:spPr>
        <a:xfrm>
          <a:off x="0" y="1474525"/>
          <a:ext cx="4136909" cy="1402286"/>
        </a:xfrm>
        <a:prstGeom prst="roundRect">
          <a:avLst/>
        </a:prstGeom>
        <a:solidFill>
          <a:schemeClr val="accent2">
            <a:hueOff val="3221807"/>
            <a:satOff val="-9246"/>
            <a:lumOff val="-14805"/>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tr-TR" sz="2400" b="1" i="0" u="none" kern="1200" dirty="0" smtClean="0">
              <a:solidFill>
                <a:schemeClr val="tx1"/>
              </a:solidFill>
              <a:latin typeface="+mn-lt"/>
            </a:rPr>
            <a:t>Sosyal ve Duygusal Gelişim:</a:t>
          </a:r>
          <a:endParaRPr lang="tr-TR" sz="2400" b="1" i="0" u="none" kern="1200" dirty="0">
            <a:solidFill>
              <a:schemeClr val="tx1"/>
            </a:solidFill>
            <a:latin typeface="+mn-lt"/>
          </a:endParaRPr>
        </a:p>
      </dsp:txBody>
      <dsp:txXfrm>
        <a:off x="68454" y="1542979"/>
        <a:ext cx="4000001" cy="1265378"/>
      </dsp:txXfrm>
    </dsp:sp>
    <dsp:sp modelId="{AA355743-0B31-4346-9E52-2A0279BCFBC7}">
      <dsp:nvSpPr>
        <dsp:cNvPr id="0" name=""/>
        <dsp:cNvSpPr/>
      </dsp:nvSpPr>
      <dsp:spPr>
        <a:xfrm rot="5400000">
          <a:off x="7253246" y="-29182"/>
          <a:ext cx="1121829" cy="7354504"/>
        </a:xfrm>
        <a:prstGeom prst="round2SameRect">
          <a:avLst/>
        </a:prstGeom>
        <a:solidFill>
          <a:schemeClr val="accent2">
            <a:tint val="40000"/>
            <a:alpha val="90000"/>
            <a:hueOff val="6734718"/>
            <a:satOff val="-62232"/>
            <a:lumOff val="-7015"/>
            <a:alphaOff val="0"/>
          </a:schemeClr>
        </a:solidFill>
        <a:ln w="9525" cap="flat" cmpd="sng" algn="ctr">
          <a:solidFill>
            <a:schemeClr val="accent2">
              <a:tint val="40000"/>
              <a:alpha val="90000"/>
              <a:hueOff val="6734718"/>
              <a:satOff val="-62232"/>
              <a:lumOff val="-7015"/>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b="1" i="0" u="none" kern="1200" dirty="0" smtClean="0">
              <a:solidFill>
                <a:schemeClr val="tx1"/>
              </a:solidFill>
              <a:latin typeface="+mn-lt"/>
              <a:cs typeface="Times New Roman" panose="02020603050405020304" pitchFamily="18" charset="0"/>
            </a:rPr>
            <a:t>Okuma becerileri diğer derslerdeki başarının artmasını sağlar.</a:t>
          </a:r>
          <a:endParaRPr lang="tr-TR" sz="2400" b="1" i="0" u="none" kern="1200" dirty="0">
            <a:solidFill>
              <a:schemeClr val="tx1"/>
            </a:solidFill>
            <a:latin typeface="+mn-lt"/>
          </a:endParaRPr>
        </a:p>
      </dsp:txBody>
      <dsp:txXfrm rot="-5400000">
        <a:off x="4136909" y="3141918"/>
        <a:ext cx="7299741" cy="1012303"/>
      </dsp:txXfrm>
    </dsp:sp>
    <dsp:sp modelId="{2AF87302-3453-496D-AEC3-A05B83A45377}">
      <dsp:nvSpPr>
        <dsp:cNvPr id="0" name=""/>
        <dsp:cNvSpPr/>
      </dsp:nvSpPr>
      <dsp:spPr>
        <a:xfrm>
          <a:off x="0" y="2946926"/>
          <a:ext cx="4136909" cy="1402286"/>
        </a:xfrm>
        <a:prstGeom prst="roundRect">
          <a:avLst/>
        </a:prstGeom>
        <a:solidFill>
          <a:schemeClr val="accent2">
            <a:hueOff val="6443614"/>
            <a:satOff val="-18493"/>
            <a:lumOff val="-29609"/>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tr-TR" sz="2400" b="1" i="0" u="none" kern="1200" dirty="0" smtClean="0">
              <a:solidFill>
                <a:schemeClr val="tx1"/>
              </a:solidFill>
              <a:latin typeface="+mn-lt"/>
              <a:cs typeface="Times New Roman" panose="02020603050405020304" pitchFamily="18" charset="0"/>
            </a:rPr>
            <a:t>Akademik Gelişim:</a:t>
          </a:r>
          <a:endParaRPr lang="tr-TR" sz="2400" b="1" i="0" u="none" kern="1200" dirty="0">
            <a:solidFill>
              <a:schemeClr val="tx1"/>
            </a:solidFill>
            <a:latin typeface="+mn-lt"/>
            <a:cs typeface="Times New Roman" panose="02020603050405020304" pitchFamily="18" charset="0"/>
          </a:endParaRPr>
        </a:p>
      </dsp:txBody>
      <dsp:txXfrm>
        <a:off x="68454" y="3015380"/>
        <a:ext cx="4000001" cy="126537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E09737-710F-4385-BD2B-1219C543790A}">
      <dsp:nvSpPr>
        <dsp:cNvPr id="0" name=""/>
        <dsp:cNvSpPr/>
      </dsp:nvSpPr>
      <dsp:spPr>
        <a:xfrm>
          <a:off x="0" y="0"/>
          <a:ext cx="11573302" cy="146418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tr-TR" sz="2800" b="1" i="0" u="none" kern="1200" dirty="0" smtClean="0">
              <a:latin typeface="Arial" panose="020B0604020202020204" pitchFamily="34" charset="0"/>
              <a:cs typeface="Arial" panose="020B0604020202020204" pitchFamily="34" charset="0"/>
            </a:rPr>
            <a:t>Uyumadan önce masal okuyun.</a:t>
          </a:r>
        </a:p>
      </dsp:txBody>
      <dsp:txXfrm>
        <a:off x="2461079" y="0"/>
        <a:ext cx="9112222" cy="1464187"/>
      </dsp:txXfrm>
    </dsp:sp>
    <dsp:sp modelId="{C4A17247-E02F-4966-88A8-1F29BB4CBB41}">
      <dsp:nvSpPr>
        <dsp:cNvPr id="0" name=""/>
        <dsp:cNvSpPr/>
      </dsp:nvSpPr>
      <dsp:spPr>
        <a:xfrm>
          <a:off x="146418" y="146418"/>
          <a:ext cx="2314660" cy="1171350"/>
        </a:xfrm>
        <a:prstGeom prst="roundRect">
          <a:avLst>
            <a:gd name="adj" fmla="val 10000"/>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53B3A8FB-8256-4D0C-8FB2-52A4A9945BE7}">
      <dsp:nvSpPr>
        <dsp:cNvPr id="0" name=""/>
        <dsp:cNvSpPr/>
      </dsp:nvSpPr>
      <dsp:spPr>
        <a:xfrm>
          <a:off x="0" y="1610606"/>
          <a:ext cx="11573302" cy="146418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tr-TR" sz="2800" b="1" i="0" u="none" kern="1200" dirty="0" smtClean="0">
              <a:latin typeface="Arial" panose="020B0604020202020204" pitchFamily="34" charset="0"/>
              <a:cs typeface="Arial" panose="020B0604020202020204" pitchFamily="34" charset="0"/>
            </a:rPr>
            <a:t>Kütüphaneye, kitapevlerine gidin. Kendisine kitaplar seçmesine izin verin.</a:t>
          </a:r>
          <a:endParaRPr lang="tr-TR" sz="2800" b="1" i="0" u="none" kern="1200" dirty="0">
            <a:latin typeface="Arial" panose="020B0604020202020204" pitchFamily="34" charset="0"/>
            <a:cs typeface="Arial" panose="020B0604020202020204" pitchFamily="34" charset="0"/>
          </a:endParaRPr>
        </a:p>
      </dsp:txBody>
      <dsp:txXfrm>
        <a:off x="2461079" y="1610606"/>
        <a:ext cx="9112222" cy="1464187"/>
      </dsp:txXfrm>
    </dsp:sp>
    <dsp:sp modelId="{D3BED838-399B-4A98-A936-8E5C51F8B3A5}">
      <dsp:nvSpPr>
        <dsp:cNvPr id="0" name=""/>
        <dsp:cNvSpPr/>
      </dsp:nvSpPr>
      <dsp:spPr>
        <a:xfrm>
          <a:off x="146418" y="1757025"/>
          <a:ext cx="2314660" cy="1171350"/>
        </a:xfrm>
        <a:prstGeom prst="roundRect">
          <a:avLst>
            <a:gd name="adj" fmla="val 10000"/>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66B635A8-0E5D-4A0C-A76F-4402C4D2094E}">
      <dsp:nvSpPr>
        <dsp:cNvPr id="0" name=""/>
        <dsp:cNvSpPr/>
      </dsp:nvSpPr>
      <dsp:spPr>
        <a:xfrm>
          <a:off x="0" y="3221213"/>
          <a:ext cx="11573302" cy="1464187"/>
        </a:xfrm>
        <a:prstGeom prst="roundRect">
          <a:avLst>
            <a:gd name="adj" fmla="val 10000"/>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tr-TR" sz="2800" b="1" i="0" u="none" kern="1200" dirty="0" smtClean="0">
              <a:latin typeface="Arial" panose="020B0604020202020204" pitchFamily="34" charset="0"/>
              <a:cs typeface="Arial" panose="020B0604020202020204" pitchFamily="34" charset="0"/>
            </a:rPr>
            <a:t>Kendi okuduğunuz kitaplardan ilgi çekici olanları  aktarın.</a:t>
          </a:r>
        </a:p>
      </dsp:txBody>
      <dsp:txXfrm>
        <a:off x="2461079" y="3221213"/>
        <a:ext cx="9112222" cy="1464187"/>
      </dsp:txXfrm>
    </dsp:sp>
    <dsp:sp modelId="{4C825EC7-2E2D-421B-A6CB-E56C594C3BE6}">
      <dsp:nvSpPr>
        <dsp:cNvPr id="0" name=""/>
        <dsp:cNvSpPr/>
      </dsp:nvSpPr>
      <dsp:spPr>
        <a:xfrm>
          <a:off x="146418" y="3367631"/>
          <a:ext cx="2314660" cy="1171350"/>
        </a:xfrm>
        <a:prstGeom prst="roundRect">
          <a:avLst>
            <a:gd name="adj" fmla="val 10000"/>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127FBD-BE85-4904-A365-DC4E8EA1C9E4}">
      <dsp:nvSpPr>
        <dsp:cNvPr id="0" name=""/>
        <dsp:cNvSpPr/>
      </dsp:nvSpPr>
      <dsp:spPr>
        <a:xfrm>
          <a:off x="0" y="638598"/>
          <a:ext cx="3990016" cy="108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32AE12-28D0-4FEF-AFA2-74EB7AB0DF51}">
      <dsp:nvSpPr>
        <dsp:cNvPr id="0" name=""/>
        <dsp:cNvSpPr/>
      </dsp:nvSpPr>
      <dsp:spPr>
        <a:xfrm>
          <a:off x="329960" y="3918"/>
          <a:ext cx="4619449" cy="1269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4604" tIns="0" rIns="174604" bIns="0" numCol="1" spcCol="1270" anchor="ctr" anchorCtr="0">
          <a:noAutofit/>
        </a:bodyPr>
        <a:lstStyle/>
        <a:p>
          <a:pPr lvl="0" algn="l" defTabSz="1066800">
            <a:lnSpc>
              <a:spcPct val="90000"/>
            </a:lnSpc>
            <a:spcBef>
              <a:spcPct val="0"/>
            </a:spcBef>
            <a:spcAft>
              <a:spcPct val="35000"/>
            </a:spcAft>
          </a:pPr>
          <a:r>
            <a:rPr lang="tr-TR" sz="2400" b="1" kern="1200" dirty="0" smtClean="0">
              <a:solidFill>
                <a:schemeClr val="tx1"/>
              </a:solidFill>
              <a:effectLst/>
              <a:latin typeface="+mj-lt"/>
              <a:ea typeface="Calibri" panose="020F0502020204030204" pitchFamily="34" charset="0"/>
              <a:cs typeface="Times New Roman" panose="02020603050405020304" pitchFamily="18" charset="0"/>
            </a:rPr>
            <a:t>Kişisel Gelişimi: </a:t>
          </a:r>
          <a:r>
            <a:rPr lang="tr-TR" sz="2400" b="0" u="none" kern="1200" dirty="0" smtClean="0">
              <a:solidFill>
                <a:schemeClr val="tx1"/>
              </a:solidFill>
              <a:effectLst/>
              <a:latin typeface="+mj-lt"/>
              <a:ea typeface="Calibri" panose="020F0502020204030204" pitchFamily="34" charset="0"/>
              <a:cs typeface="Times New Roman" panose="02020603050405020304" pitchFamily="18" charset="0"/>
            </a:rPr>
            <a:t>Yaratıcılık, bilgiye erişim ve problem çözme yeteneklerinin gelişmesi.</a:t>
          </a:r>
          <a:endParaRPr lang="tr-TR" sz="2400" kern="1200" dirty="0">
            <a:latin typeface="+mj-lt"/>
          </a:endParaRPr>
        </a:p>
      </dsp:txBody>
      <dsp:txXfrm>
        <a:off x="391925" y="65883"/>
        <a:ext cx="4495519" cy="1145430"/>
      </dsp:txXfrm>
    </dsp:sp>
    <dsp:sp modelId="{B275271C-5561-416F-B95C-828A9611771F}">
      <dsp:nvSpPr>
        <dsp:cNvPr id="0" name=""/>
        <dsp:cNvSpPr/>
      </dsp:nvSpPr>
      <dsp:spPr>
        <a:xfrm>
          <a:off x="0" y="2589078"/>
          <a:ext cx="4081349" cy="108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7735EB1-392D-411B-AADE-F8F4202D2F7B}">
      <dsp:nvSpPr>
        <dsp:cNvPr id="0" name=""/>
        <dsp:cNvSpPr/>
      </dsp:nvSpPr>
      <dsp:spPr>
        <a:xfrm>
          <a:off x="329960" y="1954398"/>
          <a:ext cx="4619449" cy="1269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4604" tIns="0" rIns="174604" bIns="0" numCol="1" spcCol="1270" anchor="ctr" anchorCtr="0">
          <a:noAutofit/>
        </a:bodyPr>
        <a:lstStyle/>
        <a:p>
          <a:pPr lvl="0" algn="l" defTabSz="1066800">
            <a:lnSpc>
              <a:spcPct val="90000"/>
            </a:lnSpc>
            <a:spcBef>
              <a:spcPct val="0"/>
            </a:spcBef>
            <a:spcAft>
              <a:spcPct val="35000"/>
            </a:spcAft>
          </a:pPr>
          <a:r>
            <a:rPr lang="tr-TR" sz="2400" b="1" kern="1200" dirty="0" smtClean="0">
              <a:solidFill>
                <a:schemeClr val="tx1"/>
              </a:solidFill>
              <a:effectLst/>
              <a:latin typeface="+mj-lt"/>
              <a:ea typeface="Calibri" panose="020F0502020204030204" pitchFamily="34" charset="0"/>
              <a:cs typeface="Times New Roman" panose="02020603050405020304" pitchFamily="18" charset="0"/>
            </a:rPr>
            <a:t>Akademik ve Sosyal Başarı: </a:t>
          </a:r>
          <a:r>
            <a:rPr lang="tr-TR" sz="2400" b="0" u="none" kern="1200" dirty="0" smtClean="0">
              <a:solidFill>
                <a:schemeClr val="tx1"/>
              </a:solidFill>
              <a:effectLst/>
              <a:latin typeface="+mj-lt"/>
              <a:ea typeface="Calibri" panose="020F0502020204030204" pitchFamily="34" charset="0"/>
              <a:cs typeface="Times New Roman" panose="02020603050405020304" pitchFamily="18" charset="0"/>
            </a:rPr>
            <a:t>Okuma becerilerinin diğer alanlardaki başarıya etkisi.</a:t>
          </a:r>
          <a:endParaRPr lang="tr-TR" sz="2400" b="0" u="none" kern="1200" dirty="0">
            <a:solidFill>
              <a:schemeClr val="tx1"/>
            </a:solidFill>
            <a:effectLst/>
            <a:latin typeface="+mj-lt"/>
            <a:ea typeface="Calibri" panose="020F0502020204030204" pitchFamily="34" charset="0"/>
            <a:cs typeface="Times New Roman" panose="02020603050405020304" pitchFamily="18" charset="0"/>
          </a:endParaRPr>
        </a:p>
      </dsp:txBody>
      <dsp:txXfrm>
        <a:off x="391925" y="2016363"/>
        <a:ext cx="4495519" cy="1145430"/>
      </dsp:txXfrm>
    </dsp:sp>
    <dsp:sp modelId="{9D4CFBB0-5838-4763-A25C-455FFD3EBBC8}">
      <dsp:nvSpPr>
        <dsp:cNvPr id="0" name=""/>
        <dsp:cNvSpPr/>
      </dsp:nvSpPr>
      <dsp:spPr>
        <a:xfrm>
          <a:off x="0" y="4539558"/>
          <a:ext cx="4378313" cy="108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B1BFC4F-39B8-4E9C-B7AF-CC6CB5125655}">
      <dsp:nvSpPr>
        <dsp:cNvPr id="0" name=""/>
        <dsp:cNvSpPr/>
      </dsp:nvSpPr>
      <dsp:spPr>
        <a:xfrm>
          <a:off x="272851" y="3703824"/>
          <a:ext cx="4619449" cy="1269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4604" tIns="0" rIns="174604" bIns="0" numCol="1" spcCol="1270" anchor="ctr" anchorCtr="0">
          <a:noAutofit/>
        </a:bodyPr>
        <a:lstStyle/>
        <a:p>
          <a:pPr lvl="0" algn="l" defTabSz="1066800">
            <a:lnSpc>
              <a:spcPct val="90000"/>
            </a:lnSpc>
            <a:spcBef>
              <a:spcPct val="0"/>
            </a:spcBef>
            <a:spcAft>
              <a:spcPct val="35000"/>
            </a:spcAft>
          </a:pPr>
          <a:r>
            <a:rPr lang="tr-TR" sz="2400" b="1" kern="1200" dirty="0" smtClean="0">
              <a:solidFill>
                <a:schemeClr val="tx1"/>
              </a:solidFill>
              <a:effectLst/>
              <a:latin typeface="+mj-lt"/>
              <a:ea typeface="Calibri" panose="020F0502020204030204" pitchFamily="34" charset="0"/>
              <a:cs typeface="Times New Roman" panose="02020603050405020304" pitchFamily="18" charset="0"/>
            </a:rPr>
            <a:t>Yaşam Boyu Öğrenme: </a:t>
          </a:r>
          <a:r>
            <a:rPr lang="tr-TR" sz="2400" b="0" u="none" kern="1200" dirty="0" smtClean="0">
              <a:solidFill>
                <a:schemeClr val="tx1"/>
              </a:solidFill>
              <a:effectLst/>
              <a:latin typeface="+mj-lt"/>
              <a:ea typeface="Calibri" panose="020F0502020204030204" pitchFamily="34" charset="0"/>
              <a:cs typeface="Times New Roman" panose="02020603050405020304" pitchFamily="18" charset="0"/>
            </a:rPr>
            <a:t>Okuma alışkanlığı, hayat boyu sürecek bir öğrenme süreci sağlar.</a:t>
          </a:r>
          <a:endParaRPr lang="tr-TR" sz="2400" kern="1200" dirty="0">
            <a:latin typeface="+mj-lt"/>
          </a:endParaRPr>
        </a:p>
      </dsp:txBody>
      <dsp:txXfrm>
        <a:off x="334816" y="3765789"/>
        <a:ext cx="4495519" cy="11454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1C298A-6BEB-4AB8-93B2-8FCC89516433}">
      <dsp:nvSpPr>
        <dsp:cNvPr id="0" name=""/>
        <dsp:cNvSpPr/>
      </dsp:nvSpPr>
      <dsp:spPr>
        <a:xfrm>
          <a:off x="0" y="544505"/>
          <a:ext cx="7424974"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tr-TR" sz="4800" b="1" i="0" u="sng" kern="1200" dirty="0" smtClean="0">
              <a:solidFill>
                <a:schemeClr val="tx1"/>
              </a:solidFill>
              <a:latin typeface="Arial" panose="020B0604020202020204" pitchFamily="34" charset="0"/>
              <a:cs typeface="Arial" panose="020B0604020202020204" pitchFamily="34" charset="0"/>
            </a:rPr>
            <a:t>Rutin Oluşturun</a:t>
          </a:r>
          <a:endParaRPr lang="tr-TR" sz="4800" b="1" i="0" kern="1200" dirty="0" smtClean="0">
            <a:solidFill>
              <a:schemeClr val="tx1"/>
            </a:solidFill>
            <a:latin typeface="Arial" panose="020B0604020202020204" pitchFamily="34" charset="0"/>
            <a:cs typeface="Arial" panose="020B0604020202020204" pitchFamily="34" charset="0"/>
          </a:endParaRPr>
        </a:p>
      </dsp:txBody>
      <dsp:txXfrm>
        <a:off x="59399" y="603904"/>
        <a:ext cx="7306176" cy="1098002"/>
      </dsp:txXfrm>
    </dsp:sp>
    <dsp:sp modelId="{E5DF9770-CBA4-4A19-8146-6B6D6311F156}">
      <dsp:nvSpPr>
        <dsp:cNvPr id="0" name=""/>
        <dsp:cNvSpPr/>
      </dsp:nvSpPr>
      <dsp:spPr>
        <a:xfrm>
          <a:off x="0" y="1738259"/>
          <a:ext cx="7424974" cy="1278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5743" tIns="55880" rIns="312928" bIns="55880" numCol="1" spcCol="1270" anchor="t" anchorCtr="0">
          <a:noAutofit/>
        </a:bodyPr>
        <a:lstStyle/>
        <a:p>
          <a:pPr marL="285750" lvl="1" indent="-285750" algn="l" defTabSz="1955800">
            <a:lnSpc>
              <a:spcPct val="90000"/>
            </a:lnSpc>
            <a:spcBef>
              <a:spcPct val="0"/>
            </a:spcBef>
            <a:spcAft>
              <a:spcPct val="20000"/>
            </a:spcAft>
            <a:buChar char="••"/>
          </a:pPr>
          <a:r>
            <a:rPr lang="tr-TR" sz="4400" kern="1200" dirty="0" smtClean="0">
              <a:latin typeface="Arial" panose="020B0604020202020204" pitchFamily="34" charset="0"/>
              <a:cs typeface="Arial" panose="020B0604020202020204" pitchFamily="34" charset="0"/>
            </a:rPr>
            <a:t>Her gün düzenli kitap okuma zamanı belirleyin.</a:t>
          </a:r>
          <a:endParaRPr lang="tr-TR" sz="4400" b="1" i="0" kern="1200" dirty="0">
            <a:solidFill>
              <a:schemeClr val="tx1"/>
            </a:solidFill>
          </a:endParaRPr>
        </a:p>
      </dsp:txBody>
      <dsp:txXfrm>
        <a:off x="0" y="1738259"/>
        <a:ext cx="7424974" cy="12782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1C298A-6BEB-4AB8-93B2-8FCC89516433}">
      <dsp:nvSpPr>
        <dsp:cNvPr id="0" name=""/>
        <dsp:cNvSpPr/>
      </dsp:nvSpPr>
      <dsp:spPr>
        <a:xfrm>
          <a:off x="0" y="0"/>
          <a:ext cx="5200531" cy="13642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tr-TR" sz="5400" b="1" i="0" u="sng" kern="1200" dirty="0" smtClean="0">
              <a:solidFill>
                <a:schemeClr val="tx1"/>
              </a:solidFill>
              <a:latin typeface="Times New Roman" panose="02020603050405020304" pitchFamily="18" charset="0"/>
              <a:cs typeface="Times New Roman" panose="02020603050405020304" pitchFamily="18" charset="0"/>
            </a:rPr>
            <a:t>Örnek Olun </a:t>
          </a:r>
          <a:endParaRPr lang="tr-TR" sz="5400" b="1" i="0" u="sng" kern="1200" dirty="0" smtClean="0">
            <a:solidFill>
              <a:schemeClr val="tx1"/>
            </a:solidFill>
            <a:latin typeface="Arial" panose="020B0604020202020204" pitchFamily="34" charset="0"/>
            <a:cs typeface="Arial" panose="020B0604020202020204" pitchFamily="34" charset="0"/>
          </a:endParaRPr>
        </a:p>
      </dsp:txBody>
      <dsp:txXfrm>
        <a:off x="66596" y="66596"/>
        <a:ext cx="5067339" cy="1231028"/>
      </dsp:txXfrm>
    </dsp:sp>
    <dsp:sp modelId="{E5DF9770-CBA4-4A19-8146-6B6D6311F156}">
      <dsp:nvSpPr>
        <dsp:cNvPr id="0" name=""/>
        <dsp:cNvSpPr/>
      </dsp:nvSpPr>
      <dsp:spPr>
        <a:xfrm>
          <a:off x="0" y="1374190"/>
          <a:ext cx="5200531" cy="2303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17" tIns="67310" rIns="376936" bIns="67310" numCol="1" spcCol="1270" anchor="t" anchorCtr="0">
          <a:noAutofit/>
        </a:bodyPr>
        <a:lstStyle/>
        <a:p>
          <a:pPr marL="285750" lvl="1" indent="-285750" algn="l" defTabSz="1822450">
            <a:lnSpc>
              <a:spcPct val="90000"/>
            </a:lnSpc>
            <a:spcBef>
              <a:spcPct val="0"/>
            </a:spcBef>
            <a:spcAft>
              <a:spcPct val="20000"/>
            </a:spcAft>
            <a:buChar char="••"/>
          </a:pPr>
          <a:r>
            <a:rPr lang="tr-TR" sz="4100" kern="1200" dirty="0" smtClean="0">
              <a:solidFill>
                <a:schemeClr val="tx1"/>
              </a:solidFill>
              <a:latin typeface="Times New Roman" panose="02020603050405020304" pitchFamily="18" charset="0"/>
              <a:cs typeface="Times New Roman" panose="02020603050405020304" pitchFamily="18" charset="0"/>
            </a:rPr>
            <a:t>Çocuklar, ebeveynlerin okuma alışkanlıklarını taklit eder.</a:t>
          </a:r>
          <a:r>
            <a:rPr lang="tr-TR" sz="4100" kern="1200" dirty="0" smtClean="0">
              <a:solidFill>
                <a:schemeClr val="bg1"/>
              </a:solidFill>
              <a:latin typeface="Times New Roman" panose="02020603050405020304" pitchFamily="18" charset="0"/>
              <a:cs typeface="Times New Roman" panose="02020603050405020304" pitchFamily="18" charset="0"/>
            </a:rPr>
            <a:t>, taklit ede</a:t>
          </a:r>
          <a:endParaRPr lang="tr-TR" sz="4100" b="1" i="0" kern="1200" dirty="0">
            <a:solidFill>
              <a:schemeClr val="tx1"/>
            </a:solidFill>
          </a:endParaRPr>
        </a:p>
      </dsp:txBody>
      <dsp:txXfrm>
        <a:off x="0" y="1374190"/>
        <a:ext cx="5200531" cy="23039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99DA9-FAC7-480B-A08D-F05327C4443B}">
      <dsp:nvSpPr>
        <dsp:cNvPr id="0" name=""/>
        <dsp:cNvSpPr/>
      </dsp:nvSpPr>
      <dsp:spPr>
        <a:xfrm>
          <a:off x="0" y="384232"/>
          <a:ext cx="9697872" cy="115505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tr-TR" sz="4800" b="1" i="0" u="sng" kern="1200" dirty="0" smtClean="0">
              <a:solidFill>
                <a:schemeClr val="tx1"/>
              </a:solidFill>
              <a:latin typeface="Arial" panose="020B0604020202020204" pitchFamily="34" charset="0"/>
              <a:cs typeface="Arial" panose="020B0604020202020204" pitchFamily="34" charset="0"/>
            </a:rPr>
            <a:t>İlgi Çekici Kitaplar Seçin </a:t>
          </a:r>
          <a:endParaRPr lang="tr-TR" sz="4800" b="1" i="0" kern="1200" dirty="0">
            <a:solidFill>
              <a:schemeClr val="tx1"/>
            </a:solidFill>
          </a:endParaRPr>
        </a:p>
      </dsp:txBody>
      <dsp:txXfrm>
        <a:off x="56385" y="440617"/>
        <a:ext cx="9585102" cy="1042289"/>
      </dsp:txXfrm>
    </dsp:sp>
    <dsp:sp modelId="{AC4B1F19-4186-4C69-B023-9313A639971A}">
      <dsp:nvSpPr>
        <dsp:cNvPr id="0" name=""/>
        <dsp:cNvSpPr/>
      </dsp:nvSpPr>
      <dsp:spPr>
        <a:xfrm>
          <a:off x="0" y="1539292"/>
          <a:ext cx="9697872" cy="1278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907" tIns="55880" rIns="312928" bIns="55880" numCol="1" spcCol="1270" anchor="t" anchorCtr="0">
          <a:noAutofit/>
        </a:bodyPr>
        <a:lstStyle/>
        <a:p>
          <a:pPr marL="285750" lvl="1" indent="-285750" algn="l" defTabSz="1955800">
            <a:lnSpc>
              <a:spcPct val="90000"/>
            </a:lnSpc>
            <a:spcBef>
              <a:spcPct val="0"/>
            </a:spcBef>
            <a:spcAft>
              <a:spcPct val="20000"/>
            </a:spcAft>
            <a:buChar char="••"/>
          </a:pPr>
          <a:r>
            <a:rPr lang="tr-TR" sz="4400" kern="1200" dirty="0" smtClean="0">
              <a:latin typeface="Arial" panose="020B0604020202020204" pitchFamily="34" charset="0"/>
              <a:cs typeface="Arial" panose="020B0604020202020204" pitchFamily="34" charset="0"/>
            </a:rPr>
            <a:t>Çocuğunuzun ilgisini çekecek kitaplar bulun.</a:t>
          </a:r>
          <a:endParaRPr lang="tr-TR" sz="4400" b="1" i="0" kern="1200" dirty="0">
            <a:solidFill>
              <a:schemeClr val="tx1"/>
            </a:solidFill>
          </a:endParaRPr>
        </a:p>
      </dsp:txBody>
      <dsp:txXfrm>
        <a:off x="0" y="1539292"/>
        <a:ext cx="9697872" cy="12782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260500-7C6C-457B-A644-C14111CDD43C}">
      <dsp:nvSpPr>
        <dsp:cNvPr id="0" name=""/>
        <dsp:cNvSpPr/>
      </dsp:nvSpPr>
      <dsp:spPr>
        <a:xfrm>
          <a:off x="0" y="232231"/>
          <a:ext cx="6818194"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tr-TR" sz="4000" b="1" i="0" u="sng" kern="1200" dirty="0" smtClean="0">
              <a:solidFill>
                <a:schemeClr val="tx1"/>
              </a:solidFill>
              <a:latin typeface="Times New Roman" panose="02020603050405020304" pitchFamily="18" charset="0"/>
              <a:cs typeface="Times New Roman" panose="02020603050405020304" pitchFamily="18" charset="0"/>
            </a:rPr>
            <a:t>Küçük Yaşlardan Başlayın</a:t>
          </a:r>
          <a:endParaRPr lang="tr-TR" sz="4000" b="1" i="0" u="sng" kern="1200" dirty="0"/>
        </a:p>
      </dsp:txBody>
      <dsp:txXfrm>
        <a:off x="59399" y="291630"/>
        <a:ext cx="6699396" cy="1098002"/>
      </dsp:txXfrm>
    </dsp:sp>
    <dsp:sp modelId="{28390C3B-FE7D-4D92-990A-FC0EF6C8E684}">
      <dsp:nvSpPr>
        <dsp:cNvPr id="0" name=""/>
        <dsp:cNvSpPr/>
      </dsp:nvSpPr>
      <dsp:spPr>
        <a:xfrm>
          <a:off x="0" y="1404574"/>
          <a:ext cx="6818194" cy="1850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6478" tIns="55880" rIns="312928" bIns="55880" numCol="1" spcCol="1270" anchor="t" anchorCtr="0">
          <a:noAutofit/>
        </a:bodyPr>
        <a:lstStyle/>
        <a:p>
          <a:pPr marL="285750" lvl="1" indent="-285750" algn="l" defTabSz="1955800">
            <a:lnSpc>
              <a:spcPct val="90000"/>
            </a:lnSpc>
            <a:spcBef>
              <a:spcPct val="0"/>
            </a:spcBef>
            <a:spcAft>
              <a:spcPct val="20000"/>
            </a:spcAft>
            <a:buChar char="••"/>
          </a:pPr>
          <a:r>
            <a:rPr lang="tr-TR" sz="4400" b="0" u="none" kern="1200" dirty="0" smtClean="0">
              <a:solidFill>
                <a:schemeClr val="tx1"/>
              </a:solidFill>
              <a:latin typeface="Times New Roman" panose="02020603050405020304" pitchFamily="18" charset="0"/>
              <a:cs typeface="Times New Roman" panose="02020603050405020304" pitchFamily="18" charset="0"/>
            </a:rPr>
            <a:t>Erken yaşta okuma alışkanlığı kazandırabilirsiniz.</a:t>
          </a:r>
          <a:endParaRPr lang="tr-TR" sz="4400" kern="1200" dirty="0"/>
        </a:p>
      </dsp:txBody>
      <dsp:txXfrm>
        <a:off x="0" y="1404574"/>
        <a:ext cx="6818194" cy="18500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99DA9-FAC7-480B-A08D-F05327C4443B}">
      <dsp:nvSpPr>
        <dsp:cNvPr id="0" name=""/>
        <dsp:cNvSpPr/>
      </dsp:nvSpPr>
      <dsp:spPr>
        <a:xfrm>
          <a:off x="0" y="350861"/>
          <a:ext cx="7179456" cy="122180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tr-TR" sz="4800" b="1" i="0" u="sng" kern="1200" dirty="0" smtClean="0">
              <a:solidFill>
                <a:schemeClr val="tx1"/>
              </a:solidFill>
              <a:latin typeface="Times New Roman" panose="02020603050405020304" pitchFamily="18" charset="0"/>
              <a:cs typeface="Times New Roman" panose="02020603050405020304" pitchFamily="18" charset="0"/>
            </a:rPr>
            <a:t>Soru Sorma ve Tartışma</a:t>
          </a:r>
          <a:endParaRPr lang="tr-TR" sz="4800" b="1" i="0" kern="1200" dirty="0">
            <a:solidFill>
              <a:schemeClr val="tx1"/>
            </a:solidFill>
          </a:endParaRPr>
        </a:p>
      </dsp:txBody>
      <dsp:txXfrm>
        <a:off x="59643" y="410504"/>
        <a:ext cx="7060170" cy="1102515"/>
      </dsp:txXfrm>
    </dsp:sp>
    <dsp:sp modelId="{AC4B1F19-4186-4C69-B023-9313A639971A}">
      <dsp:nvSpPr>
        <dsp:cNvPr id="0" name=""/>
        <dsp:cNvSpPr/>
      </dsp:nvSpPr>
      <dsp:spPr>
        <a:xfrm>
          <a:off x="0" y="1572663"/>
          <a:ext cx="7179456" cy="1278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948" tIns="55880" rIns="312928" bIns="55880" numCol="1" spcCol="1270" anchor="t" anchorCtr="0">
          <a:noAutofit/>
        </a:bodyPr>
        <a:lstStyle/>
        <a:p>
          <a:pPr marL="285750" lvl="1" indent="-285750" algn="l" defTabSz="1955800">
            <a:lnSpc>
              <a:spcPct val="90000"/>
            </a:lnSpc>
            <a:spcBef>
              <a:spcPct val="0"/>
            </a:spcBef>
            <a:spcAft>
              <a:spcPct val="20000"/>
            </a:spcAft>
            <a:buChar char="••"/>
          </a:pPr>
          <a:r>
            <a:rPr lang="tr-TR" sz="4400" kern="1200" dirty="0" smtClean="0">
              <a:latin typeface="Arial" panose="020B0604020202020204" pitchFamily="34" charset="0"/>
              <a:cs typeface="Arial" panose="020B0604020202020204" pitchFamily="34" charset="0"/>
            </a:rPr>
            <a:t>Kitap hakkında sorular sorun, tartışmalar yapın.</a:t>
          </a:r>
          <a:endParaRPr lang="tr-TR" sz="4400" b="1" i="0" kern="1200" dirty="0">
            <a:solidFill>
              <a:schemeClr val="tx1"/>
            </a:solidFill>
          </a:endParaRPr>
        </a:p>
      </dsp:txBody>
      <dsp:txXfrm>
        <a:off x="0" y="1572663"/>
        <a:ext cx="7179456" cy="12782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260500-7C6C-457B-A644-C14111CDD43C}">
      <dsp:nvSpPr>
        <dsp:cNvPr id="0" name=""/>
        <dsp:cNvSpPr/>
      </dsp:nvSpPr>
      <dsp:spPr>
        <a:xfrm>
          <a:off x="0" y="791412"/>
          <a:ext cx="6900081" cy="125482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l" defTabSz="2400300">
            <a:lnSpc>
              <a:spcPct val="90000"/>
            </a:lnSpc>
            <a:spcBef>
              <a:spcPct val="0"/>
            </a:spcBef>
            <a:spcAft>
              <a:spcPct val="35000"/>
            </a:spcAft>
          </a:pPr>
          <a:r>
            <a:rPr lang="tr-TR" sz="5400" b="1" i="0" u="sng" kern="1200" dirty="0" smtClean="0">
              <a:solidFill>
                <a:schemeClr val="tx1"/>
              </a:solidFill>
              <a:effectLst/>
              <a:latin typeface="Times New Roman" panose="02020603050405020304" pitchFamily="18" charset="0"/>
              <a:cs typeface="Times New Roman" panose="02020603050405020304" pitchFamily="18" charset="0"/>
            </a:rPr>
            <a:t>Okuma Zamanları</a:t>
          </a:r>
          <a:endParaRPr lang="tr-TR" sz="5400" b="1" i="0" u="sng" kern="1200" dirty="0">
            <a:effectLst/>
          </a:endParaRPr>
        </a:p>
      </dsp:txBody>
      <dsp:txXfrm>
        <a:off x="61256" y="852668"/>
        <a:ext cx="6777569" cy="1132313"/>
      </dsp:txXfrm>
    </dsp:sp>
    <dsp:sp modelId="{28390C3B-FE7D-4D92-990A-FC0EF6C8E684}">
      <dsp:nvSpPr>
        <dsp:cNvPr id="0" name=""/>
        <dsp:cNvSpPr/>
      </dsp:nvSpPr>
      <dsp:spPr>
        <a:xfrm>
          <a:off x="0" y="2046237"/>
          <a:ext cx="6900081" cy="151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78" tIns="82550" rIns="462280" bIns="82550" numCol="1" spcCol="1270" anchor="t" anchorCtr="0">
          <a:noAutofit/>
        </a:bodyPr>
        <a:lstStyle/>
        <a:p>
          <a:pPr marL="285750" lvl="1" indent="-285750" algn="l" defTabSz="2266950">
            <a:lnSpc>
              <a:spcPct val="90000"/>
            </a:lnSpc>
            <a:spcBef>
              <a:spcPct val="0"/>
            </a:spcBef>
            <a:spcAft>
              <a:spcPct val="20000"/>
            </a:spcAft>
            <a:buChar char="••"/>
          </a:pPr>
          <a:r>
            <a:rPr lang="tr-TR" sz="5100" b="0" u="none" kern="1200" dirty="0" smtClean="0">
              <a:solidFill>
                <a:schemeClr val="tx1"/>
              </a:solidFill>
              <a:latin typeface="Times New Roman" panose="02020603050405020304" pitchFamily="18" charset="0"/>
              <a:cs typeface="Times New Roman" panose="02020603050405020304" pitchFamily="18" charset="0"/>
            </a:rPr>
            <a:t>Ailece okuma zamanları düzenleyin.</a:t>
          </a:r>
          <a:endParaRPr lang="tr-TR" sz="5100" kern="1200" dirty="0"/>
        </a:p>
      </dsp:txBody>
      <dsp:txXfrm>
        <a:off x="0" y="2046237"/>
        <a:ext cx="6900081" cy="15136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260500-7C6C-457B-A644-C14111CDD43C}">
      <dsp:nvSpPr>
        <dsp:cNvPr id="0" name=""/>
        <dsp:cNvSpPr/>
      </dsp:nvSpPr>
      <dsp:spPr>
        <a:xfrm>
          <a:off x="0" y="60216"/>
          <a:ext cx="7527879" cy="125482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l" defTabSz="2400300">
            <a:lnSpc>
              <a:spcPct val="90000"/>
            </a:lnSpc>
            <a:spcBef>
              <a:spcPct val="0"/>
            </a:spcBef>
            <a:spcAft>
              <a:spcPct val="35000"/>
            </a:spcAft>
          </a:pPr>
          <a:r>
            <a:rPr lang="tr-TR" sz="5400" b="1" i="0" u="sng" kern="1200" dirty="0" smtClean="0">
              <a:solidFill>
                <a:schemeClr val="tx1"/>
              </a:solidFill>
              <a:latin typeface="Times New Roman" panose="02020603050405020304" pitchFamily="18" charset="0"/>
              <a:cs typeface="Times New Roman" panose="02020603050405020304" pitchFamily="18" charset="0"/>
            </a:rPr>
            <a:t>Pozitif Geri Bildirim</a:t>
          </a:r>
          <a:endParaRPr lang="tr-TR" sz="5400" b="1" i="0" u="sng" kern="1200" dirty="0"/>
        </a:p>
      </dsp:txBody>
      <dsp:txXfrm>
        <a:off x="61256" y="121472"/>
        <a:ext cx="7405367" cy="1132313"/>
      </dsp:txXfrm>
    </dsp:sp>
    <dsp:sp modelId="{28390C3B-FE7D-4D92-990A-FC0EF6C8E684}">
      <dsp:nvSpPr>
        <dsp:cNvPr id="0" name=""/>
        <dsp:cNvSpPr/>
      </dsp:nvSpPr>
      <dsp:spPr>
        <a:xfrm>
          <a:off x="0" y="1341015"/>
          <a:ext cx="7527879" cy="1278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010" tIns="55880" rIns="312928" bIns="55880" numCol="1" spcCol="1270" anchor="t" anchorCtr="0">
          <a:noAutofit/>
        </a:bodyPr>
        <a:lstStyle/>
        <a:p>
          <a:pPr marL="285750" lvl="1" indent="-285750" algn="l" defTabSz="1955800">
            <a:lnSpc>
              <a:spcPct val="90000"/>
            </a:lnSpc>
            <a:spcBef>
              <a:spcPct val="0"/>
            </a:spcBef>
            <a:spcAft>
              <a:spcPct val="20000"/>
            </a:spcAft>
            <a:buChar char="••"/>
          </a:pPr>
          <a:r>
            <a:rPr lang="tr-TR" sz="4400" b="0" u="none" kern="1200" dirty="0" smtClean="0">
              <a:solidFill>
                <a:schemeClr val="tx1"/>
              </a:solidFill>
              <a:latin typeface="Times New Roman" panose="02020603050405020304" pitchFamily="18" charset="0"/>
              <a:cs typeface="Times New Roman" panose="02020603050405020304" pitchFamily="18" charset="0"/>
            </a:rPr>
            <a:t>Çocuğunuz kitap okuduğunda onu motive edin.</a:t>
          </a:r>
          <a:endParaRPr lang="tr-TR" sz="4400" kern="1200" dirty="0"/>
        </a:p>
      </dsp:txBody>
      <dsp:txXfrm>
        <a:off x="0" y="1341015"/>
        <a:ext cx="7527879" cy="12782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78BD18-702F-4118-B0B1-BD141B936B5A}">
      <dsp:nvSpPr>
        <dsp:cNvPr id="0" name=""/>
        <dsp:cNvSpPr/>
      </dsp:nvSpPr>
      <dsp:spPr>
        <a:xfrm>
          <a:off x="0" y="0"/>
          <a:ext cx="11573302" cy="146872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tr-TR" sz="2800" b="1" i="1" u="sng" kern="1200" dirty="0" smtClean="0">
              <a:effectLst/>
              <a:latin typeface="Arial" panose="020B0604020202020204" pitchFamily="34" charset="0"/>
              <a:ea typeface="Calibri" panose="020F0502020204030204" pitchFamily="34" charset="0"/>
              <a:cs typeface="Arial" panose="020B0604020202020204" pitchFamily="34" charset="0"/>
            </a:rPr>
            <a:t>Evde Kitaplık Kurun</a:t>
          </a:r>
        </a:p>
        <a:p>
          <a:pPr lvl="0" algn="l" defTabSz="1244600">
            <a:lnSpc>
              <a:spcPct val="90000"/>
            </a:lnSpc>
            <a:spcBef>
              <a:spcPct val="0"/>
            </a:spcBef>
            <a:spcAft>
              <a:spcPct val="35000"/>
            </a:spcAft>
          </a:pPr>
          <a:r>
            <a:rPr lang="tr-TR" sz="2800" b="0" u="none" kern="1200" dirty="0" smtClean="0">
              <a:effectLst/>
              <a:latin typeface="Times New Roman" panose="02020603050405020304" pitchFamily="18" charset="0"/>
              <a:ea typeface="Calibri" panose="020F0502020204030204" pitchFamily="34" charset="0"/>
              <a:cs typeface="Times New Roman" panose="02020603050405020304" pitchFamily="18" charset="0"/>
            </a:rPr>
            <a:t>Çocukların kolay erişebileceği bir kitaplık oluşturun.</a:t>
          </a:r>
          <a:endParaRPr lang="tr-TR" sz="2800" b="0" kern="1200" dirty="0"/>
        </a:p>
      </dsp:txBody>
      <dsp:txXfrm>
        <a:off x="2461532" y="0"/>
        <a:ext cx="9111769" cy="1468723"/>
      </dsp:txXfrm>
    </dsp:sp>
    <dsp:sp modelId="{8A4CEAD1-DCFE-4CA8-B604-41F99812C37A}">
      <dsp:nvSpPr>
        <dsp:cNvPr id="0" name=""/>
        <dsp:cNvSpPr/>
      </dsp:nvSpPr>
      <dsp:spPr>
        <a:xfrm>
          <a:off x="146872" y="146872"/>
          <a:ext cx="2314660" cy="1174978"/>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60BDC1-425C-48E9-A3D1-153801105F3D}">
      <dsp:nvSpPr>
        <dsp:cNvPr id="0" name=""/>
        <dsp:cNvSpPr/>
      </dsp:nvSpPr>
      <dsp:spPr>
        <a:xfrm>
          <a:off x="0" y="1615595"/>
          <a:ext cx="11573302" cy="146872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844550">
            <a:lnSpc>
              <a:spcPct val="90000"/>
            </a:lnSpc>
            <a:spcBef>
              <a:spcPct val="0"/>
            </a:spcBef>
            <a:spcAft>
              <a:spcPct val="35000"/>
            </a:spcAft>
          </a:pPr>
          <a:r>
            <a:rPr lang="tr-TR" sz="2800" b="1" i="1" u="sng" kern="1200" dirty="0" smtClean="0"/>
            <a:t>Okul İle İşbirliği</a:t>
          </a:r>
        </a:p>
        <a:p>
          <a:pPr lvl="0" algn="l" defTabSz="844550">
            <a:lnSpc>
              <a:spcPct val="90000"/>
            </a:lnSpc>
            <a:spcBef>
              <a:spcPct val="0"/>
            </a:spcBef>
            <a:spcAft>
              <a:spcPct val="35000"/>
            </a:spcAft>
          </a:pPr>
          <a:r>
            <a:rPr lang="tr-TR" sz="2800" b="0" kern="1200" dirty="0" smtClean="0"/>
            <a:t>Öğretmenlerle iletişimde olun, okuma etkinliklerine katılın.</a:t>
          </a:r>
          <a:endParaRPr lang="tr-TR" sz="2800" b="0" kern="1200" dirty="0"/>
        </a:p>
      </dsp:txBody>
      <dsp:txXfrm>
        <a:off x="2461532" y="1615595"/>
        <a:ext cx="9111769" cy="1468723"/>
      </dsp:txXfrm>
    </dsp:sp>
    <dsp:sp modelId="{21E6241B-82D2-4179-92C0-C5D944FA3540}">
      <dsp:nvSpPr>
        <dsp:cNvPr id="0" name=""/>
        <dsp:cNvSpPr/>
      </dsp:nvSpPr>
      <dsp:spPr>
        <a:xfrm>
          <a:off x="115786" y="1749237"/>
          <a:ext cx="2314660" cy="1174978"/>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B635A8-0E5D-4A0C-A76F-4402C4D2094E}">
      <dsp:nvSpPr>
        <dsp:cNvPr id="0" name=""/>
        <dsp:cNvSpPr/>
      </dsp:nvSpPr>
      <dsp:spPr>
        <a:xfrm>
          <a:off x="0" y="3231191"/>
          <a:ext cx="11573302" cy="146872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tr-TR" sz="2800" b="1" i="1" u="sng" kern="1200" dirty="0" smtClean="0"/>
            <a:t>Birlikte Okuma Günleri</a:t>
          </a:r>
        </a:p>
        <a:p>
          <a:pPr lvl="0" algn="l" defTabSz="1244600">
            <a:lnSpc>
              <a:spcPct val="90000"/>
            </a:lnSpc>
            <a:spcBef>
              <a:spcPct val="0"/>
            </a:spcBef>
            <a:spcAft>
              <a:spcPct val="35000"/>
            </a:spcAft>
          </a:pPr>
          <a:r>
            <a:rPr lang="tr-TR" sz="2800" b="0" kern="1200" dirty="0" smtClean="0"/>
            <a:t>Hem okulda hem evde düzenli okuma etkinlikleri yapın.</a:t>
          </a:r>
        </a:p>
      </dsp:txBody>
      <dsp:txXfrm>
        <a:off x="2461532" y="3231191"/>
        <a:ext cx="9111769" cy="1468723"/>
      </dsp:txXfrm>
    </dsp:sp>
    <dsp:sp modelId="{4C825EC7-2E2D-421B-A6CB-E56C594C3BE6}">
      <dsp:nvSpPr>
        <dsp:cNvPr id="0" name=""/>
        <dsp:cNvSpPr/>
      </dsp:nvSpPr>
      <dsp:spPr>
        <a:xfrm>
          <a:off x="146872" y="3378063"/>
          <a:ext cx="2314660" cy="1174978"/>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3C98E6-4C60-434E-BC64-A4C596F541AE}" type="datetimeFigureOut">
              <a:rPr lang="tr-TR" smtClean="0"/>
              <a:t>30.11.2024</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9683B3-795F-40F1-A716-36203A547908}" type="slidenum">
              <a:rPr lang="tr-TR" smtClean="0"/>
              <a:t>‹#›</a:t>
            </a:fld>
            <a:endParaRPr lang="tr-TR"/>
          </a:p>
        </p:txBody>
      </p:sp>
    </p:spTree>
    <p:extLst>
      <p:ext uri="{BB962C8B-B14F-4D97-AF65-F5344CB8AC3E}">
        <p14:creationId xmlns:p14="http://schemas.microsoft.com/office/powerpoint/2010/main" val="2985988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0da766ac58_2_75: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g30da766ac58_2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1574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8</a:t>
            </a:fld>
            <a:endParaRPr lang="tr-TR"/>
          </a:p>
        </p:txBody>
      </p:sp>
    </p:spTree>
    <p:extLst>
      <p:ext uri="{BB962C8B-B14F-4D97-AF65-F5344CB8AC3E}">
        <p14:creationId xmlns:p14="http://schemas.microsoft.com/office/powerpoint/2010/main" val="675802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BFD1CF98-7B0D-49CF-967D-E36B121C3C8F}" type="datetimeFigureOut">
              <a:rPr lang="tr-TR" smtClean="0"/>
              <a:t>30.11.2024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3767091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FD1CF98-7B0D-49CF-967D-E36B121C3C8F}" type="datetimeFigureOut">
              <a:rPr lang="tr-TR" smtClean="0"/>
              <a:t>30.11.2024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4278982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FD1CF98-7B0D-49CF-967D-E36B121C3C8F}" type="datetimeFigureOut">
              <a:rPr lang="tr-TR" smtClean="0"/>
              <a:t>30.11.2024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4241017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şlık Slaydı" type="title">
  <p:cSld name="Başlık Slaydı">
    <p:spTree>
      <p:nvGrpSpPr>
        <p:cNvPr id="1" name="Shape 56"/>
        <p:cNvGrpSpPr/>
        <p:nvPr/>
      </p:nvGrpSpPr>
      <p:grpSpPr>
        <a:xfrm>
          <a:off x="0" y="0"/>
          <a:ext cx="0" cy="0"/>
          <a:chOff x="0" y="0"/>
          <a:chExt cx="0" cy="0"/>
        </a:xfrm>
      </p:grpSpPr>
      <p:sp>
        <p:nvSpPr>
          <p:cNvPr id="57" name="Google Shape;57;p14"/>
          <p:cNvSpPr txBox="1">
            <a:spLocks noGrp="1"/>
          </p:cNvSpPr>
          <p:nvPr>
            <p:ph type="ctrTitle"/>
          </p:nvPr>
        </p:nvSpPr>
        <p:spPr>
          <a:xfrm>
            <a:off x="1524000" y="1122363"/>
            <a:ext cx="9144000" cy="23876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Play"/>
              <a:buNone/>
              <a:defRPr sz="60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8" name="Google Shape;58;p14"/>
          <p:cNvSpPr txBox="1">
            <a:spLocks noGrp="1"/>
          </p:cNvSpPr>
          <p:nvPr>
            <p:ph type="subTitle" idx="1"/>
          </p:nvPr>
        </p:nvSpPr>
        <p:spPr>
          <a:xfrm>
            <a:off x="1524000" y="3602038"/>
            <a:ext cx="9144000" cy="165576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1067"/>
              </a:spcBef>
              <a:spcAft>
                <a:spcPts val="0"/>
              </a:spcAft>
              <a:buClr>
                <a:schemeClr val="dk1"/>
              </a:buClr>
              <a:buSzPts val="1800"/>
              <a:buNone/>
              <a:defRPr sz="2400"/>
            </a:lvl1pPr>
            <a:lvl2pPr lvl="1" algn="ctr">
              <a:lnSpc>
                <a:spcPct val="90000"/>
              </a:lnSpc>
              <a:spcBef>
                <a:spcPts val="533"/>
              </a:spcBef>
              <a:spcAft>
                <a:spcPts val="0"/>
              </a:spcAft>
              <a:buClr>
                <a:schemeClr val="dk1"/>
              </a:buClr>
              <a:buSzPts val="1500"/>
              <a:buNone/>
              <a:defRPr sz="2000"/>
            </a:lvl2pPr>
            <a:lvl3pPr lvl="2" algn="ctr">
              <a:lnSpc>
                <a:spcPct val="90000"/>
              </a:lnSpc>
              <a:spcBef>
                <a:spcPts val="533"/>
              </a:spcBef>
              <a:spcAft>
                <a:spcPts val="0"/>
              </a:spcAft>
              <a:buClr>
                <a:schemeClr val="dk1"/>
              </a:buClr>
              <a:buSzPts val="1400"/>
              <a:buNone/>
              <a:defRPr sz="1867"/>
            </a:lvl3pPr>
            <a:lvl4pPr lvl="3" algn="ctr">
              <a:lnSpc>
                <a:spcPct val="90000"/>
              </a:lnSpc>
              <a:spcBef>
                <a:spcPts val="533"/>
              </a:spcBef>
              <a:spcAft>
                <a:spcPts val="0"/>
              </a:spcAft>
              <a:buClr>
                <a:schemeClr val="dk1"/>
              </a:buClr>
              <a:buSzPts val="1200"/>
              <a:buNone/>
              <a:defRPr sz="1600"/>
            </a:lvl4pPr>
            <a:lvl5pPr lvl="4" algn="ctr">
              <a:lnSpc>
                <a:spcPct val="90000"/>
              </a:lnSpc>
              <a:spcBef>
                <a:spcPts val="533"/>
              </a:spcBef>
              <a:spcAft>
                <a:spcPts val="0"/>
              </a:spcAft>
              <a:buClr>
                <a:schemeClr val="dk1"/>
              </a:buClr>
              <a:buSzPts val="1200"/>
              <a:buNone/>
              <a:defRPr sz="1600"/>
            </a:lvl5pPr>
            <a:lvl6pPr lvl="5" algn="ctr">
              <a:lnSpc>
                <a:spcPct val="90000"/>
              </a:lnSpc>
              <a:spcBef>
                <a:spcPts val="533"/>
              </a:spcBef>
              <a:spcAft>
                <a:spcPts val="0"/>
              </a:spcAft>
              <a:buClr>
                <a:schemeClr val="dk1"/>
              </a:buClr>
              <a:buSzPts val="1200"/>
              <a:buNone/>
              <a:defRPr sz="1600"/>
            </a:lvl6pPr>
            <a:lvl7pPr lvl="6" algn="ctr">
              <a:lnSpc>
                <a:spcPct val="90000"/>
              </a:lnSpc>
              <a:spcBef>
                <a:spcPts val="533"/>
              </a:spcBef>
              <a:spcAft>
                <a:spcPts val="0"/>
              </a:spcAft>
              <a:buClr>
                <a:schemeClr val="dk1"/>
              </a:buClr>
              <a:buSzPts val="1200"/>
              <a:buNone/>
              <a:defRPr sz="1600"/>
            </a:lvl7pPr>
            <a:lvl8pPr lvl="7" algn="ctr">
              <a:lnSpc>
                <a:spcPct val="90000"/>
              </a:lnSpc>
              <a:spcBef>
                <a:spcPts val="533"/>
              </a:spcBef>
              <a:spcAft>
                <a:spcPts val="0"/>
              </a:spcAft>
              <a:buClr>
                <a:schemeClr val="dk1"/>
              </a:buClr>
              <a:buSzPts val="1200"/>
              <a:buNone/>
              <a:defRPr sz="1600"/>
            </a:lvl8pPr>
            <a:lvl9pPr lvl="8" algn="ctr">
              <a:lnSpc>
                <a:spcPct val="90000"/>
              </a:lnSpc>
              <a:spcBef>
                <a:spcPts val="533"/>
              </a:spcBef>
              <a:spcAft>
                <a:spcPts val="0"/>
              </a:spcAft>
              <a:buClr>
                <a:schemeClr val="dk1"/>
              </a:buClr>
              <a:buSzPts val="1200"/>
              <a:buNone/>
              <a:defRPr sz="1600"/>
            </a:lvl9pPr>
          </a:lstStyle>
          <a:p>
            <a:endParaRPr/>
          </a:p>
        </p:txBody>
      </p:sp>
      <p:sp>
        <p:nvSpPr>
          <p:cNvPr id="59" name="Google Shape;59;p14"/>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60" name="Google Shape;60;p14"/>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61" name="Google Shape;61;p14"/>
          <p:cNvSpPr txBox="1">
            <a:spLocks noGrp="1"/>
          </p:cNvSpPr>
          <p:nvPr>
            <p:ph type="sldNum" idx="12"/>
          </p:nvPr>
        </p:nvSpPr>
        <p:spPr>
          <a:xfrm>
            <a:off x="0" y="6345768"/>
            <a:ext cx="574040" cy="365125"/>
          </a:xfrm>
          <a:prstGeom prst="rect">
            <a:avLst/>
          </a:prstGeom>
          <a:noFill/>
          <a:ln>
            <a:noFill/>
          </a:ln>
        </p:spPr>
        <p:txBody>
          <a:bodyPr spcFirstLastPara="1" wrap="square" lIns="68575" tIns="34275" rIns="68575" bIns="34275" anchor="ctr" anchorCtr="0">
            <a:noAutofit/>
          </a:bodyPr>
          <a:lstStyle>
            <a:lvl1pPr marL="0" lvl="0" indent="0" algn="ctr">
              <a:spcBef>
                <a:spcPts val="0"/>
              </a:spcBef>
              <a:buNone/>
              <a:defRPr sz="1400" b="1">
                <a:solidFill>
                  <a:schemeClr val="bg1"/>
                </a:solidFill>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endParaRPr lang="tr" kern="0" dirty="0" smtClean="0">
              <a:solidFill>
                <a:srgbClr val="FFFFFF"/>
              </a:solidFill>
            </a:endParaRPr>
          </a:p>
        </p:txBody>
      </p:sp>
    </p:spTree>
    <p:extLst>
      <p:ext uri="{BB962C8B-B14F-4D97-AF65-F5344CB8AC3E}">
        <p14:creationId xmlns:p14="http://schemas.microsoft.com/office/powerpoint/2010/main" val="1709653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şlık ve İçerik" type="obj">
  <p:cSld name="Başlık ve İçerik">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4" name="Google Shape;64;p15"/>
          <p:cNvSpPr txBox="1">
            <a:spLocks noGrp="1"/>
          </p:cNvSpPr>
          <p:nvPr>
            <p:ph type="body" idx="1"/>
          </p:nvPr>
        </p:nvSpPr>
        <p:spPr>
          <a:xfrm>
            <a:off x="838200" y="1825625"/>
            <a:ext cx="10515600" cy="4351339"/>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dirty="0"/>
          </a:p>
        </p:txBody>
      </p:sp>
      <p:sp>
        <p:nvSpPr>
          <p:cNvPr id="65" name="Google Shape;65;p15"/>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66" name="Google Shape;66;p15"/>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67" name="Google Shape;67;p15"/>
          <p:cNvSpPr txBox="1">
            <a:spLocks noGrp="1"/>
          </p:cNvSpPr>
          <p:nvPr>
            <p:ph type="sldNum" idx="12"/>
          </p:nvPr>
        </p:nvSpPr>
        <p:spPr>
          <a:xfrm>
            <a:off x="0" y="6356351"/>
            <a:ext cx="546947" cy="365125"/>
          </a:xfrm>
          <a:prstGeom prst="rect">
            <a:avLst/>
          </a:prstGeom>
          <a:noFill/>
          <a:ln>
            <a:noFill/>
          </a:ln>
        </p:spPr>
        <p:txBody>
          <a:bodyPr spcFirstLastPara="1" wrap="square" lIns="68575" tIns="34275" rIns="68575" bIns="34275" anchor="ctr" anchorCtr="0">
            <a:noAutofit/>
          </a:bodyPr>
          <a:lstStyle>
            <a:lvl1pPr marL="0" lvl="0" indent="0" algn="ctr">
              <a:spcBef>
                <a:spcPts val="0"/>
              </a:spcBef>
              <a:buNone/>
              <a:defRPr sz="1400" b="1">
                <a:solidFill>
                  <a:schemeClr val="bg1"/>
                </a:solidFill>
                <a:latin typeface="+mn-lt"/>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60AEE8FD-F916-40D6-85BC-800DB33C19B1}" type="slidenum">
              <a:rPr lang="tr" kern="0" smtClean="0">
                <a:solidFill>
                  <a:srgbClr val="FFFFFF"/>
                </a:solidFill>
              </a:rPr>
              <a:pPr defTabSz="1219170">
                <a:buClr>
                  <a:srgbClr val="000000"/>
                </a:buClr>
              </a:pPr>
              <a:t>‹#›</a:t>
            </a:fld>
            <a:endParaRPr lang="tr" kern="0" dirty="0">
              <a:solidFill>
                <a:srgbClr val="FFFFFF"/>
              </a:solidFill>
            </a:endParaRPr>
          </a:p>
        </p:txBody>
      </p:sp>
    </p:spTree>
    <p:extLst>
      <p:ext uri="{BB962C8B-B14F-4D97-AF65-F5344CB8AC3E}">
        <p14:creationId xmlns:p14="http://schemas.microsoft.com/office/powerpoint/2010/main" val="1858158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ölüm Üst Bilgisi" type="secHead">
  <p:cSld name="Bölüm Üst Bilgisi">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40"/>
            <a:ext cx="10515600" cy="2852737"/>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Play"/>
              <a:buNone/>
              <a:defRPr sz="60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Google Shape;70;p16"/>
          <p:cNvSpPr txBox="1">
            <a:spLocks noGrp="1"/>
          </p:cNvSpPr>
          <p:nvPr>
            <p:ph type="body" idx="1"/>
          </p:nvPr>
        </p:nvSpPr>
        <p:spPr>
          <a:xfrm>
            <a:off x="831851" y="4589463"/>
            <a:ext cx="10515600" cy="1500187"/>
          </a:xfrm>
          <a:prstGeom prst="rect">
            <a:avLst/>
          </a:prstGeom>
          <a:noFill/>
          <a:ln>
            <a:noFill/>
          </a:ln>
        </p:spPr>
        <p:txBody>
          <a:bodyPr spcFirstLastPara="1" wrap="square" lIns="68575" tIns="34275" rIns="68575" bIns="34275" anchor="t" anchorCtr="0">
            <a:normAutofit/>
          </a:bodyPr>
          <a:lstStyle>
            <a:lvl1pPr marL="609585" lvl="0" indent="-304792" algn="l">
              <a:lnSpc>
                <a:spcPct val="90000"/>
              </a:lnSpc>
              <a:spcBef>
                <a:spcPts val="1067"/>
              </a:spcBef>
              <a:spcAft>
                <a:spcPts val="0"/>
              </a:spcAft>
              <a:buClr>
                <a:srgbClr val="757575"/>
              </a:buClr>
              <a:buSzPts val="1800"/>
              <a:buNone/>
              <a:defRPr sz="2400">
                <a:solidFill>
                  <a:srgbClr val="757575"/>
                </a:solidFill>
              </a:defRPr>
            </a:lvl1pPr>
            <a:lvl2pPr marL="1219170" lvl="1" indent="-304792" algn="l">
              <a:lnSpc>
                <a:spcPct val="90000"/>
              </a:lnSpc>
              <a:spcBef>
                <a:spcPts val="533"/>
              </a:spcBef>
              <a:spcAft>
                <a:spcPts val="0"/>
              </a:spcAft>
              <a:buClr>
                <a:srgbClr val="757575"/>
              </a:buClr>
              <a:buSzPts val="1500"/>
              <a:buNone/>
              <a:defRPr sz="2000">
                <a:solidFill>
                  <a:srgbClr val="757575"/>
                </a:solidFill>
              </a:defRPr>
            </a:lvl2pPr>
            <a:lvl3pPr marL="1828754" lvl="2" indent="-304792" algn="l">
              <a:lnSpc>
                <a:spcPct val="90000"/>
              </a:lnSpc>
              <a:spcBef>
                <a:spcPts val="533"/>
              </a:spcBef>
              <a:spcAft>
                <a:spcPts val="0"/>
              </a:spcAft>
              <a:buClr>
                <a:srgbClr val="757575"/>
              </a:buClr>
              <a:buSzPts val="1400"/>
              <a:buNone/>
              <a:defRPr sz="1867">
                <a:solidFill>
                  <a:srgbClr val="757575"/>
                </a:solidFill>
              </a:defRPr>
            </a:lvl3pPr>
            <a:lvl4pPr marL="2438339" lvl="3" indent="-304792" algn="l">
              <a:lnSpc>
                <a:spcPct val="90000"/>
              </a:lnSpc>
              <a:spcBef>
                <a:spcPts val="533"/>
              </a:spcBef>
              <a:spcAft>
                <a:spcPts val="0"/>
              </a:spcAft>
              <a:buClr>
                <a:srgbClr val="757575"/>
              </a:buClr>
              <a:buSzPts val="1200"/>
              <a:buNone/>
              <a:defRPr sz="1600">
                <a:solidFill>
                  <a:srgbClr val="757575"/>
                </a:solidFill>
              </a:defRPr>
            </a:lvl4pPr>
            <a:lvl5pPr marL="3047924" lvl="4" indent="-304792" algn="l">
              <a:lnSpc>
                <a:spcPct val="90000"/>
              </a:lnSpc>
              <a:spcBef>
                <a:spcPts val="533"/>
              </a:spcBef>
              <a:spcAft>
                <a:spcPts val="0"/>
              </a:spcAft>
              <a:buClr>
                <a:srgbClr val="757575"/>
              </a:buClr>
              <a:buSzPts val="1200"/>
              <a:buNone/>
              <a:defRPr sz="1600">
                <a:solidFill>
                  <a:srgbClr val="757575"/>
                </a:solidFill>
              </a:defRPr>
            </a:lvl5pPr>
            <a:lvl6pPr marL="3657509" lvl="5" indent="-304792" algn="l">
              <a:lnSpc>
                <a:spcPct val="90000"/>
              </a:lnSpc>
              <a:spcBef>
                <a:spcPts val="533"/>
              </a:spcBef>
              <a:spcAft>
                <a:spcPts val="0"/>
              </a:spcAft>
              <a:buClr>
                <a:srgbClr val="757575"/>
              </a:buClr>
              <a:buSzPts val="1200"/>
              <a:buNone/>
              <a:defRPr sz="1600">
                <a:solidFill>
                  <a:srgbClr val="757575"/>
                </a:solidFill>
              </a:defRPr>
            </a:lvl6pPr>
            <a:lvl7pPr marL="4267093" lvl="6" indent="-304792" algn="l">
              <a:lnSpc>
                <a:spcPct val="90000"/>
              </a:lnSpc>
              <a:spcBef>
                <a:spcPts val="533"/>
              </a:spcBef>
              <a:spcAft>
                <a:spcPts val="0"/>
              </a:spcAft>
              <a:buClr>
                <a:srgbClr val="757575"/>
              </a:buClr>
              <a:buSzPts val="1200"/>
              <a:buNone/>
              <a:defRPr sz="1600">
                <a:solidFill>
                  <a:srgbClr val="757575"/>
                </a:solidFill>
              </a:defRPr>
            </a:lvl7pPr>
            <a:lvl8pPr marL="4876678" lvl="7" indent="-304792" algn="l">
              <a:lnSpc>
                <a:spcPct val="90000"/>
              </a:lnSpc>
              <a:spcBef>
                <a:spcPts val="533"/>
              </a:spcBef>
              <a:spcAft>
                <a:spcPts val="0"/>
              </a:spcAft>
              <a:buClr>
                <a:srgbClr val="757575"/>
              </a:buClr>
              <a:buSzPts val="1200"/>
              <a:buNone/>
              <a:defRPr sz="1600">
                <a:solidFill>
                  <a:srgbClr val="757575"/>
                </a:solidFill>
              </a:defRPr>
            </a:lvl8pPr>
            <a:lvl9pPr marL="5486263" lvl="8" indent="-304792" algn="l">
              <a:lnSpc>
                <a:spcPct val="90000"/>
              </a:lnSpc>
              <a:spcBef>
                <a:spcPts val="533"/>
              </a:spcBef>
              <a:spcAft>
                <a:spcPts val="0"/>
              </a:spcAft>
              <a:buClr>
                <a:srgbClr val="757575"/>
              </a:buClr>
              <a:buSzPts val="1200"/>
              <a:buNone/>
              <a:defRPr sz="1600">
                <a:solidFill>
                  <a:srgbClr val="757575"/>
                </a:solidFill>
              </a:defRPr>
            </a:lvl9pPr>
          </a:lstStyle>
          <a:p>
            <a:endParaRPr/>
          </a:p>
        </p:txBody>
      </p:sp>
      <p:sp>
        <p:nvSpPr>
          <p:cNvPr id="71" name="Google Shape;71;p16"/>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72" name="Google Shape;72;p16"/>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73" name="Google Shape;73;p16"/>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308335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İki İçerik" type="twoObj">
  <p:cSld name="İki İçerik">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7"/>
          <p:cNvSpPr txBox="1">
            <a:spLocks noGrp="1"/>
          </p:cNvSpPr>
          <p:nvPr>
            <p:ph type="body" idx="1"/>
          </p:nvPr>
        </p:nvSpPr>
        <p:spPr>
          <a:xfrm>
            <a:off x="838200" y="1825625"/>
            <a:ext cx="5181600" cy="4351339"/>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77" name="Google Shape;77;p17"/>
          <p:cNvSpPr txBox="1">
            <a:spLocks noGrp="1"/>
          </p:cNvSpPr>
          <p:nvPr>
            <p:ph type="body" idx="2"/>
          </p:nvPr>
        </p:nvSpPr>
        <p:spPr>
          <a:xfrm>
            <a:off x="6172200" y="1825625"/>
            <a:ext cx="5181600" cy="4351339"/>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78" name="Google Shape;78;p17"/>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79" name="Google Shape;79;p17"/>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80" name="Google Shape;80;p17"/>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2577241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Karşılaştırma" type="twoTxTwoObj">
  <p:cSld name="Karşılaştırma">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839788"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8"/>
          <p:cNvSpPr txBox="1">
            <a:spLocks noGrp="1"/>
          </p:cNvSpPr>
          <p:nvPr>
            <p:ph type="body" idx="1"/>
          </p:nvPr>
        </p:nvSpPr>
        <p:spPr>
          <a:xfrm>
            <a:off x="839788" y="1681163"/>
            <a:ext cx="5157787" cy="823912"/>
          </a:xfrm>
          <a:prstGeom prst="rect">
            <a:avLst/>
          </a:prstGeom>
          <a:noFill/>
          <a:ln>
            <a:noFill/>
          </a:ln>
        </p:spPr>
        <p:txBody>
          <a:bodyPr spcFirstLastPara="1" wrap="square" lIns="68575" tIns="34275" rIns="68575" bIns="34275" anchor="b" anchorCtr="0">
            <a:normAutofit/>
          </a:bodyPr>
          <a:lstStyle>
            <a:lvl1pPr marL="609585" lvl="0" indent="-304792" algn="l">
              <a:lnSpc>
                <a:spcPct val="90000"/>
              </a:lnSpc>
              <a:spcBef>
                <a:spcPts val="1067"/>
              </a:spcBef>
              <a:spcAft>
                <a:spcPts val="0"/>
              </a:spcAft>
              <a:buClr>
                <a:schemeClr val="dk1"/>
              </a:buClr>
              <a:buSzPts val="1800"/>
              <a:buNone/>
              <a:defRPr sz="2400" b="1"/>
            </a:lvl1pPr>
            <a:lvl2pPr marL="1219170" lvl="1" indent="-304792" algn="l">
              <a:lnSpc>
                <a:spcPct val="90000"/>
              </a:lnSpc>
              <a:spcBef>
                <a:spcPts val="533"/>
              </a:spcBef>
              <a:spcAft>
                <a:spcPts val="0"/>
              </a:spcAft>
              <a:buClr>
                <a:schemeClr val="dk1"/>
              </a:buClr>
              <a:buSzPts val="1500"/>
              <a:buNone/>
              <a:defRPr sz="2000" b="1"/>
            </a:lvl2pPr>
            <a:lvl3pPr marL="1828754" lvl="2" indent="-304792" algn="l">
              <a:lnSpc>
                <a:spcPct val="90000"/>
              </a:lnSpc>
              <a:spcBef>
                <a:spcPts val="533"/>
              </a:spcBef>
              <a:spcAft>
                <a:spcPts val="0"/>
              </a:spcAft>
              <a:buClr>
                <a:schemeClr val="dk1"/>
              </a:buClr>
              <a:buSzPts val="1400"/>
              <a:buNone/>
              <a:defRPr sz="1867" b="1"/>
            </a:lvl3pPr>
            <a:lvl4pPr marL="2438339" lvl="3" indent="-304792" algn="l">
              <a:lnSpc>
                <a:spcPct val="90000"/>
              </a:lnSpc>
              <a:spcBef>
                <a:spcPts val="533"/>
              </a:spcBef>
              <a:spcAft>
                <a:spcPts val="0"/>
              </a:spcAft>
              <a:buClr>
                <a:schemeClr val="dk1"/>
              </a:buClr>
              <a:buSzPts val="1200"/>
              <a:buNone/>
              <a:defRPr sz="1600" b="1"/>
            </a:lvl4pPr>
            <a:lvl5pPr marL="3047924" lvl="4" indent="-304792" algn="l">
              <a:lnSpc>
                <a:spcPct val="90000"/>
              </a:lnSpc>
              <a:spcBef>
                <a:spcPts val="533"/>
              </a:spcBef>
              <a:spcAft>
                <a:spcPts val="0"/>
              </a:spcAft>
              <a:buClr>
                <a:schemeClr val="dk1"/>
              </a:buClr>
              <a:buSzPts val="1200"/>
              <a:buNone/>
              <a:defRPr sz="1600" b="1"/>
            </a:lvl5pPr>
            <a:lvl6pPr marL="3657509" lvl="5" indent="-304792" algn="l">
              <a:lnSpc>
                <a:spcPct val="90000"/>
              </a:lnSpc>
              <a:spcBef>
                <a:spcPts val="533"/>
              </a:spcBef>
              <a:spcAft>
                <a:spcPts val="0"/>
              </a:spcAft>
              <a:buClr>
                <a:schemeClr val="dk1"/>
              </a:buClr>
              <a:buSzPts val="1200"/>
              <a:buNone/>
              <a:defRPr sz="1600" b="1"/>
            </a:lvl6pPr>
            <a:lvl7pPr marL="4267093" lvl="6" indent="-304792" algn="l">
              <a:lnSpc>
                <a:spcPct val="90000"/>
              </a:lnSpc>
              <a:spcBef>
                <a:spcPts val="533"/>
              </a:spcBef>
              <a:spcAft>
                <a:spcPts val="0"/>
              </a:spcAft>
              <a:buClr>
                <a:schemeClr val="dk1"/>
              </a:buClr>
              <a:buSzPts val="1200"/>
              <a:buNone/>
              <a:defRPr sz="1600" b="1"/>
            </a:lvl7pPr>
            <a:lvl8pPr marL="4876678" lvl="7" indent="-304792" algn="l">
              <a:lnSpc>
                <a:spcPct val="90000"/>
              </a:lnSpc>
              <a:spcBef>
                <a:spcPts val="533"/>
              </a:spcBef>
              <a:spcAft>
                <a:spcPts val="0"/>
              </a:spcAft>
              <a:buClr>
                <a:schemeClr val="dk1"/>
              </a:buClr>
              <a:buSzPts val="1200"/>
              <a:buNone/>
              <a:defRPr sz="1600" b="1"/>
            </a:lvl8pPr>
            <a:lvl9pPr marL="5486263" lvl="8" indent="-304792" algn="l">
              <a:lnSpc>
                <a:spcPct val="90000"/>
              </a:lnSpc>
              <a:spcBef>
                <a:spcPts val="533"/>
              </a:spcBef>
              <a:spcAft>
                <a:spcPts val="0"/>
              </a:spcAft>
              <a:buClr>
                <a:schemeClr val="dk1"/>
              </a:buClr>
              <a:buSzPts val="1200"/>
              <a:buNone/>
              <a:defRPr sz="1600" b="1"/>
            </a:lvl9pPr>
          </a:lstStyle>
          <a:p>
            <a:endParaRPr/>
          </a:p>
        </p:txBody>
      </p:sp>
      <p:sp>
        <p:nvSpPr>
          <p:cNvPr id="84" name="Google Shape;84;p18"/>
          <p:cNvSpPr txBox="1">
            <a:spLocks noGrp="1"/>
          </p:cNvSpPr>
          <p:nvPr>
            <p:ph type="body" idx="2"/>
          </p:nvPr>
        </p:nvSpPr>
        <p:spPr>
          <a:xfrm>
            <a:off x="839788" y="2505075"/>
            <a:ext cx="5157787" cy="3684588"/>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85" name="Google Shape;85;p18"/>
          <p:cNvSpPr txBox="1">
            <a:spLocks noGrp="1"/>
          </p:cNvSpPr>
          <p:nvPr>
            <p:ph type="body" idx="3"/>
          </p:nvPr>
        </p:nvSpPr>
        <p:spPr>
          <a:xfrm>
            <a:off x="6172201" y="1681163"/>
            <a:ext cx="5183188" cy="823912"/>
          </a:xfrm>
          <a:prstGeom prst="rect">
            <a:avLst/>
          </a:prstGeom>
          <a:noFill/>
          <a:ln>
            <a:noFill/>
          </a:ln>
        </p:spPr>
        <p:txBody>
          <a:bodyPr spcFirstLastPara="1" wrap="square" lIns="68575" tIns="34275" rIns="68575" bIns="34275" anchor="b" anchorCtr="0">
            <a:normAutofit/>
          </a:bodyPr>
          <a:lstStyle>
            <a:lvl1pPr marL="609585" lvl="0" indent="-304792" algn="l">
              <a:lnSpc>
                <a:spcPct val="90000"/>
              </a:lnSpc>
              <a:spcBef>
                <a:spcPts val="1067"/>
              </a:spcBef>
              <a:spcAft>
                <a:spcPts val="0"/>
              </a:spcAft>
              <a:buClr>
                <a:schemeClr val="dk1"/>
              </a:buClr>
              <a:buSzPts val="1800"/>
              <a:buNone/>
              <a:defRPr sz="2400" b="1"/>
            </a:lvl1pPr>
            <a:lvl2pPr marL="1219170" lvl="1" indent="-304792" algn="l">
              <a:lnSpc>
                <a:spcPct val="90000"/>
              </a:lnSpc>
              <a:spcBef>
                <a:spcPts val="533"/>
              </a:spcBef>
              <a:spcAft>
                <a:spcPts val="0"/>
              </a:spcAft>
              <a:buClr>
                <a:schemeClr val="dk1"/>
              </a:buClr>
              <a:buSzPts val="1500"/>
              <a:buNone/>
              <a:defRPr sz="2000" b="1"/>
            </a:lvl2pPr>
            <a:lvl3pPr marL="1828754" lvl="2" indent="-304792" algn="l">
              <a:lnSpc>
                <a:spcPct val="90000"/>
              </a:lnSpc>
              <a:spcBef>
                <a:spcPts val="533"/>
              </a:spcBef>
              <a:spcAft>
                <a:spcPts val="0"/>
              </a:spcAft>
              <a:buClr>
                <a:schemeClr val="dk1"/>
              </a:buClr>
              <a:buSzPts val="1400"/>
              <a:buNone/>
              <a:defRPr sz="1867" b="1"/>
            </a:lvl3pPr>
            <a:lvl4pPr marL="2438339" lvl="3" indent="-304792" algn="l">
              <a:lnSpc>
                <a:spcPct val="90000"/>
              </a:lnSpc>
              <a:spcBef>
                <a:spcPts val="533"/>
              </a:spcBef>
              <a:spcAft>
                <a:spcPts val="0"/>
              </a:spcAft>
              <a:buClr>
                <a:schemeClr val="dk1"/>
              </a:buClr>
              <a:buSzPts val="1200"/>
              <a:buNone/>
              <a:defRPr sz="1600" b="1"/>
            </a:lvl4pPr>
            <a:lvl5pPr marL="3047924" lvl="4" indent="-304792" algn="l">
              <a:lnSpc>
                <a:spcPct val="90000"/>
              </a:lnSpc>
              <a:spcBef>
                <a:spcPts val="533"/>
              </a:spcBef>
              <a:spcAft>
                <a:spcPts val="0"/>
              </a:spcAft>
              <a:buClr>
                <a:schemeClr val="dk1"/>
              </a:buClr>
              <a:buSzPts val="1200"/>
              <a:buNone/>
              <a:defRPr sz="1600" b="1"/>
            </a:lvl5pPr>
            <a:lvl6pPr marL="3657509" lvl="5" indent="-304792" algn="l">
              <a:lnSpc>
                <a:spcPct val="90000"/>
              </a:lnSpc>
              <a:spcBef>
                <a:spcPts val="533"/>
              </a:spcBef>
              <a:spcAft>
                <a:spcPts val="0"/>
              </a:spcAft>
              <a:buClr>
                <a:schemeClr val="dk1"/>
              </a:buClr>
              <a:buSzPts val="1200"/>
              <a:buNone/>
              <a:defRPr sz="1600" b="1"/>
            </a:lvl6pPr>
            <a:lvl7pPr marL="4267093" lvl="6" indent="-304792" algn="l">
              <a:lnSpc>
                <a:spcPct val="90000"/>
              </a:lnSpc>
              <a:spcBef>
                <a:spcPts val="533"/>
              </a:spcBef>
              <a:spcAft>
                <a:spcPts val="0"/>
              </a:spcAft>
              <a:buClr>
                <a:schemeClr val="dk1"/>
              </a:buClr>
              <a:buSzPts val="1200"/>
              <a:buNone/>
              <a:defRPr sz="1600" b="1"/>
            </a:lvl7pPr>
            <a:lvl8pPr marL="4876678" lvl="7" indent="-304792" algn="l">
              <a:lnSpc>
                <a:spcPct val="90000"/>
              </a:lnSpc>
              <a:spcBef>
                <a:spcPts val="533"/>
              </a:spcBef>
              <a:spcAft>
                <a:spcPts val="0"/>
              </a:spcAft>
              <a:buClr>
                <a:schemeClr val="dk1"/>
              </a:buClr>
              <a:buSzPts val="1200"/>
              <a:buNone/>
              <a:defRPr sz="1600" b="1"/>
            </a:lvl8pPr>
            <a:lvl9pPr marL="5486263" lvl="8" indent="-304792" algn="l">
              <a:lnSpc>
                <a:spcPct val="90000"/>
              </a:lnSpc>
              <a:spcBef>
                <a:spcPts val="533"/>
              </a:spcBef>
              <a:spcAft>
                <a:spcPts val="0"/>
              </a:spcAft>
              <a:buClr>
                <a:schemeClr val="dk1"/>
              </a:buClr>
              <a:buSzPts val="1200"/>
              <a:buNone/>
              <a:defRPr sz="1600" b="1"/>
            </a:lvl9pPr>
          </a:lstStyle>
          <a:p>
            <a:endParaRPr/>
          </a:p>
        </p:txBody>
      </p:sp>
      <p:sp>
        <p:nvSpPr>
          <p:cNvPr id="86" name="Google Shape;86;p18"/>
          <p:cNvSpPr txBox="1">
            <a:spLocks noGrp="1"/>
          </p:cNvSpPr>
          <p:nvPr>
            <p:ph type="body" idx="4"/>
          </p:nvPr>
        </p:nvSpPr>
        <p:spPr>
          <a:xfrm>
            <a:off x="6172201" y="2505075"/>
            <a:ext cx="5183188" cy="3684588"/>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87" name="Google Shape;87;p18"/>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88" name="Google Shape;88;p18"/>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89" name="Google Shape;89;p18"/>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3365893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Yalnızca Başlık" type="titleOnly">
  <p:cSld name="Yalnızca Başlık">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2" name="Google Shape;92;p19"/>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93" name="Google Shape;93;p19"/>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94" name="Google Shape;94;p19"/>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498746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oş" type="blank">
  <p:cSld name="Boş">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97" name="Google Shape;97;p20"/>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98" name="Google Shape;98;p20"/>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3446257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şlıklı İçerik" type="objTx">
  <p:cSld name="Başlıklı İçerik">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839788" y="457200"/>
            <a:ext cx="3932237" cy="16002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Play"/>
              <a:buNone/>
              <a:defRPr sz="32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1" name="Google Shape;101;p21"/>
          <p:cNvSpPr txBox="1">
            <a:spLocks noGrp="1"/>
          </p:cNvSpPr>
          <p:nvPr>
            <p:ph type="body" idx="1"/>
          </p:nvPr>
        </p:nvSpPr>
        <p:spPr>
          <a:xfrm>
            <a:off x="5183188" y="987426"/>
            <a:ext cx="6172200" cy="4873625"/>
          </a:xfrm>
          <a:prstGeom prst="rect">
            <a:avLst/>
          </a:prstGeom>
          <a:noFill/>
          <a:ln>
            <a:noFill/>
          </a:ln>
        </p:spPr>
        <p:txBody>
          <a:bodyPr spcFirstLastPara="1" wrap="square" lIns="68575" tIns="34275" rIns="68575" bIns="34275" anchor="t" anchorCtr="0">
            <a:normAutofit/>
          </a:bodyPr>
          <a:lstStyle>
            <a:lvl1pPr marL="609585" lvl="0" indent="-507987" algn="l">
              <a:lnSpc>
                <a:spcPct val="90000"/>
              </a:lnSpc>
              <a:spcBef>
                <a:spcPts val="1067"/>
              </a:spcBef>
              <a:spcAft>
                <a:spcPts val="0"/>
              </a:spcAft>
              <a:buClr>
                <a:schemeClr val="dk1"/>
              </a:buClr>
              <a:buSzPts val="2400"/>
              <a:buChar char="•"/>
              <a:defRPr sz="3200"/>
            </a:lvl1pPr>
            <a:lvl2pPr marL="1219170" lvl="1" indent="-482588" algn="l">
              <a:lnSpc>
                <a:spcPct val="90000"/>
              </a:lnSpc>
              <a:spcBef>
                <a:spcPts val="533"/>
              </a:spcBef>
              <a:spcAft>
                <a:spcPts val="0"/>
              </a:spcAft>
              <a:buClr>
                <a:schemeClr val="dk1"/>
              </a:buClr>
              <a:buSzPts val="2100"/>
              <a:buChar char="•"/>
              <a:defRPr sz="2800"/>
            </a:lvl2pPr>
            <a:lvl3pPr marL="1828754" lvl="2" indent="-457189" algn="l">
              <a:lnSpc>
                <a:spcPct val="90000"/>
              </a:lnSpc>
              <a:spcBef>
                <a:spcPts val="533"/>
              </a:spcBef>
              <a:spcAft>
                <a:spcPts val="0"/>
              </a:spcAft>
              <a:buClr>
                <a:schemeClr val="dk1"/>
              </a:buClr>
              <a:buSzPts val="1800"/>
              <a:buChar char="•"/>
              <a:defRPr sz="2400"/>
            </a:lvl3pPr>
            <a:lvl4pPr marL="2438339" lvl="3" indent="-431789" algn="l">
              <a:lnSpc>
                <a:spcPct val="90000"/>
              </a:lnSpc>
              <a:spcBef>
                <a:spcPts val="533"/>
              </a:spcBef>
              <a:spcAft>
                <a:spcPts val="0"/>
              </a:spcAft>
              <a:buClr>
                <a:schemeClr val="dk1"/>
              </a:buClr>
              <a:buSzPts val="1500"/>
              <a:buChar char="•"/>
              <a:defRPr sz="2000"/>
            </a:lvl4pPr>
            <a:lvl5pPr marL="3047924" lvl="4" indent="-431789" algn="l">
              <a:lnSpc>
                <a:spcPct val="90000"/>
              </a:lnSpc>
              <a:spcBef>
                <a:spcPts val="533"/>
              </a:spcBef>
              <a:spcAft>
                <a:spcPts val="0"/>
              </a:spcAft>
              <a:buClr>
                <a:schemeClr val="dk1"/>
              </a:buClr>
              <a:buSzPts val="1500"/>
              <a:buChar char="•"/>
              <a:defRPr sz="2000"/>
            </a:lvl5pPr>
            <a:lvl6pPr marL="3657509" lvl="5" indent="-431789" algn="l">
              <a:lnSpc>
                <a:spcPct val="90000"/>
              </a:lnSpc>
              <a:spcBef>
                <a:spcPts val="533"/>
              </a:spcBef>
              <a:spcAft>
                <a:spcPts val="0"/>
              </a:spcAft>
              <a:buClr>
                <a:schemeClr val="dk1"/>
              </a:buClr>
              <a:buSzPts val="1500"/>
              <a:buChar char="•"/>
              <a:defRPr sz="2000"/>
            </a:lvl6pPr>
            <a:lvl7pPr marL="4267093" lvl="6" indent="-431789" algn="l">
              <a:lnSpc>
                <a:spcPct val="90000"/>
              </a:lnSpc>
              <a:spcBef>
                <a:spcPts val="533"/>
              </a:spcBef>
              <a:spcAft>
                <a:spcPts val="0"/>
              </a:spcAft>
              <a:buClr>
                <a:schemeClr val="dk1"/>
              </a:buClr>
              <a:buSzPts val="1500"/>
              <a:buChar char="•"/>
              <a:defRPr sz="2000"/>
            </a:lvl7pPr>
            <a:lvl8pPr marL="4876678" lvl="7" indent="-431789" algn="l">
              <a:lnSpc>
                <a:spcPct val="90000"/>
              </a:lnSpc>
              <a:spcBef>
                <a:spcPts val="533"/>
              </a:spcBef>
              <a:spcAft>
                <a:spcPts val="0"/>
              </a:spcAft>
              <a:buClr>
                <a:schemeClr val="dk1"/>
              </a:buClr>
              <a:buSzPts val="1500"/>
              <a:buChar char="•"/>
              <a:defRPr sz="2000"/>
            </a:lvl8pPr>
            <a:lvl9pPr marL="5486263" lvl="8" indent="-431789" algn="l">
              <a:lnSpc>
                <a:spcPct val="90000"/>
              </a:lnSpc>
              <a:spcBef>
                <a:spcPts val="533"/>
              </a:spcBef>
              <a:spcAft>
                <a:spcPts val="0"/>
              </a:spcAft>
              <a:buClr>
                <a:schemeClr val="dk1"/>
              </a:buClr>
              <a:buSzPts val="1500"/>
              <a:buChar char="•"/>
              <a:defRPr sz="2000"/>
            </a:lvl9pPr>
          </a:lstStyle>
          <a:p>
            <a:endParaRPr/>
          </a:p>
        </p:txBody>
      </p:sp>
      <p:sp>
        <p:nvSpPr>
          <p:cNvPr id="102" name="Google Shape;102;p21"/>
          <p:cNvSpPr txBox="1">
            <a:spLocks noGrp="1"/>
          </p:cNvSpPr>
          <p:nvPr>
            <p:ph type="body" idx="2"/>
          </p:nvPr>
        </p:nvSpPr>
        <p:spPr>
          <a:xfrm>
            <a:off x="839788" y="2057401"/>
            <a:ext cx="3932237" cy="3811588"/>
          </a:xfrm>
          <a:prstGeom prst="rect">
            <a:avLst/>
          </a:prstGeom>
          <a:noFill/>
          <a:ln>
            <a:noFill/>
          </a:ln>
        </p:spPr>
        <p:txBody>
          <a:bodyPr spcFirstLastPara="1" wrap="square" lIns="68575" tIns="34275" rIns="68575" bIns="34275" anchor="t" anchorCtr="0">
            <a:normAutofit/>
          </a:bodyPr>
          <a:lstStyle>
            <a:lvl1pPr marL="609585" lvl="0" indent="-304792" algn="l">
              <a:lnSpc>
                <a:spcPct val="90000"/>
              </a:lnSpc>
              <a:spcBef>
                <a:spcPts val="1067"/>
              </a:spcBef>
              <a:spcAft>
                <a:spcPts val="0"/>
              </a:spcAft>
              <a:buClr>
                <a:schemeClr val="dk1"/>
              </a:buClr>
              <a:buSzPts val="1200"/>
              <a:buNone/>
              <a:defRPr sz="1600"/>
            </a:lvl1pPr>
            <a:lvl2pPr marL="1219170" lvl="1" indent="-304792" algn="l">
              <a:lnSpc>
                <a:spcPct val="90000"/>
              </a:lnSpc>
              <a:spcBef>
                <a:spcPts val="533"/>
              </a:spcBef>
              <a:spcAft>
                <a:spcPts val="0"/>
              </a:spcAft>
              <a:buClr>
                <a:schemeClr val="dk1"/>
              </a:buClr>
              <a:buSzPts val="1100"/>
              <a:buNone/>
              <a:defRPr sz="1467"/>
            </a:lvl2pPr>
            <a:lvl3pPr marL="1828754" lvl="2" indent="-304792" algn="l">
              <a:lnSpc>
                <a:spcPct val="90000"/>
              </a:lnSpc>
              <a:spcBef>
                <a:spcPts val="533"/>
              </a:spcBef>
              <a:spcAft>
                <a:spcPts val="0"/>
              </a:spcAft>
              <a:buClr>
                <a:schemeClr val="dk1"/>
              </a:buClr>
              <a:buSzPts val="900"/>
              <a:buNone/>
              <a:defRPr sz="1200"/>
            </a:lvl3pPr>
            <a:lvl4pPr marL="2438339" lvl="3" indent="-304792" algn="l">
              <a:lnSpc>
                <a:spcPct val="90000"/>
              </a:lnSpc>
              <a:spcBef>
                <a:spcPts val="533"/>
              </a:spcBef>
              <a:spcAft>
                <a:spcPts val="0"/>
              </a:spcAft>
              <a:buClr>
                <a:schemeClr val="dk1"/>
              </a:buClr>
              <a:buSzPts val="800"/>
              <a:buNone/>
              <a:defRPr sz="1067"/>
            </a:lvl4pPr>
            <a:lvl5pPr marL="3047924" lvl="4" indent="-304792" algn="l">
              <a:lnSpc>
                <a:spcPct val="90000"/>
              </a:lnSpc>
              <a:spcBef>
                <a:spcPts val="533"/>
              </a:spcBef>
              <a:spcAft>
                <a:spcPts val="0"/>
              </a:spcAft>
              <a:buClr>
                <a:schemeClr val="dk1"/>
              </a:buClr>
              <a:buSzPts val="800"/>
              <a:buNone/>
              <a:defRPr sz="1067"/>
            </a:lvl5pPr>
            <a:lvl6pPr marL="3657509" lvl="5" indent="-304792" algn="l">
              <a:lnSpc>
                <a:spcPct val="90000"/>
              </a:lnSpc>
              <a:spcBef>
                <a:spcPts val="533"/>
              </a:spcBef>
              <a:spcAft>
                <a:spcPts val="0"/>
              </a:spcAft>
              <a:buClr>
                <a:schemeClr val="dk1"/>
              </a:buClr>
              <a:buSzPts val="800"/>
              <a:buNone/>
              <a:defRPr sz="1067"/>
            </a:lvl6pPr>
            <a:lvl7pPr marL="4267093" lvl="6" indent="-304792" algn="l">
              <a:lnSpc>
                <a:spcPct val="90000"/>
              </a:lnSpc>
              <a:spcBef>
                <a:spcPts val="533"/>
              </a:spcBef>
              <a:spcAft>
                <a:spcPts val="0"/>
              </a:spcAft>
              <a:buClr>
                <a:schemeClr val="dk1"/>
              </a:buClr>
              <a:buSzPts val="800"/>
              <a:buNone/>
              <a:defRPr sz="1067"/>
            </a:lvl7pPr>
            <a:lvl8pPr marL="4876678" lvl="7" indent="-304792" algn="l">
              <a:lnSpc>
                <a:spcPct val="90000"/>
              </a:lnSpc>
              <a:spcBef>
                <a:spcPts val="533"/>
              </a:spcBef>
              <a:spcAft>
                <a:spcPts val="0"/>
              </a:spcAft>
              <a:buClr>
                <a:schemeClr val="dk1"/>
              </a:buClr>
              <a:buSzPts val="800"/>
              <a:buNone/>
              <a:defRPr sz="1067"/>
            </a:lvl8pPr>
            <a:lvl9pPr marL="5486263" lvl="8" indent="-304792" algn="l">
              <a:lnSpc>
                <a:spcPct val="90000"/>
              </a:lnSpc>
              <a:spcBef>
                <a:spcPts val="533"/>
              </a:spcBef>
              <a:spcAft>
                <a:spcPts val="0"/>
              </a:spcAft>
              <a:buClr>
                <a:schemeClr val="dk1"/>
              </a:buClr>
              <a:buSzPts val="800"/>
              <a:buNone/>
              <a:defRPr sz="1067"/>
            </a:lvl9pPr>
          </a:lstStyle>
          <a:p>
            <a:endParaRPr/>
          </a:p>
        </p:txBody>
      </p:sp>
      <p:sp>
        <p:nvSpPr>
          <p:cNvPr id="103" name="Google Shape;103;p21"/>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04" name="Google Shape;104;p21"/>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05" name="Google Shape;105;p21"/>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208393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FD1CF98-7B0D-49CF-967D-E36B121C3C8F}" type="datetimeFigureOut">
              <a:rPr lang="tr-TR" smtClean="0"/>
              <a:t>30.11.2024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1082575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şlıklı Resim" type="picTx">
  <p:cSld name="Başlıklı Resim">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839788" y="457200"/>
            <a:ext cx="3932237" cy="16002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Play"/>
              <a:buNone/>
              <a:defRPr sz="32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8" name="Google Shape;108;p22"/>
          <p:cNvSpPr>
            <a:spLocks noGrp="1"/>
          </p:cNvSpPr>
          <p:nvPr>
            <p:ph type="pic" idx="2"/>
          </p:nvPr>
        </p:nvSpPr>
        <p:spPr>
          <a:xfrm>
            <a:off x="5183188" y="987426"/>
            <a:ext cx="6172200" cy="4873625"/>
          </a:xfrm>
          <a:prstGeom prst="rect">
            <a:avLst/>
          </a:prstGeom>
          <a:noFill/>
          <a:ln>
            <a:noFill/>
          </a:ln>
        </p:spPr>
      </p:sp>
      <p:sp>
        <p:nvSpPr>
          <p:cNvPr id="109" name="Google Shape;109;p22"/>
          <p:cNvSpPr txBox="1">
            <a:spLocks noGrp="1"/>
          </p:cNvSpPr>
          <p:nvPr>
            <p:ph type="body" idx="1"/>
          </p:nvPr>
        </p:nvSpPr>
        <p:spPr>
          <a:xfrm>
            <a:off x="839788" y="2057401"/>
            <a:ext cx="3932237" cy="3811588"/>
          </a:xfrm>
          <a:prstGeom prst="rect">
            <a:avLst/>
          </a:prstGeom>
          <a:noFill/>
          <a:ln>
            <a:noFill/>
          </a:ln>
        </p:spPr>
        <p:txBody>
          <a:bodyPr spcFirstLastPara="1" wrap="square" lIns="68575" tIns="34275" rIns="68575" bIns="34275" anchor="t" anchorCtr="0">
            <a:normAutofit/>
          </a:bodyPr>
          <a:lstStyle>
            <a:lvl1pPr marL="609585" lvl="0" indent="-304792" algn="l">
              <a:lnSpc>
                <a:spcPct val="90000"/>
              </a:lnSpc>
              <a:spcBef>
                <a:spcPts val="1067"/>
              </a:spcBef>
              <a:spcAft>
                <a:spcPts val="0"/>
              </a:spcAft>
              <a:buClr>
                <a:schemeClr val="dk1"/>
              </a:buClr>
              <a:buSzPts val="1200"/>
              <a:buNone/>
              <a:defRPr sz="1600"/>
            </a:lvl1pPr>
            <a:lvl2pPr marL="1219170" lvl="1" indent="-304792" algn="l">
              <a:lnSpc>
                <a:spcPct val="90000"/>
              </a:lnSpc>
              <a:spcBef>
                <a:spcPts val="533"/>
              </a:spcBef>
              <a:spcAft>
                <a:spcPts val="0"/>
              </a:spcAft>
              <a:buClr>
                <a:schemeClr val="dk1"/>
              </a:buClr>
              <a:buSzPts val="1100"/>
              <a:buNone/>
              <a:defRPr sz="1467"/>
            </a:lvl2pPr>
            <a:lvl3pPr marL="1828754" lvl="2" indent="-304792" algn="l">
              <a:lnSpc>
                <a:spcPct val="90000"/>
              </a:lnSpc>
              <a:spcBef>
                <a:spcPts val="533"/>
              </a:spcBef>
              <a:spcAft>
                <a:spcPts val="0"/>
              </a:spcAft>
              <a:buClr>
                <a:schemeClr val="dk1"/>
              </a:buClr>
              <a:buSzPts val="900"/>
              <a:buNone/>
              <a:defRPr sz="1200"/>
            </a:lvl3pPr>
            <a:lvl4pPr marL="2438339" lvl="3" indent="-304792" algn="l">
              <a:lnSpc>
                <a:spcPct val="90000"/>
              </a:lnSpc>
              <a:spcBef>
                <a:spcPts val="533"/>
              </a:spcBef>
              <a:spcAft>
                <a:spcPts val="0"/>
              </a:spcAft>
              <a:buClr>
                <a:schemeClr val="dk1"/>
              </a:buClr>
              <a:buSzPts val="800"/>
              <a:buNone/>
              <a:defRPr sz="1067"/>
            </a:lvl4pPr>
            <a:lvl5pPr marL="3047924" lvl="4" indent="-304792" algn="l">
              <a:lnSpc>
                <a:spcPct val="90000"/>
              </a:lnSpc>
              <a:spcBef>
                <a:spcPts val="533"/>
              </a:spcBef>
              <a:spcAft>
                <a:spcPts val="0"/>
              </a:spcAft>
              <a:buClr>
                <a:schemeClr val="dk1"/>
              </a:buClr>
              <a:buSzPts val="800"/>
              <a:buNone/>
              <a:defRPr sz="1067"/>
            </a:lvl5pPr>
            <a:lvl6pPr marL="3657509" lvl="5" indent="-304792" algn="l">
              <a:lnSpc>
                <a:spcPct val="90000"/>
              </a:lnSpc>
              <a:spcBef>
                <a:spcPts val="533"/>
              </a:spcBef>
              <a:spcAft>
                <a:spcPts val="0"/>
              </a:spcAft>
              <a:buClr>
                <a:schemeClr val="dk1"/>
              </a:buClr>
              <a:buSzPts val="800"/>
              <a:buNone/>
              <a:defRPr sz="1067"/>
            </a:lvl6pPr>
            <a:lvl7pPr marL="4267093" lvl="6" indent="-304792" algn="l">
              <a:lnSpc>
                <a:spcPct val="90000"/>
              </a:lnSpc>
              <a:spcBef>
                <a:spcPts val="533"/>
              </a:spcBef>
              <a:spcAft>
                <a:spcPts val="0"/>
              </a:spcAft>
              <a:buClr>
                <a:schemeClr val="dk1"/>
              </a:buClr>
              <a:buSzPts val="800"/>
              <a:buNone/>
              <a:defRPr sz="1067"/>
            </a:lvl7pPr>
            <a:lvl8pPr marL="4876678" lvl="7" indent="-304792" algn="l">
              <a:lnSpc>
                <a:spcPct val="90000"/>
              </a:lnSpc>
              <a:spcBef>
                <a:spcPts val="533"/>
              </a:spcBef>
              <a:spcAft>
                <a:spcPts val="0"/>
              </a:spcAft>
              <a:buClr>
                <a:schemeClr val="dk1"/>
              </a:buClr>
              <a:buSzPts val="800"/>
              <a:buNone/>
              <a:defRPr sz="1067"/>
            </a:lvl8pPr>
            <a:lvl9pPr marL="5486263" lvl="8" indent="-304792" algn="l">
              <a:lnSpc>
                <a:spcPct val="90000"/>
              </a:lnSpc>
              <a:spcBef>
                <a:spcPts val="533"/>
              </a:spcBef>
              <a:spcAft>
                <a:spcPts val="0"/>
              </a:spcAft>
              <a:buClr>
                <a:schemeClr val="dk1"/>
              </a:buClr>
              <a:buSzPts val="800"/>
              <a:buNone/>
              <a:defRPr sz="1067"/>
            </a:lvl9pPr>
          </a:lstStyle>
          <a:p>
            <a:endParaRPr/>
          </a:p>
        </p:txBody>
      </p:sp>
      <p:sp>
        <p:nvSpPr>
          <p:cNvPr id="110" name="Google Shape;110;p22"/>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11" name="Google Shape;111;p22"/>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12" name="Google Shape;112;p22"/>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4125822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şlık ve Dikey Metin" type="vertTx">
  <p:cSld name="Başlık ve Dikey Metin">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15" name="Google Shape;115;p23"/>
          <p:cNvSpPr txBox="1">
            <a:spLocks noGrp="1"/>
          </p:cNvSpPr>
          <p:nvPr>
            <p:ph type="body" idx="1"/>
          </p:nvPr>
        </p:nvSpPr>
        <p:spPr>
          <a:xfrm rot="5400000">
            <a:off x="3920331" y="-1256505"/>
            <a:ext cx="4351339" cy="10515600"/>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16" name="Google Shape;116;p23"/>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17" name="Google Shape;117;p23"/>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18" name="Google Shape;118;p23"/>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4055138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key Başlık ve Metin" type="vertTitleAndTx">
  <p:cSld name="Dikey Başlık ve Metin">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7133431" y="1956594"/>
            <a:ext cx="5811839" cy="26289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1" name="Google Shape;121;p24"/>
          <p:cNvSpPr txBox="1">
            <a:spLocks noGrp="1"/>
          </p:cNvSpPr>
          <p:nvPr>
            <p:ph type="body" idx="1"/>
          </p:nvPr>
        </p:nvSpPr>
        <p:spPr>
          <a:xfrm rot="5400000">
            <a:off x="1799431" y="-596106"/>
            <a:ext cx="5811839" cy="7734300"/>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22" name="Google Shape;122;p24"/>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23" name="Google Shape;123;p24"/>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defTabSz="1219170">
              <a:buClr>
                <a:srgbClr val="000000"/>
              </a:buClr>
            </a:pPr>
            <a:endParaRPr lang="tr-TR" kern="0"/>
          </a:p>
        </p:txBody>
      </p:sp>
      <p:sp>
        <p:nvSpPr>
          <p:cNvPr id="124" name="Google Shape;124;p24"/>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35192130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AE39059-D8F1-AEE7-751F-E5AE4A6EB30E}"/>
              </a:ext>
            </a:extLst>
          </p:cNvPr>
          <p:cNvSpPr>
            <a:spLocks noGrp="1"/>
          </p:cNvSpPr>
          <p:nvPr>
            <p:ph type="ctrTitle" hasCustomPrompt="1"/>
          </p:nvPr>
        </p:nvSpPr>
        <p:spPr>
          <a:xfrm>
            <a:off x="1524000" y="1122363"/>
            <a:ext cx="9144000" cy="2387600"/>
          </a:xfrm>
        </p:spPr>
        <p:txBody>
          <a:bodyPr anchor="b">
            <a:normAutofit/>
          </a:bodyPr>
          <a:lstStyle>
            <a:lvl1pPr algn="ctr">
              <a:defRPr sz="4000" b="1">
                <a:solidFill>
                  <a:srgbClr val="FF9933"/>
                </a:solidFill>
                <a:latin typeface="Arial" panose="020B0604020202020204" pitchFamily="34" charset="0"/>
                <a:cs typeface="Arial" panose="020B0604020202020204" pitchFamily="34" charset="0"/>
              </a:defRPr>
            </a:lvl1pPr>
          </a:lstStyle>
          <a:p>
            <a:r>
              <a:rPr lang="tr-TR" dirty="0" smtClean="0"/>
              <a:t>ASIL BAŞLIK STİLİNİ DÜZENLEMEK İÇİN TIKLAYIN</a:t>
            </a:r>
            <a:endParaRPr lang="tr-TR" dirty="0"/>
          </a:p>
        </p:txBody>
      </p:sp>
      <p:sp>
        <p:nvSpPr>
          <p:cNvPr id="3" name="Alt Başlık 2">
            <a:extLst>
              <a:ext uri="{FF2B5EF4-FFF2-40B4-BE49-F238E27FC236}">
                <a16:creationId xmlns:a16="http://schemas.microsoft.com/office/drawing/2014/main" id="{1F5381E8-C519-0F68-1A51-F3B9381E0FDD}"/>
              </a:ext>
            </a:extLst>
          </p:cNvPr>
          <p:cNvSpPr>
            <a:spLocks noGrp="1"/>
          </p:cNvSpPr>
          <p:nvPr>
            <p:ph type="subTitle" idx="1"/>
          </p:nvPr>
        </p:nvSpPr>
        <p:spPr>
          <a:xfrm>
            <a:off x="1524000" y="3602038"/>
            <a:ext cx="9144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dirty="0"/>
              <a:t>Asıl alt başlık stilini düzenlemek için tıklayın</a:t>
            </a:r>
          </a:p>
        </p:txBody>
      </p:sp>
      <p:sp>
        <p:nvSpPr>
          <p:cNvPr id="4" name="Veri Yer Tutucusu 3">
            <a:extLst>
              <a:ext uri="{FF2B5EF4-FFF2-40B4-BE49-F238E27FC236}">
                <a16:creationId xmlns:a16="http://schemas.microsoft.com/office/drawing/2014/main" id="{D8E47650-6813-89B6-0220-B145FB058B1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Alt Bilgi Yer Tutucusu 4">
            <a:extLst>
              <a:ext uri="{FF2B5EF4-FFF2-40B4-BE49-F238E27FC236}">
                <a16:creationId xmlns:a16="http://schemas.microsoft.com/office/drawing/2014/main" id="{1D759E7A-BBEB-6829-4844-A66DC8EE1FC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Slayt Numarası Yer Tutucusu 5">
            <a:extLst>
              <a:ext uri="{FF2B5EF4-FFF2-40B4-BE49-F238E27FC236}">
                <a16:creationId xmlns:a16="http://schemas.microsoft.com/office/drawing/2014/main" id="{4E401B0B-087A-F396-BCD5-1AF709C69DF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064588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BC3BB6-1FA2-023A-BD8C-564338867EB7}"/>
              </a:ext>
            </a:extLst>
          </p:cNvPr>
          <p:cNvSpPr>
            <a:spLocks noGrp="1"/>
          </p:cNvSpPr>
          <p:nvPr>
            <p:ph type="title" hasCustomPrompt="1"/>
          </p:nvPr>
        </p:nvSpPr>
        <p:spPr/>
        <p:txBody>
          <a:bodyPr/>
          <a:lstStyle>
            <a:lvl1pPr algn="ctr">
              <a:defRPr sz="4000" b="1">
                <a:solidFill>
                  <a:srgbClr val="FF9933"/>
                </a:solidFill>
              </a:defRPr>
            </a:lvl1pPr>
          </a:lstStyle>
          <a:p>
            <a:r>
              <a:rPr lang="tr-TR" dirty="0" smtClean="0"/>
              <a:t>ASIL BAŞLIK STİLİNİ DÜZENLEMEK İÇİN TIKLAYIN</a:t>
            </a:r>
            <a:endParaRPr lang="tr-TR" dirty="0"/>
          </a:p>
        </p:txBody>
      </p:sp>
      <p:sp>
        <p:nvSpPr>
          <p:cNvPr id="3" name="İçerik Yer Tutucusu 2">
            <a:extLst>
              <a:ext uri="{FF2B5EF4-FFF2-40B4-BE49-F238E27FC236}">
                <a16:creationId xmlns:a16="http://schemas.microsoft.com/office/drawing/2014/main" id="{4FD01E38-ADE4-6440-2537-7425F79759E4}"/>
              </a:ext>
            </a:extLst>
          </p:cNvPr>
          <p:cNvSpPr>
            <a:spLocks noGrp="1"/>
          </p:cNvSpPr>
          <p:nvPr>
            <p:ph idx="1"/>
          </p:nvPr>
        </p:nvSpPr>
        <p:spPr/>
        <p:txBody>
          <a:bodyPr/>
          <a:lstStyle>
            <a:lvl1pPr marL="0" indent="0" algn="l">
              <a:buNone/>
              <a:defRPr/>
            </a:lvl1p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Veri Yer Tutucusu 3">
            <a:extLst>
              <a:ext uri="{FF2B5EF4-FFF2-40B4-BE49-F238E27FC236}">
                <a16:creationId xmlns:a16="http://schemas.microsoft.com/office/drawing/2014/main" id="{FBBE0FAB-88B3-1B23-FDC1-03B8A1FA84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Alt Bilgi Yer Tutucusu 4">
            <a:extLst>
              <a:ext uri="{FF2B5EF4-FFF2-40B4-BE49-F238E27FC236}">
                <a16:creationId xmlns:a16="http://schemas.microsoft.com/office/drawing/2014/main" id="{C4F16E73-0570-002B-7CB8-675218646D6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Slayt Numarası Yer Tutucusu 5">
            <a:extLst>
              <a:ext uri="{FF2B5EF4-FFF2-40B4-BE49-F238E27FC236}">
                <a16:creationId xmlns:a16="http://schemas.microsoft.com/office/drawing/2014/main" id="{8428EF5B-EC32-2FE6-64CB-3E59FBEE1B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867357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D7F85641-DD83-2C88-5662-180C5D80D20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Alt Bilgi Yer Tutucusu 4">
            <a:extLst>
              <a:ext uri="{FF2B5EF4-FFF2-40B4-BE49-F238E27FC236}">
                <a16:creationId xmlns:a16="http://schemas.microsoft.com/office/drawing/2014/main" id="{0F272A8C-AA9D-67FA-5B64-F502D6594AC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Slayt Numarası Yer Tutucusu 5">
            <a:extLst>
              <a:ext uri="{FF2B5EF4-FFF2-40B4-BE49-F238E27FC236}">
                <a16:creationId xmlns:a16="http://schemas.microsoft.com/office/drawing/2014/main" id="{8CDDE6C4-2F4D-EEC7-D246-B1A14E2F388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78809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8F48E2C-2EB1-3A81-A20E-7A12059BD6D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Alt Bilgi Yer Tutucusu 5">
            <a:extLst>
              <a:ext uri="{FF2B5EF4-FFF2-40B4-BE49-F238E27FC236}">
                <a16:creationId xmlns:a16="http://schemas.microsoft.com/office/drawing/2014/main" id="{26874B82-4FE8-6E44-39D4-3BE6DE075BA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7" name="Slayt Numarası Yer Tutucusu 6">
            <a:extLst>
              <a:ext uri="{FF2B5EF4-FFF2-40B4-BE49-F238E27FC236}">
                <a16:creationId xmlns:a16="http://schemas.microsoft.com/office/drawing/2014/main" id="{4030394C-8AD9-E52B-3B20-C0E668CB8F0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13325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ACA69513-AB25-708B-3586-34DC889FCA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8" name="Alt Bilgi Yer Tutucusu 7">
            <a:extLst>
              <a:ext uri="{FF2B5EF4-FFF2-40B4-BE49-F238E27FC236}">
                <a16:creationId xmlns:a16="http://schemas.microsoft.com/office/drawing/2014/main" id="{9DCB0143-EC6F-325D-C257-970ED50BA8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9" name="Slayt Numarası Yer Tutucusu 8">
            <a:extLst>
              <a:ext uri="{FF2B5EF4-FFF2-40B4-BE49-F238E27FC236}">
                <a16:creationId xmlns:a16="http://schemas.microsoft.com/office/drawing/2014/main" id="{B0595886-6C01-E13A-0A1F-E875A7A8BF1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060189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8243DE0C-6531-6EF6-FF3C-EFB0198916B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4" name="Alt Bilgi Yer Tutucusu 3">
            <a:extLst>
              <a:ext uri="{FF2B5EF4-FFF2-40B4-BE49-F238E27FC236}">
                <a16:creationId xmlns:a16="http://schemas.microsoft.com/office/drawing/2014/main" id="{6CA02DDE-F1B7-C758-FA55-8BAF23F4A43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Slayt Numarası Yer Tutucusu 4">
            <a:extLst>
              <a:ext uri="{FF2B5EF4-FFF2-40B4-BE49-F238E27FC236}">
                <a16:creationId xmlns:a16="http://schemas.microsoft.com/office/drawing/2014/main" id="{2AFD6C34-691D-1FDA-EBAA-A3E156F1155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853289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B4A4FDC7-50AF-E624-F41E-29923C2EEDF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3" name="Alt Bilgi Yer Tutucusu 2">
            <a:extLst>
              <a:ext uri="{FF2B5EF4-FFF2-40B4-BE49-F238E27FC236}">
                <a16:creationId xmlns:a16="http://schemas.microsoft.com/office/drawing/2014/main" id="{E9268742-41C0-D0E5-4F7F-247D4CA8DB1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4" name="Slayt Numarası Yer Tutucusu 3">
            <a:extLst>
              <a:ext uri="{FF2B5EF4-FFF2-40B4-BE49-F238E27FC236}">
                <a16:creationId xmlns:a16="http://schemas.microsoft.com/office/drawing/2014/main" id="{663DD4D6-2F55-1DE6-8677-F12530C1EF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14710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BFD1CF98-7B0D-49CF-967D-E36B121C3C8F}" type="datetimeFigureOut">
              <a:rPr lang="tr-TR" smtClean="0"/>
              <a:t>30.11.2024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7102241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13421CF0-556B-4BB0-C4E8-9DB21F5A529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Alt Bilgi Yer Tutucusu 5">
            <a:extLst>
              <a:ext uri="{FF2B5EF4-FFF2-40B4-BE49-F238E27FC236}">
                <a16:creationId xmlns:a16="http://schemas.microsoft.com/office/drawing/2014/main" id="{97DF0F20-26F5-261D-56C3-017A5B5299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7" name="Slayt Numarası Yer Tutucusu 6">
            <a:extLst>
              <a:ext uri="{FF2B5EF4-FFF2-40B4-BE49-F238E27FC236}">
                <a16:creationId xmlns:a16="http://schemas.microsoft.com/office/drawing/2014/main" id="{A65A3824-6EBA-E2CD-5756-3D1DFAA34B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919064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7CA9042-C1AD-949C-2785-38AB1545D0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Alt Bilgi Yer Tutucusu 5">
            <a:extLst>
              <a:ext uri="{FF2B5EF4-FFF2-40B4-BE49-F238E27FC236}">
                <a16:creationId xmlns:a16="http://schemas.microsoft.com/office/drawing/2014/main" id="{6C56CADD-6376-4EC6-02F2-B5569BC08B9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7" name="Slayt Numarası Yer Tutucusu 6">
            <a:extLst>
              <a:ext uri="{FF2B5EF4-FFF2-40B4-BE49-F238E27FC236}">
                <a16:creationId xmlns:a16="http://schemas.microsoft.com/office/drawing/2014/main" id="{87772F30-E06D-D72A-6FD9-44E41D211C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900989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9D9F8A3-B692-F42F-5779-24215338ADD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Alt Bilgi Yer Tutucusu 4">
            <a:extLst>
              <a:ext uri="{FF2B5EF4-FFF2-40B4-BE49-F238E27FC236}">
                <a16:creationId xmlns:a16="http://schemas.microsoft.com/office/drawing/2014/main" id="{B586BD47-F3DF-9269-4CA4-1F852F6D607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Slayt Numarası Yer Tutucusu 5">
            <a:extLst>
              <a:ext uri="{FF2B5EF4-FFF2-40B4-BE49-F238E27FC236}">
                <a16:creationId xmlns:a16="http://schemas.microsoft.com/office/drawing/2014/main" id="{543D7864-73D2-6F93-915F-19195DA624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52735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D2BA35E-9402-84F5-456B-BA933575913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Alt Bilgi Yer Tutucusu 4">
            <a:extLst>
              <a:ext uri="{FF2B5EF4-FFF2-40B4-BE49-F238E27FC236}">
                <a16:creationId xmlns:a16="http://schemas.microsoft.com/office/drawing/2014/main" id="{405EB893-F1A1-6CA3-97DB-44B725EE4DE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Slayt Numarası Yer Tutucusu 5">
            <a:extLst>
              <a:ext uri="{FF2B5EF4-FFF2-40B4-BE49-F238E27FC236}">
                <a16:creationId xmlns:a16="http://schemas.microsoft.com/office/drawing/2014/main" id="{F6D09135-5D0C-D1CC-78D0-5B2BDC137DE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8397695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Özel Düze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766020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FD1CF98-7B0D-49CF-967D-E36B121C3C8F}" type="datetimeFigureOut">
              <a:rPr lang="tr-TR" smtClean="0"/>
              <a:t>30.11.2024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2465160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BFD1CF98-7B0D-49CF-967D-E36B121C3C8F}" type="datetimeFigureOut">
              <a:rPr lang="tr-TR" smtClean="0"/>
              <a:t>30.11.2024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2063595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FD1CF98-7B0D-49CF-967D-E36B121C3C8F}" type="datetimeFigureOut">
              <a:rPr lang="tr-TR" smtClean="0"/>
              <a:t>30.11.2024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3778911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FD1CF98-7B0D-49CF-967D-E36B121C3C8F}" type="datetimeFigureOut">
              <a:rPr lang="tr-TR" smtClean="0"/>
              <a:t>30.11.2024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2809686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BFD1CF98-7B0D-49CF-967D-E36B121C3C8F}" type="datetimeFigureOut">
              <a:rPr lang="tr-TR" smtClean="0"/>
              <a:t>30.11.2024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2335664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BFD1CF98-7B0D-49CF-967D-E36B121C3C8F}" type="datetimeFigureOut">
              <a:rPr lang="tr-TR" smtClean="0"/>
              <a:t>30.11.2024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60F5EEA-A482-4C57-8627-C914AE7683EF}" type="slidenum">
              <a:rPr lang="tr-TR" smtClean="0"/>
              <a:t>‹#›</a:t>
            </a:fld>
            <a:endParaRPr lang="tr-TR"/>
          </a:p>
        </p:txBody>
      </p:sp>
    </p:spTree>
    <p:extLst>
      <p:ext uri="{BB962C8B-B14F-4D97-AF65-F5344CB8AC3E}">
        <p14:creationId xmlns:p14="http://schemas.microsoft.com/office/powerpoint/2010/main" val="3482662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D1CF98-7B0D-49CF-967D-E36B121C3C8F}" type="datetimeFigureOut">
              <a:rPr lang="tr-TR" smtClean="0"/>
              <a:t>30.11.2024</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F5EEA-A482-4C57-8627-C914AE7683EF}" type="slidenum">
              <a:rPr lang="tr-TR" smtClean="0"/>
              <a:t>‹#›</a:t>
            </a:fld>
            <a:endParaRPr lang="tr-TR"/>
          </a:p>
        </p:txBody>
      </p:sp>
    </p:spTree>
    <p:extLst>
      <p:ext uri="{BB962C8B-B14F-4D97-AF65-F5344CB8AC3E}">
        <p14:creationId xmlns:p14="http://schemas.microsoft.com/office/powerpoint/2010/main" val="222385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Play"/>
              <a:buNone/>
              <a:defRPr sz="3300" b="0" i="0" u="none" strike="noStrike" cap="none">
                <a:solidFill>
                  <a:schemeClr val="dk1"/>
                </a:solidFill>
                <a:latin typeface="Play"/>
                <a:ea typeface="Play"/>
                <a:cs typeface="Play"/>
                <a:sym typeface="Play"/>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838200" y="1825625"/>
            <a:ext cx="10515600" cy="4351339"/>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100"/>
              <a:buNone/>
              <a:defRPr sz="1867"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867"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867"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867"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867"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867"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867"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867" b="0" i="0" u="none" strike="noStrike" cap="none">
                <a:solidFill>
                  <a:schemeClr val="dk1"/>
                </a:solidFill>
                <a:latin typeface="Arial"/>
                <a:ea typeface="Arial"/>
                <a:cs typeface="Arial"/>
                <a:sym typeface="Arial"/>
              </a:defRPr>
            </a:lvl9pPr>
          </a:lstStyle>
          <a:p>
            <a:pPr defTabSz="1219170">
              <a:buClr>
                <a:srgbClr val="000000"/>
              </a:buClr>
            </a:pPr>
            <a:endParaRPr lang="tr-TR" kern="0"/>
          </a:p>
        </p:txBody>
      </p:sp>
      <p:sp>
        <p:nvSpPr>
          <p:cNvPr id="54" name="Google Shape;54;p13"/>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100"/>
              <a:buNone/>
              <a:defRPr sz="1867"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867"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867"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867"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867"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867"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867"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867" b="0" i="0" u="none" strike="noStrike" cap="none">
                <a:solidFill>
                  <a:schemeClr val="dk1"/>
                </a:solidFill>
                <a:latin typeface="Arial"/>
                <a:ea typeface="Arial"/>
                <a:cs typeface="Arial"/>
                <a:sym typeface="Arial"/>
              </a:defRPr>
            </a:lvl9pPr>
          </a:lstStyle>
          <a:p>
            <a:pPr defTabSz="1219170">
              <a:buClr>
                <a:srgbClr val="000000"/>
              </a:buClr>
            </a:pPr>
            <a:endParaRPr lang="tr-TR" kern="0"/>
          </a:p>
        </p:txBody>
      </p:sp>
      <p:sp>
        <p:nvSpPr>
          <p:cNvPr id="55" name="Google Shape;55;p13"/>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pPr defTabSz="1219170">
              <a:buClr>
                <a:srgbClr val="000000"/>
              </a:buClr>
            </a:pPr>
            <a:fld id="{00000000-1234-1234-1234-123412341234}" type="slidenum">
              <a:rPr lang="tr" kern="0" smtClean="0"/>
              <a:pPr defTabSz="1219170">
                <a:buClr>
                  <a:srgbClr val="000000"/>
                </a:buClr>
              </a:pPr>
              <a:t>‹#›</a:t>
            </a:fld>
            <a:endParaRPr lang="tr" kern="0"/>
          </a:p>
        </p:txBody>
      </p:sp>
    </p:spTree>
    <p:extLst>
      <p:ext uri="{BB962C8B-B14F-4D97-AF65-F5344CB8AC3E}">
        <p14:creationId xmlns:p14="http://schemas.microsoft.com/office/powerpoint/2010/main" val="328885834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dirty="0"/>
              <a:t>Asıl başlık stilini düzenlemek için tıklayın</a:t>
            </a:r>
          </a:p>
        </p:txBody>
      </p:sp>
      <p:sp>
        <p:nvSpPr>
          <p:cNvPr id="3" name="Metin Yer Tutucusu 2">
            <a:extLst>
              <a:ext uri="{FF2B5EF4-FFF2-40B4-BE49-F238E27FC236}">
                <a16:creationId xmlns:a16="http://schemas.microsoft.com/office/drawing/2014/main"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6B90861-38FD-4201-B554-7B42E2CBE64A}" type="datetimeFigureOut">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30.11.2024</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5" name="Alt Bilgi Yer Tutucusu 4">
            <a:extLst>
              <a:ext uri="{FF2B5EF4-FFF2-40B4-BE49-F238E27FC236}">
                <a16:creationId xmlns:a16="http://schemas.microsoft.com/office/drawing/2014/main"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
        <p:nvSpPr>
          <p:cNvPr id="6" name="Slayt Numarası Yer Tutucusu 5">
            <a:extLst>
              <a:ext uri="{FF2B5EF4-FFF2-40B4-BE49-F238E27FC236}">
                <a16:creationId xmlns:a16="http://schemas.microsoft.com/office/drawing/2014/main"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8258AEF-8E39-4A09-9142-8BC0F5FA82E7}" type="slidenum">
              <a:rPr kumimoji="0" lang="tr-TR" sz="1200" b="0" i="0" u="none" strike="noStrike" kern="1200" cap="none" spc="0" normalizeH="0" baseline="0" noProof="0" smtClean="0">
                <a:ln>
                  <a:noFill/>
                </a:ln>
                <a:solidFill>
                  <a:prstClr val="black">
                    <a:tint val="82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82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470864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2.jpeg"/><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3.png"/><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4.jpeg"/><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5.png"/><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6.png"/><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7.png"/><Relationship Id="rId2" Type="http://schemas.openxmlformats.org/officeDocument/2006/relationships/diagramData" Target="../diagrams/data8.xml"/><Relationship Id="rId1" Type="http://schemas.openxmlformats.org/officeDocument/2006/relationships/slideLayout" Target="../slideLayouts/slideLayout1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27.jpeg"/><Relationship Id="rId1" Type="http://schemas.openxmlformats.org/officeDocument/2006/relationships/slideLayout" Target="../slideLayouts/slideLayout1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hyperlink" Target="https://dergipark.org.tr/en/download/article-file/156989" TargetMode="External"/><Relationship Id="rId2" Type="http://schemas.openxmlformats.org/officeDocument/2006/relationships/hyperlink" Target="https://designer.microsoft.com/image-creator" TargetMode="External"/><Relationship Id="rId1" Type="http://schemas.openxmlformats.org/officeDocument/2006/relationships/slideLayout" Target="../slideLayouts/slideLayout13.xml"/><Relationship Id="rId5" Type="http://schemas.openxmlformats.org/officeDocument/2006/relationships/hyperlink" Target="https://www.mucitpanda.com/cocuga-kitap-secerken-nelere-dikkat-edilmeli?srsltid=AfmBOoojxWSq6Fi-R0AFwZRfEdHRrvDbLxXSSAxX0xVlOG8zajmjRhJx" TargetMode="External"/><Relationship Id="rId4" Type="http://schemas.openxmlformats.org/officeDocument/2006/relationships/hyperlink" Target="https://dergipark.org.tr/tr/pub/baebd/issue/86519/1470905"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8.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1.png"/><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3" name="Resim 2">
            <a:extLst>
              <a:ext uri="{FF2B5EF4-FFF2-40B4-BE49-F238E27FC236}">
                <a16:creationId xmlns:a16="http://schemas.microsoft.com/office/drawing/2014/main" id="{EF5A8927-715E-4828-BB81-0D26EB6E877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373518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id="{657D20C9-DEEF-9E3E-10A4-E6061BD0DB27}"/>
              </a:ext>
            </a:extLst>
          </p:cNvPr>
          <p:cNvSpPr txBox="1"/>
          <p:nvPr/>
        </p:nvSpPr>
        <p:spPr>
          <a:xfrm>
            <a:off x="599768" y="700006"/>
            <a:ext cx="10953750" cy="1200329"/>
          </a:xfrm>
          <a:prstGeom prst="rect">
            <a:avLst/>
          </a:prstGeom>
          <a:noFill/>
        </p:spPr>
        <p:txBody>
          <a:bodyPr wrap="square">
            <a:spAutoFit/>
          </a:bodyPr>
          <a:lstStyle/>
          <a:p>
            <a:pPr algn="ctr"/>
            <a:r>
              <a:rPr lang="tr-TR" sz="3600" b="1" dirty="0" smtClean="0">
                <a:solidFill>
                  <a:srgbClr val="FF9933"/>
                </a:solidFill>
              </a:rPr>
              <a:t>ÇOCUĞUNUZA OKUMA ALIŞKANLIĞI KAZANDIRMANIN YOLLARI</a:t>
            </a:r>
            <a:endParaRPr lang="tr-TR" sz="3600" b="1" dirty="0">
              <a:solidFill>
                <a:srgbClr val="FF9933"/>
              </a:solidFill>
            </a:endParaRPr>
          </a:p>
        </p:txBody>
      </p:sp>
      <p:graphicFrame>
        <p:nvGraphicFramePr>
          <p:cNvPr id="3" name="İçerik Yer Tutucusu 2"/>
          <p:cNvGraphicFramePr>
            <a:graphicFrameLocks noGrp="1"/>
          </p:cNvGraphicFramePr>
          <p:nvPr>
            <p:ph idx="1"/>
            <p:extLst/>
          </p:nvPr>
        </p:nvGraphicFramePr>
        <p:xfrm>
          <a:off x="599768" y="2071286"/>
          <a:ext cx="5200531" cy="36880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4" descr="Kitap Okuyan İnsanların İdeal Bir Sevgili Olduklarının Bilim Tarafından  Kanıtlanmış 9 Neden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83188" y="2825235"/>
            <a:ext cx="4121624" cy="3125189"/>
          </a:xfrm>
          <a:prstGeom prst="rect">
            <a:avLst/>
          </a:prstGeom>
          <a:solidFill>
            <a:srgbClr val="FFFFFF">
              <a:shade val="85000"/>
            </a:srgbClr>
          </a:solidFill>
          <a:ln w="190500" cap="rnd">
            <a:solidFill>
              <a:srgbClr val="00B05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9</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5753575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id="{657D20C9-DEEF-9E3E-10A4-E6061BD0DB27}"/>
              </a:ext>
            </a:extLst>
          </p:cNvPr>
          <p:cNvSpPr txBox="1"/>
          <p:nvPr/>
        </p:nvSpPr>
        <p:spPr>
          <a:xfrm>
            <a:off x="599768" y="700006"/>
            <a:ext cx="10953750" cy="1200329"/>
          </a:xfrm>
          <a:prstGeom prst="rect">
            <a:avLst/>
          </a:prstGeom>
          <a:noFill/>
        </p:spPr>
        <p:txBody>
          <a:bodyPr wrap="square">
            <a:spAutoFit/>
          </a:bodyPr>
          <a:lstStyle/>
          <a:p>
            <a:pPr algn="ctr"/>
            <a:r>
              <a:rPr lang="tr-TR" sz="3600" b="1" dirty="0" smtClean="0">
                <a:solidFill>
                  <a:srgbClr val="FF9933"/>
                </a:solidFill>
              </a:rPr>
              <a:t>ÇOCUĞUNUZA OKUMA ALIŞKANLIĞI KAZANDIRMANIN YOLLARI</a:t>
            </a:r>
            <a:endParaRPr lang="tr-TR" sz="3600" b="1" dirty="0">
              <a:solidFill>
                <a:srgbClr val="FF9933"/>
              </a:solidFill>
            </a:endParaRPr>
          </a:p>
        </p:txBody>
      </p:sp>
      <p:graphicFrame>
        <p:nvGraphicFramePr>
          <p:cNvPr id="3" name="İçerik Yer Tutucusu 2"/>
          <p:cNvGraphicFramePr>
            <a:graphicFrameLocks noGrp="1"/>
          </p:cNvGraphicFramePr>
          <p:nvPr>
            <p:ph idx="1"/>
            <p:extLst/>
          </p:nvPr>
        </p:nvGraphicFramePr>
        <p:xfrm>
          <a:off x="701722" y="1688071"/>
          <a:ext cx="9697872" cy="3201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Resim 1"/>
          <p:cNvPicPr>
            <a:picLocks noChangeAspect="1"/>
          </p:cNvPicPr>
          <p:nvPr/>
        </p:nvPicPr>
        <p:blipFill rotWithShape="1">
          <a:blip r:embed="rId7"/>
          <a:srcRect b="17921"/>
          <a:stretch/>
        </p:blipFill>
        <p:spPr>
          <a:xfrm>
            <a:off x="3095318" y="4677557"/>
            <a:ext cx="5962650" cy="1968903"/>
          </a:xfrm>
          <a:prstGeom prst="rect">
            <a:avLst/>
          </a:prstGeom>
        </p:spPr>
      </p:pic>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10</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134533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nvPr>
        </p:nvGraphicFramePr>
        <p:xfrm>
          <a:off x="838200" y="1825625"/>
          <a:ext cx="6818194" cy="3442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esim 4">
            <a:extLst>
              <a:ext uri="{FF2B5EF4-FFF2-40B4-BE49-F238E27FC236}">
                <a16:creationId xmlns:a16="http://schemas.microsoft.com/office/drawing/2014/main" id="{2793E7FD-78AC-40C9-A06F-1AAE3C9A49A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11816" y="2475835"/>
            <a:ext cx="3542236" cy="3542236"/>
          </a:xfrm>
          <a:prstGeom prst="rect">
            <a:avLst/>
          </a:prstGeom>
          <a:solidFill>
            <a:srgbClr val="FFFFFF">
              <a:shade val="85000"/>
            </a:srgbClr>
          </a:solidFill>
          <a:ln w="190500" cap="rnd">
            <a:solidFill>
              <a:srgbClr val="FF660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11</a:t>
            </a:r>
            <a:endParaRPr lang="tr-TR" dirty="0">
              <a:solidFill>
                <a:schemeClr val="bg1"/>
              </a:solidFill>
              <a:latin typeface="Century Gothic" panose="020B0502020202020204" pitchFamily="34" charset="0"/>
            </a:endParaRPr>
          </a:p>
        </p:txBody>
      </p:sp>
      <p:sp>
        <p:nvSpPr>
          <p:cNvPr id="7" name="Unvan 6">
            <a:extLst>
              <a:ext uri="{FF2B5EF4-FFF2-40B4-BE49-F238E27FC236}">
                <a16:creationId xmlns:a16="http://schemas.microsoft.com/office/drawing/2014/main" id="{657D20C9-DEEF-9E3E-10A4-E6061BD0DB27}"/>
              </a:ext>
            </a:extLst>
          </p:cNvPr>
          <p:cNvSpPr txBox="1">
            <a:spLocks noGrp="1"/>
          </p:cNvSpPr>
          <p:nvPr>
            <p:ph type="title"/>
          </p:nvPr>
        </p:nvSpPr>
        <p:spPr>
          <a:xfrm>
            <a:off x="933735" y="508205"/>
            <a:ext cx="10515600" cy="1066415"/>
          </a:xfrm>
          <a:prstGeom prst="rect">
            <a:avLst/>
          </a:prstGeom>
          <a:noFill/>
        </p:spPr>
        <p:txBody>
          <a:bodyPr wrap="square">
            <a:spAutoFit/>
          </a:bodyPr>
          <a:lstStyle/>
          <a:p>
            <a:pPr algn="ctr"/>
            <a:r>
              <a:rPr lang="tr-TR" sz="3600" b="1" dirty="0" smtClean="0">
                <a:solidFill>
                  <a:srgbClr val="FF9933"/>
                </a:solidFill>
              </a:rPr>
              <a:t>ÇOCUĞUNUZA OKUMA ALIŞKANLIĞI KAZANDIRMANIN YOLLARI</a:t>
            </a:r>
            <a:endParaRPr lang="tr-TR" sz="3600" b="1" dirty="0">
              <a:solidFill>
                <a:srgbClr val="FF9933"/>
              </a:solidFill>
            </a:endParaRPr>
          </a:p>
        </p:txBody>
      </p:sp>
    </p:spTree>
    <p:extLst>
      <p:ext uri="{BB962C8B-B14F-4D97-AF65-F5344CB8AC3E}">
        <p14:creationId xmlns:p14="http://schemas.microsoft.com/office/powerpoint/2010/main" val="32328364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id="{657D20C9-DEEF-9E3E-10A4-E6061BD0DB27}"/>
              </a:ext>
            </a:extLst>
          </p:cNvPr>
          <p:cNvSpPr txBox="1"/>
          <p:nvPr/>
        </p:nvSpPr>
        <p:spPr>
          <a:xfrm>
            <a:off x="599768" y="700006"/>
            <a:ext cx="10953750" cy="1200329"/>
          </a:xfrm>
          <a:prstGeom prst="rect">
            <a:avLst/>
          </a:prstGeom>
          <a:noFill/>
        </p:spPr>
        <p:txBody>
          <a:bodyPr wrap="square">
            <a:spAutoFit/>
          </a:bodyPr>
          <a:lstStyle/>
          <a:p>
            <a:pPr algn="ctr"/>
            <a:r>
              <a:rPr lang="tr-TR" sz="3600" b="1" dirty="0" smtClean="0">
                <a:solidFill>
                  <a:srgbClr val="FF9933"/>
                </a:solidFill>
              </a:rPr>
              <a:t>ÇOCUĞUNUZA OKUMA ALIŞKANLIĞI KAZANDIRMANIN YOLLARI</a:t>
            </a:r>
            <a:endParaRPr lang="tr-TR" sz="3600" b="1" dirty="0">
              <a:solidFill>
                <a:srgbClr val="FF9933"/>
              </a:solidFill>
            </a:endParaRPr>
          </a:p>
        </p:txBody>
      </p:sp>
      <p:graphicFrame>
        <p:nvGraphicFramePr>
          <p:cNvPr id="3" name="İçerik Yer Tutucusu 2"/>
          <p:cNvGraphicFramePr>
            <a:graphicFrameLocks noGrp="1"/>
          </p:cNvGraphicFramePr>
          <p:nvPr>
            <p:ph idx="1"/>
            <p:extLst/>
          </p:nvPr>
        </p:nvGraphicFramePr>
        <p:xfrm>
          <a:off x="599768" y="2384106"/>
          <a:ext cx="7179456" cy="3201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esim 4"/>
          <p:cNvPicPr>
            <a:picLocks noChangeAspect="1"/>
          </p:cNvPicPr>
          <p:nvPr/>
        </p:nvPicPr>
        <p:blipFill>
          <a:blip r:embed="rId7"/>
          <a:stretch>
            <a:fillRect/>
          </a:stretch>
        </p:blipFill>
        <p:spPr>
          <a:xfrm>
            <a:off x="8393373" y="3067499"/>
            <a:ext cx="2961564" cy="2935127"/>
          </a:xfrm>
          <a:prstGeom prst="rect">
            <a:avLst/>
          </a:prstGeom>
          <a:ln w="190500" cap="sq">
            <a:solidFill>
              <a:srgbClr val="00B05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12</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2382339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68490" y="1098632"/>
            <a:ext cx="10985310" cy="1325563"/>
          </a:xfrm>
        </p:spPr>
        <p:txBody>
          <a:bodyPr>
            <a:normAutofit/>
          </a:bodyPr>
          <a:lstStyle/>
          <a:p>
            <a:pPr algn="ctr"/>
            <a:r>
              <a:rPr lang="tr-TR" sz="3600" b="1" dirty="0">
                <a:solidFill>
                  <a:srgbClr val="FF9933"/>
                </a:solidFill>
              </a:rPr>
              <a:t>ÇOCUĞUNUZA OKUMA ALIŞKANLIĞI </a:t>
            </a:r>
            <a:r>
              <a:rPr lang="tr-TR" sz="3600" b="1" dirty="0" smtClean="0">
                <a:solidFill>
                  <a:srgbClr val="FF9933"/>
                </a:solidFill>
              </a:rPr>
              <a:t/>
            </a:r>
            <a:br>
              <a:rPr lang="tr-TR" sz="3600" b="1" dirty="0" smtClean="0">
                <a:solidFill>
                  <a:srgbClr val="FF9933"/>
                </a:solidFill>
              </a:rPr>
            </a:br>
            <a:r>
              <a:rPr lang="tr-TR" sz="3600" b="1" dirty="0" smtClean="0">
                <a:solidFill>
                  <a:srgbClr val="FF9933"/>
                </a:solidFill>
              </a:rPr>
              <a:t>KAZANDIRMANIN YOLLARI</a:t>
            </a:r>
            <a:endParaRPr lang="tr-TR" sz="3600" b="1" dirty="0">
              <a:solidFill>
                <a:srgbClr val="FF9933"/>
              </a:solidFill>
            </a:endParaRPr>
          </a:p>
        </p:txBody>
      </p:sp>
      <p:graphicFrame>
        <p:nvGraphicFramePr>
          <p:cNvPr id="4" name="İçerik Yer Tutucusu 3"/>
          <p:cNvGraphicFramePr>
            <a:graphicFrameLocks noGrp="1"/>
          </p:cNvGraphicFramePr>
          <p:nvPr>
            <p:ph idx="1"/>
            <p:extLst/>
          </p:nvPr>
        </p:nvGraphicFramePr>
        <p:xfrm>
          <a:off x="838200" y="1825625"/>
          <a:ext cx="6900081"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esim 4"/>
          <p:cNvPicPr>
            <a:picLocks noChangeAspect="1"/>
          </p:cNvPicPr>
          <p:nvPr/>
        </p:nvPicPr>
        <p:blipFill>
          <a:blip r:embed="rId7"/>
          <a:stretch>
            <a:fillRect/>
          </a:stretch>
        </p:blipFill>
        <p:spPr>
          <a:xfrm>
            <a:off x="8199603" y="2424195"/>
            <a:ext cx="3154197" cy="3154197"/>
          </a:xfrm>
          <a:prstGeom prst="rect">
            <a:avLst/>
          </a:prstGeom>
        </p:spPr>
      </p:pic>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a:t>
            </a:r>
            <a:fld id="{60935E08-5067-4A99-82C4-E2D8E43D42D8}" type="slidenum">
              <a:rPr lang="tr-TR" smtClean="0">
                <a:solidFill>
                  <a:schemeClr val="bg1"/>
                </a:solidFill>
                <a:latin typeface="Century Gothic" panose="020B0502020202020204" pitchFamily="34" charset="0"/>
              </a:rPr>
              <a:pPr algn="ctr"/>
              <a:t>14</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5552980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870092"/>
            <a:ext cx="10515600" cy="1325563"/>
          </a:xfrm>
        </p:spPr>
        <p:txBody>
          <a:bodyPr>
            <a:normAutofit/>
          </a:bodyPr>
          <a:lstStyle/>
          <a:p>
            <a:r>
              <a:rPr lang="tr-TR" dirty="0"/>
              <a:t/>
            </a:r>
            <a:br>
              <a:rPr lang="tr-TR" dirty="0"/>
            </a:br>
            <a:endParaRPr lang="tr-TR" dirty="0"/>
          </a:p>
        </p:txBody>
      </p:sp>
      <p:graphicFrame>
        <p:nvGraphicFramePr>
          <p:cNvPr id="4" name="İçerik Yer Tutucusu 3"/>
          <p:cNvGraphicFramePr>
            <a:graphicFrameLocks noGrp="1"/>
          </p:cNvGraphicFramePr>
          <p:nvPr>
            <p:ph idx="1"/>
            <p:extLst/>
          </p:nvPr>
        </p:nvGraphicFramePr>
        <p:xfrm>
          <a:off x="606187" y="2195655"/>
          <a:ext cx="7527879" cy="27054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Resim 2"/>
          <p:cNvPicPr>
            <a:picLocks noChangeAspect="1"/>
          </p:cNvPicPr>
          <p:nvPr/>
        </p:nvPicPr>
        <p:blipFill>
          <a:blip r:embed="rId7"/>
          <a:stretch>
            <a:fillRect/>
          </a:stretch>
        </p:blipFill>
        <p:spPr>
          <a:xfrm>
            <a:off x="8909092" y="3678732"/>
            <a:ext cx="2444708" cy="2444708"/>
          </a:xfrm>
          <a:prstGeom prst="rect">
            <a:avLst/>
          </a:prstGeom>
        </p:spPr>
      </p:pic>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14</a:t>
            </a:r>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id="{657D20C9-DEEF-9E3E-10A4-E6061BD0DB27}"/>
              </a:ext>
            </a:extLst>
          </p:cNvPr>
          <p:cNvSpPr txBox="1"/>
          <p:nvPr/>
        </p:nvSpPr>
        <p:spPr>
          <a:xfrm>
            <a:off x="599768" y="700006"/>
            <a:ext cx="10953750" cy="1200329"/>
          </a:xfrm>
          <a:prstGeom prst="rect">
            <a:avLst/>
          </a:prstGeom>
          <a:noFill/>
        </p:spPr>
        <p:txBody>
          <a:bodyPr wrap="square">
            <a:spAutoFit/>
          </a:bodyPr>
          <a:lstStyle/>
          <a:p>
            <a:pPr algn="ctr"/>
            <a:r>
              <a:rPr lang="tr-TR" sz="3600" b="1" dirty="0" smtClean="0">
                <a:solidFill>
                  <a:srgbClr val="FF9933"/>
                </a:solidFill>
              </a:rPr>
              <a:t>ÇOCUĞUNUZA OKUMA ALIŞKANLIĞI KAZANDIRMANIN YOLLARI</a:t>
            </a:r>
            <a:endParaRPr lang="tr-TR" sz="3600" b="1" dirty="0">
              <a:solidFill>
                <a:srgbClr val="FF9933"/>
              </a:solidFill>
            </a:endParaRPr>
          </a:p>
        </p:txBody>
      </p:sp>
    </p:spTree>
    <p:extLst>
      <p:ext uri="{BB962C8B-B14F-4D97-AF65-F5344CB8AC3E}">
        <p14:creationId xmlns:p14="http://schemas.microsoft.com/office/powerpoint/2010/main" val="470379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16</a:t>
            </a:fld>
            <a:endParaRPr lang="tr-TR" dirty="0">
              <a:solidFill>
                <a:schemeClr val="bg1"/>
              </a:solidFill>
              <a:latin typeface="Century Gothic" panose="020B0502020202020204" pitchFamily="34" charset="0"/>
            </a:endParaRPr>
          </a:p>
        </p:txBody>
      </p:sp>
      <p:pic>
        <p:nvPicPr>
          <p:cNvPr id="7" name="Resim 6">
            <a:extLst>
              <a:ext uri="{FF2B5EF4-FFF2-40B4-BE49-F238E27FC236}">
                <a16:creationId xmlns:a16="http://schemas.microsoft.com/office/drawing/2014/main" id="{5AD64AE7-1E72-4E2C-8C73-0BD9F2429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2665" y="2377078"/>
            <a:ext cx="7646670" cy="4369526"/>
          </a:xfrm>
          <a:prstGeom prst="rect">
            <a:avLst/>
          </a:prstGeom>
          <a:effectLst>
            <a:softEdge rad="127000"/>
          </a:effectLst>
        </p:spPr>
      </p:pic>
      <p:sp>
        <p:nvSpPr>
          <p:cNvPr id="2" name="Metin kutusu 1">
            <a:extLst>
              <a:ext uri="{FF2B5EF4-FFF2-40B4-BE49-F238E27FC236}">
                <a16:creationId xmlns:a16="http://schemas.microsoft.com/office/drawing/2014/main" id="{14E41044-56DC-F4D2-1A73-8F23C9C25074}"/>
              </a:ext>
            </a:extLst>
          </p:cNvPr>
          <p:cNvSpPr txBox="1"/>
          <p:nvPr/>
        </p:nvSpPr>
        <p:spPr>
          <a:xfrm>
            <a:off x="219075" y="724572"/>
            <a:ext cx="10953750" cy="1200329"/>
          </a:xfrm>
          <a:prstGeom prst="rect">
            <a:avLst/>
          </a:prstGeom>
          <a:noFill/>
        </p:spPr>
        <p:txBody>
          <a:bodyPr wrap="square">
            <a:spAutoFit/>
          </a:bodyPr>
          <a:lstStyle/>
          <a:p>
            <a:pPr algn="ctr"/>
            <a:r>
              <a:rPr lang="tr-TR" sz="3600" b="1" dirty="0">
                <a:solidFill>
                  <a:srgbClr val="FF9933"/>
                </a:solidFill>
              </a:rPr>
              <a:t>KİTAP SEVGİSİ </a:t>
            </a:r>
            <a:r>
              <a:rPr lang="tr-TR" sz="3600" b="1" dirty="0" smtClean="0">
                <a:solidFill>
                  <a:srgbClr val="FF9933"/>
                </a:solidFill>
              </a:rPr>
              <a:t>AŞILAMAK</a:t>
            </a:r>
          </a:p>
          <a:p>
            <a:pPr algn="ctr"/>
            <a:r>
              <a:rPr lang="tr-TR" sz="3600" b="1" dirty="0" smtClean="0">
                <a:solidFill>
                  <a:srgbClr val="FF9933"/>
                </a:solidFill>
              </a:rPr>
              <a:t>AİLE </a:t>
            </a:r>
            <a:r>
              <a:rPr lang="tr-TR" sz="3600" b="1" dirty="0">
                <a:solidFill>
                  <a:srgbClr val="FF9933"/>
                </a:solidFill>
              </a:rPr>
              <a:t>VE OKULDA BİRLİKTE OKUMA KÜLTÜRÜ</a:t>
            </a:r>
          </a:p>
        </p:txBody>
      </p:sp>
    </p:spTree>
    <p:extLst>
      <p:ext uri="{BB962C8B-B14F-4D97-AF65-F5344CB8AC3E}">
        <p14:creationId xmlns:p14="http://schemas.microsoft.com/office/powerpoint/2010/main" val="2799098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nvPr>
        </p:nvGraphicFramePr>
        <p:xfrm>
          <a:off x="327546" y="1541228"/>
          <a:ext cx="11573302" cy="46999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ikdörtgen 3"/>
          <p:cNvSpPr/>
          <p:nvPr/>
        </p:nvSpPr>
        <p:spPr>
          <a:xfrm>
            <a:off x="1614649" y="894897"/>
            <a:ext cx="9410590" cy="523220"/>
          </a:xfrm>
          <a:prstGeom prst="rect">
            <a:avLst/>
          </a:prstGeom>
        </p:spPr>
        <p:txBody>
          <a:bodyPr wrap="none">
            <a:spAutoFit/>
          </a:bodyPr>
          <a:lstStyle/>
          <a:p>
            <a:pPr lvl="0" algn="ctr"/>
            <a:r>
              <a:rPr lang="tr-TR" sz="2800" b="1" dirty="0" smtClean="0">
                <a:solidFill>
                  <a:srgbClr val="FF9933"/>
                </a:solidFill>
              </a:rPr>
              <a:t>KİTAP SEVGİSİ AŞILAMAK İÇİN NELER YAPILABİLİR?</a:t>
            </a:r>
            <a:endParaRPr lang="tr-TR" sz="2800" b="1" dirty="0">
              <a:solidFill>
                <a:srgbClr val="FF9933"/>
              </a:solidFill>
            </a:endParaRPr>
          </a:p>
        </p:txBody>
      </p:sp>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16</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5161752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nvPr>
        </p:nvGraphicFramePr>
        <p:xfrm>
          <a:off x="327546" y="1541228"/>
          <a:ext cx="11573302" cy="4685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ikdörtgen 3"/>
          <p:cNvSpPr/>
          <p:nvPr/>
        </p:nvSpPr>
        <p:spPr>
          <a:xfrm>
            <a:off x="1614649" y="894897"/>
            <a:ext cx="9410590" cy="523220"/>
          </a:xfrm>
          <a:prstGeom prst="rect">
            <a:avLst/>
          </a:prstGeom>
        </p:spPr>
        <p:txBody>
          <a:bodyPr wrap="none">
            <a:spAutoFit/>
          </a:bodyPr>
          <a:lstStyle/>
          <a:p>
            <a:pPr lvl="0" algn="ctr"/>
            <a:r>
              <a:rPr lang="tr-TR" sz="2800" b="1" dirty="0" smtClean="0">
                <a:solidFill>
                  <a:srgbClr val="FF9933"/>
                </a:solidFill>
              </a:rPr>
              <a:t>KİTAP SEVGİSİ AŞILAMAK İÇİN NELER YAPILABİLİR?</a:t>
            </a:r>
            <a:endParaRPr lang="tr-TR" sz="2800" b="1" dirty="0">
              <a:solidFill>
                <a:srgbClr val="FF9933"/>
              </a:solidFill>
            </a:endParaRPr>
          </a:p>
        </p:txBody>
      </p:sp>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17</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3249442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3F3DFA7F-1641-4DFA-9DCD-F15CF44997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916" y="3915470"/>
            <a:ext cx="4287109" cy="2473167"/>
          </a:xfrm>
          <a:prstGeom prst="rect">
            <a:avLst/>
          </a:prstGeom>
          <a:effectLst>
            <a:softEdge rad="127000"/>
          </a:effectLst>
        </p:spPr>
      </p:pic>
      <p:sp>
        <p:nvSpPr>
          <p:cNvPr id="5" name="Metin kutusu 4">
            <a:extLst>
              <a:ext uri="{FF2B5EF4-FFF2-40B4-BE49-F238E27FC236}">
                <a16:creationId xmlns:a16="http://schemas.microsoft.com/office/drawing/2014/main" id="{F3BE4FB3-BCAA-4471-9677-546ABEACE634}"/>
              </a:ext>
            </a:extLst>
          </p:cNvPr>
          <p:cNvSpPr txBox="1"/>
          <p:nvPr/>
        </p:nvSpPr>
        <p:spPr>
          <a:xfrm>
            <a:off x="299884" y="1408180"/>
            <a:ext cx="4825220" cy="2473167"/>
          </a:xfrm>
          <a:prstGeom prst="rect">
            <a:avLst/>
          </a:prstGeom>
          <a:solidFill>
            <a:srgbClr val="78AABA"/>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algn="ctr">
              <a:defRPr sz="2000" b="1" u="sng">
                <a:solidFill>
                  <a:schemeClr val="tx2">
                    <a:lumMod val="75000"/>
                    <a:lumOff val="25000"/>
                  </a:schemeClr>
                </a:solidFill>
                <a:latin typeface="Century Gothic" panose="020B0502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07000"/>
              </a:lnSpc>
              <a:spcAft>
                <a:spcPts val="800"/>
              </a:spcAft>
            </a:pPr>
            <a:r>
              <a:rPr lang="tr-TR"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Yaşar Kemal(Kemal Sadık GÖKÇELİ): </a:t>
            </a:r>
            <a:r>
              <a:rPr lang="tr-TR" b="0" u="none"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Çocuklarınızı başta ‘İnce </a:t>
            </a:r>
            <a:r>
              <a:rPr lang="tr-TR" b="0" u="none"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Memed</a:t>
            </a:r>
            <a:r>
              <a:rPr lang="tr-TR" b="0" u="none"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ile insanlık ve adalet temalarını keşfetmenin yanı sıra,  diğer tüm eserleriyle Anadolu kültürünün ne kadar derin olduğunu görmeye teşvik edebilirsiniz.</a:t>
            </a:r>
            <a:endParaRPr lang="tr-TR" b="0" u="none"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Metin kutusu 5">
            <a:extLst>
              <a:ext uri="{FF2B5EF4-FFF2-40B4-BE49-F238E27FC236}">
                <a16:creationId xmlns:a16="http://schemas.microsoft.com/office/drawing/2014/main" id="{0196A269-5C2A-4ED9-94C1-8B6830BF80DD}"/>
              </a:ext>
            </a:extLst>
          </p:cNvPr>
          <p:cNvSpPr txBox="1"/>
          <p:nvPr/>
        </p:nvSpPr>
        <p:spPr>
          <a:xfrm>
            <a:off x="7034389" y="1408180"/>
            <a:ext cx="4825219" cy="2473167"/>
          </a:xfrm>
          <a:prstGeom prst="rect">
            <a:avLst/>
          </a:prstGeom>
          <a:solidFill>
            <a:srgbClr val="78AABA"/>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algn="ctr">
              <a:defRPr sz="2000" b="1" u="sng">
                <a:solidFill>
                  <a:schemeClr val="tx2">
                    <a:lumMod val="75000"/>
                    <a:lumOff val="25000"/>
                  </a:schemeClr>
                </a:solidFill>
                <a:latin typeface="Century Gothic" panose="020B0502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07000"/>
              </a:lnSpc>
              <a:spcAft>
                <a:spcPts val="800"/>
              </a:spcAft>
            </a:pPr>
            <a:r>
              <a:rPr lang="tr-TR"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Halide </a:t>
            </a:r>
            <a:r>
              <a:rPr lang="tr-TR"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Edib</a:t>
            </a:r>
            <a:r>
              <a:rPr lang="tr-TR"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ADIVAR(Halide Onbaşı): </a:t>
            </a:r>
            <a:r>
              <a:rPr lang="tr-TR" b="0" u="none"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‘Ateşten Gömlek’ gibi eserler üzerinden tarihsel olayları ve kahramanlıkları genç nesillere yani çocuklarımıza aktararak tarih bilinçlerini geliştirmelerine yardımcı olabilirsiniz.</a:t>
            </a:r>
            <a:endParaRPr lang="tr-TR" b="0" u="none"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3" name="Resim 12">
            <a:extLst>
              <a:ext uri="{FF2B5EF4-FFF2-40B4-BE49-F238E27FC236}">
                <a16:creationId xmlns:a16="http://schemas.microsoft.com/office/drawing/2014/main" id="{E5B5270D-32D4-463E-B444-CFC9266F36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512" y="3915470"/>
            <a:ext cx="4108251" cy="2473167"/>
          </a:xfrm>
          <a:prstGeom prst="rect">
            <a:avLst/>
          </a:prstGeom>
          <a:effectLst>
            <a:softEdge rad="127000"/>
          </a:effectLst>
        </p:spPr>
      </p:pic>
      <p:sp>
        <p:nvSpPr>
          <p:cNvPr id="15" name="Metin kutusu 14">
            <a:extLst>
              <a:ext uri="{FF2B5EF4-FFF2-40B4-BE49-F238E27FC236}">
                <a16:creationId xmlns:a16="http://schemas.microsoft.com/office/drawing/2014/main" id="{32F2ACAC-705B-41B2-8C57-5A509C773AD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19</a:t>
            </a:fld>
            <a:endParaRPr lang="tr-TR" dirty="0">
              <a:solidFill>
                <a:schemeClr val="bg1"/>
              </a:solidFill>
              <a:latin typeface="Century Gothic" panose="020B0502020202020204" pitchFamily="34" charset="0"/>
            </a:endParaRPr>
          </a:p>
        </p:txBody>
      </p:sp>
      <p:sp>
        <p:nvSpPr>
          <p:cNvPr id="3" name="Metin kutusu 2">
            <a:extLst>
              <a:ext uri="{FF2B5EF4-FFF2-40B4-BE49-F238E27FC236}">
                <a16:creationId xmlns:a16="http://schemas.microsoft.com/office/drawing/2014/main" id="{C94F5088-B6D8-85A9-D34C-A0CD10359652}"/>
              </a:ext>
            </a:extLst>
          </p:cNvPr>
          <p:cNvSpPr txBox="1"/>
          <p:nvPr/>
        </p:nvSpPr>
        <p:spPr>
          <a:xfrm>
            <a:off x="219075" y="724572"/>
            <a:ext cx="10953750" cy="646331"/>
          </a:xfrm>
          <a:prstGeom prst="rect">
            <a:avLst/>
          </a:prstGeom>
          <a:noFill/>
        </p:spPr>
        <p:txBody>
          <a:bodyPr wrap="square">
            <a:spAutoFit/>
          </a:bodyPr>
          <a:lstStyle/>
          <a:p>
            <a:pPr algn="ctr"/>
            <a:r>
              <a:rPr lang="tr-TR" sz="3600" b="1" dirty="0" smtClean="0">
                <a:solidFill>
                  <a:srgbClr val="FF9933"/>
                </a:solidFill>
              </a:rPr>
              <a:t>KİTAP SEVGİSİ AŞILAMAK</a:t>
            </a:r>
            <a:endParaRPr lang="tr-TR" sz="3600" b="1" dirty="0">
              <a:solidFill>
                <a:srgbClr val="FF9933"/>
              </a:solidFill>
            </a:endParaRPr>
          </a:p>
        </p:txBody>
      </p:sp>
    </p:spTree>
    <p:extLst>
      <p:ext uri="{BB962C8B-B14F-4D97-AF65-F5344CB8AC3E}">
        <p14:creationId xmlns:p14="http://schemas.microsoft.com/office/powerpoint/2010/main" val="22853378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1E8E24D-F243-0EA7-F5B4-826C94D97F51}"/>
              </a:ext>
            </a:extLst>
          </p:cNvPr>
          <p:cNvSpPr txBox="1"/>
          <p:nvPr/>
        </p:nvSpPr>
        <p:spPr>
          <a:xfrm>
            <a:off x="0" y="6371303"/>
            <a:ext cx="59976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0935E08-5067-4A99-82C4-E2D8E43D42D8}" type="slidenum">
              <a:rPr kumimoji="0" lang="tr-TR" sz="1800" b="0" i="0" u="none" strike="noStrike" kern="1200" cap="none" spc="0" normalizeH="0" baseline="0" noProof="0" smtClean="0">
                <a:ln>
                  <a:noFill/>
                </a:ln>
                <a:solidFill>
                  <a:prstClr val="white"/>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tr-TR"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5" name="Metin kutusu 4">
            <a:extLst>
              <a:ext uri="{FF2B5EF4-FFF2-40B4-BE49-F238E27FC236}">
                <a16:creationId xmlns:a16="http://schemas.microsoft.com/office/drawing/2014/main" id="{8144E136-54CD-EA69-1B1A-36F44137FE1E}"/>
              </a:ext>
            </a:extLst>
          </p:cNvPr>
          <p:cNvSpPr txBox="1"/>
          <p:nvPr/>
        </p:nvSpPr>
        <p:spPr>
          <a:xfrm>
            <a:off x="6923314" y="2075628"/>
            <a:ext cx="4702629" cy="230832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800" b="1" i="0" u="none" strike="noStrike" kern="1200" cap="none" spc="0" normalizeH="0" baseline="0" noProof="0" dirty="0">
                <a:ln>
                  <a:noFill/>
                </a:ln>
                <a:solidFill>
                  <a:srgbClr val="FF9933"/>
                </a:solidFill>
                <a:effectLst/>
                <a:uLnTx/>
                <a:uFillTx/>
                <a:latin typeface="Arial" panose="020B0604020202020204" pitchFamily="34" charset="0"/>
                <a:ea typeface="+mn-ea"/>
                <a:cs typeface="Arial" panose="020B0604020202020204" pitchFamily="34" charset="0"/>
              </a:rPr>
              <a:t>OKUMA ALIŞKANLIĞI KAZANDIRMA</a:t>
            </a:r>
          </a:p>
        </p:txBody>
      </p:sp>
      <p:pic>
        <p:nvPicPr>
          <p:cNvPr id="3" name="Resim 2"/>
          <p:cNvPicPr>
            <a:picLocks noChangeAspect="1"/>
          </p:cNvPicPr>
          <p:nvPr/>
        </p:nvPicPr>
        <p:blipFill>
          <a:blip r:embed="rId3"/>
          <a:stretch>
            <a:fillRect/>
          </a:stretch>
        </p:blipFill>
        <p:spPr>
          <a:xfrm>
            <a:off x="299884" y="1635843"/>
            <a:ext cx="6389007" cy="3981881"/>
          </a:xfrm>
          <a:prstGeom prst="rect">
            <a:avLst/>
          </a:prstGeom>
        </p:spPr>
      </p:pic>
    </p:spTree>
    <p:extLst>
      <p:ext uri="{BB962C8B-B14F-4D97-AF65-F5344CB8AC3E}">
        <p14:creationId xmlns:p14="http://schemas.microsoft.com/office/powerpoint/2010/main" val="3101360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76867" y="435813"/>
            <a:ext cx="10515600" cy="559558"/>
          </a:xfrm>
        </p:spPr>
        <p:txBody>
          <a:bodyPr>
            <a:noAutofit/>
          </a:bodyPr>
          <a:lstStyle/>
          <a:p>
            <a:pPr algn="ctr"/>
            <a:r>
              <a:rPr lang="tr-TR" sz="4000" b="1" dirty="0" smtClean="0">
                <a:solidFill>
                  <a:srgbClr val="FF9933"/>
                </a:solidFill>
              </a:rPr>
              <a:t/>
            </a:r>
            <a:br>
              <a:rPr lang="tr-TR" sz="4000" b="1" dirty="0" smtClean="0">
                <a:solidFill>
                  <a:srgbClr val="FF9933"/>
                </a:solidFill>
              </a:rPr>
            </a:br>
            <a:r>
              <a:rPr lang="tr-TR" sz="4000" b="1" dirty="0" smtClean="0">
                <a:solidFill>
                  <a:srgbClr val="FF9933"/>
                </a:solidFill>
              </a:rPr>
              <a:t>ÇOCUK KİTABI NASIL OLMALI?</a:t>
            </a:r>
            <a:br>
              <a:rPr lang="tr-TR" sz="4000" b="1" dirty="0" smtClean="0">
                <a:solidFill>
                  <a:srgbClr val="FF9933"/>
                </a:solidFill>
              </a:rPr>
            </a:br>
            <a:endParaRPr lang="tr-TR" sz="4000" b="1" dirty="0">
              <a:solidFill>
                <a:srgbClr val="FF9933"/>
              </a:solidFill>
            </a:endParaRPr>
          </a:p>
        </p:txBody>
      </p:sp>
      <p:sp>
        <p:nvSpPr>
          <p:cNvPr id="3" name="İçerik Yer Tutucusu 2"/>
          <p:cNvSpPr>
            <a:spLocks noGrp="1"/>
          </p:cNvSpPr>
          <p:nvPr>
            <p:ph idx="1"/>
          </p:nvPr>
        </p:nvSpPr>
        <p:spPr>
          <a:xfrm>
            <a:off x="232011" y="1182806"/>
            <a:ext cx="11805313" cy="5370394"/>
          </a:xfrm>
        </p:spPr>
        <p:txBody>
          <a:bodyPr numCol="2">
            <a:noAutofit/>
          </a:bodyPr>
          <a:lstStyle/>
          <a:p>
            <a:pPr marL="186262" indent="0">
              <a:lnSpc>
                <a:spcPct val="150000"/>
              </a:lnSpc>
              <a:buNone/>
            </a:pPr>
            <a:r>
              <a:rPr lang="tr-TR" sz="2000" b="1" dirty="0" smtClean="0">
                <a:latin typeface="Arial" panose="020B0604020202020204" pitchFamily="34" charset="0"/>
                <a:cs typeface="Arial" panose="020B0604020202020204" pitchFamily="34" charset="0"/>
              </a:rPr>
              <a:t>Yaşa </a:t>
            </a:r>
            <a:r>
              <a:rPr lang="tr-TR" sz="2000" b="1" dirty="0">
                <a:latin typeface="Arial" panose="020B0604020202020204" pitchFamily="34" charset="0"/>
                <a:cs typeface="Arial" panose="020B0604020202020204" pitchFamily="34" charset="0"/>
              </a:rPr>
              <a:t>Uygun İçerik: </a:t>
            </a:r>
            <a:endParaRPr lang="tr-TR" sz="2000" b="1" dirty="0" smtClean="0">
              <a:latin typeface="Arial" panose="020B0604020202020204" pitchFamily="34" charset="0"/>
              <a:cs typeface="Arial" panose="020B0604020202020204" pitchFamily="34" charset="0"/>
            </a:endParaRPr>
          </a:p>
          <a:p>
            <a:pPr marL="186262" indent="0">
              <a:lnSpc>
                <a:spcPct val="150000"/>
              </a:lnSpc>
              <a:buNone/>
            </a:pPr>
            <a:r>
              <a:rPr lang="tr-TR" sz="1600" dirty="0" smtClean="0">
                <a:latin typeface="Arial" panose="020B0604020202020204" pitchFamily="34" charset="0"/>
                <a:cs typeface="Arial" panose="020B0604020202020204" pitchFamily="34" charset="0"/>
              </a:rPr>
              <a:t>Kitaplar</a:t>
            </a:r>
            <a:r>
              <a:rPr lang="tr-TR" sz="1600" dirty="0">
                <a:latin typeface="Arial" panose="020B0604020202020204" pitchFamily="34" charset="0"/>
                <a:cs typeface="Arial" panose="020B0604020202020204" pitchFamily="34" charset="0"/>
              </a:rPr>
              <a:t>, hedef aldığı yaş grubunun anlayış düzeyine </a:t>
            </a:r>
            <a:r>
              <a:rPr lang="tr-TR" sz="1600" dirty="0" smtClean="0">
                <a:latin typeface="Arial" panose="020B0604020202020204" pitchFamily="34" charset="0"/>
                <a:cs typeface="Arial" panose="020B0604020202020204" pitchFamily="34" charset="0"/>
              </a:rPr>
              <a:t>uygun olmalıdır</a:t>
            </a:r>
            <a:r>
              <a:rPr lang="tr-TR" sz="1600" dirty="0">
                <a:latin typeface="Arial" panose="020B0604020202020204" pitchFamily="34" charset="0"/>
                <a:cs typeface="Arial" panose="020B0604020202020204" pitchFamily="34" charset="0"/>
              </a:rPr>
              <a:t>. Küçük çocuklar için kitaplar daha görsel ağırlıklı ve basit metinler içermeliyken, büyük çocuklar için daha </a:t>
            </a:r>
            <a:r>
              <a:rPr lang="tr-TR" sz="1600" dirty="0" smtClean="0">
                <a:latin typeface="Arial" panose="020B0604020202020204" pitchFamily="34" charset="0"/>
                <a:cs typeface="Arial" panose="020B0604020202020204" pitchFamily="34" charset="0"/>
              </a:rPr>
              <a:t>karmaşık </a:t>
            </a:r>
            <a:r>
              <a:rPr lang="tr-TR" sz="1600" dirty="0">
                <a:latin typeface="Arial" panose="020B0604020202020204" pitchFamily="34" charset="0"/>
                <a:cs typeface="Arial" panose="020B0604020202020204" pitchFamily="34" charset="0"/>
              </a:rPr>
              <a:t>hikayeler ve karakterler sunmalıdır</a:t>
            </a:r>
            <a:r>
              <a:rPr lang="tr-TR" sz="1600" dirty="0" smtClean="0">
                <a:latin typeface="Arial" panose="020B0604020202020204" pitchFamily="34" charset="0"/>
                <a:cs typeface="Arial" panose="020B0604020202020204" pitchFamily="34" charset="0"/>
              </a:rPr>
              <a:t>.</a:t>
            </a:r>
          </a:p>
          <a:p>
            <a:pPr marL="186262" indent="0">
              <a:lnSpc>
                <a:spcPct val="150000"/>
              </a:lnSpc>
              <a:buNone/>
            </a:pPr>
            <a:endParaRPr lang="tr-TR" sz="1600" dirty="0">
              <a:latin typeface="Arial" panose="020B0604020202020204" pitchFamily="34" charset="0"/>
              <a:cs typeface="Arial" panose="020B0604020202020204" pitchFamily="34" charset="0"/>
            </a:endParaRPr>
          </a:p>
          <a:p>
            <a:pPr marL="186262" indent="0">
              <a:lnSpc>
                <a:spcPct val="150000"/>
              </a:lnSpc>
              <a:buNone/>
            </a:pPr>
            <a:r>
              <a:rPr lang="tr-TR" sz="2000" b="1" dirty="0">
                <a:latin typeface="Arial" panose="020B0604020202020204" pitchFamily="34" charset="0"/>
                <a:cs typeface="Arial" panose="020B0604020202020204" pitchFamily="34" charset="0"/>
              </a:rPr>
              <a:t>Anlaşılır ve Akıcı Dil:</a:t>
            </a:r>
            <a:r>
              <a:rPr lang="tr-TR" sz="2000" dirty="0">
                <a:latin typeface="Arial" panose="020B0604020202020204" pitchFamily="34" charset="0"/>
                <a:cs typeface="Arial" panose="020B0604020202020204" pitchFamily="34" charset="0"/>
              </a:rPr>
              <a:t> </a:t>
            </a:r>
            <a:endParaRPr lang="tr-TR" sz="2000" dirty="0" smtClean="0">
              <a:latin typeface="Arial" panose="020B0604020202020204" pitchFamily="34" charset="0"/>
              <a:cs typeface="Arial" panose="020B0604020202020204" pitchFamily="34" charset="0"/>
            </a:endParaRPr>
          </a:p>
          <a:p>
            <a:pPr marL="186262" indent="0">
              <a:lnSpc>
                <a:spcPct val="150000"/>
              </a:lnSpc>
              <a:buNone/>
            </a:pPr>
            <a:r>
              <a:rPr lang="tr-TR" sz="1600" dirty="0" smtClean="0">
                <a:latin typeface="Arial" panose="020B0604020202020204" pitchFamily="34" charset="0"/>
                <a:cs typeface="Arial" panose="020B0604020202020204" pitchFamily="34" charset="0"/>
              </a:rPr>
              <a:t>Çocuk </a:t>
            </a:r>
            <a:r>
              <a:rPr lang="tr-TR" sz="1600" dirty="0">
                <a:latin typeface="Arial" panose="020B0604020202020204" pitchFamily="34" charset="0"/>
                <a:cs typeface="Arial" panose="020B0604020202020204" pitchFamily="34" charset="0"/>
              </a:rPr>
              <a:t>kitaplarında kullanılan dil, çocukların kolayca anlayabileceği ve ilgisini çekecek şekilde olmalıdır. Akıcı </a:t>
            </a:r>
            <a:endParaRPr lang="tr-TR" sz="1600" dirty="0" smtClean="0">
              <a:latin typeface="Arial" panose="020B0604020202020204" pitchFamily="34" charset="0"/>
              <a:cs typeface="Arial" panose="020B0604020202020204" pitchFamily="34" charset="0"/>
            </a:endParaRPr>
          </a:p>
          <a:p>
            <a:pPr marL="186262" indent="0">
              <a:lnSpc>
                <a:spcPct val="150000"/>
              </a:lnSpc>
              <a:buNone/>
            </a:pPr>
            <a:r>
              <a:rPr lang="tr-TR" sz="1600" dirty="0" smtClean="0">
                <a:latin typeface="Arial" panose="020B0604020202020204" pitchFamily="34" charset="0"/>
                <a:cs typeface="Arial" panose="020B0604020202020204" pitchFamily="34" charset="0"/>
              </a:rPr>
              <a:t>ve </a:t>
            </a:r>
            <a:r>
              <a:rPr lang="tr-TR" sz="1600" dirty="0">
                <a:latin typeface="Arial" panose="020B0604020202020204" pitchFamily="34" charset="0"/>
                <a:cs typeface="Arial" panose="020B0604020202020204" pitchFamily="34" charset="0"/>
              </a:rPr>
              <a:t>sade bir dil kullanımı, çocukların okuma sırasında </a:t>
            </a:r>
            <a:endParaRPr lang="tr-TR" sz="1600" dirty="0" smtClean="0">
              <a:latin typeface="Arial" panose="020B0604020202020204" pitchFamily="34" charset="0"/>
              <a:cs typeface="Arial" panose="020B0604020202020204" pitchFamily="34" charset="0"/>
            </a:endParaRPr>
          </a:p>
          <a:p>
            <a:pPr marL="186262" indent="0">
              <a:lnSpc>
                <a:spcPct val="150000"/>
              </a:lnSpc>
              <a:buNone/>
            </a:pPr>
            <a:r>
              <a:rPr lang="tr-TR" sz="1600" dirty="0" smtClean="0">
                <a:latin typeface="Arial" panose="020B0604020202020204" pitchFamily="34" charset="0"/>
                <a:cs typeface="Arial" panose="020B0604020202020204" pitchFamily="34" charset="0"/>
              </a:rPr>
              <a:t>sıkılmadan </a:t>
            </a:r>
            <a:r>
              <a:rPr lang="tr-TR" sz="1600" dirty="0">
                <a:latin typeface="Arial" panose="020B0604020202020204" pitchFamily="34" charset="0"/>
                <a:cs typeface="Arial" panose="020B0604020202020204" pitchFamily="34" charset="0"/>
              </a:rPr>
              <a:t>anlamalarını </a:t>
            </a:r>
            <a:r>
              <a:rPr lang="tr-TR" sz="1600" dirty="0" smtClean="0">
                <a:latin typeface="Arial" panose="020B0604020202020204" pitchFamily="34" charset="0"/>
                <a:cs typeface="Arial" panose="020B0604020202020204" pitchFamily="34" charset="0"/>
              </a:rPr>
              <a:t>sağlar.</a:t>
            </a:r>
          </a:p>
          <a:p>
            <a:pPr marL="186262" indent="0">
              <a:lnSpc>
                <a:spcPct val="150000"/>
              </a:lnSpc>
              <a:buNone/>
            </a:pPr>
            <a:endParaRPr lang="tr-TR" sz="1600" dirty="0" smtClean="0">
              <a:latin typeface="Arial" panose="020B0604020202020204" pitchFamily="34" charset="0"/>
              <a:cs typeface="Arial" panose="020B0604020202020204" pitchFamily="34" charset="0"/>
            </a:endParaRPr>
          </a:p>
          <a:p>
            <a:pPr marL="186262" indent="0">
              <a:lnSpc>
                <a:spcPct val="150000"/>
              </a:lnSpc>
              <a:buNone/>
            </a:pPr>
            <a:endParaRPr lang="tr-TR" sz="2000" b="1" dirty="0" smtClean="0">
              <a:latin typeface="Arial" panose="020B0604020202020204" pitchFamily="34" charset="0"/>
              <a:cs typeface="Arial" panose="020B0604020202020204" pitchFamily="34" charset="0"/>
            </a:endParaRPr>
          </a:p>
          <a:p>
            <a:pPr marL="186262" indent="0">
              <a:lnSpc>
                <a:spcPct val="150000"/>
              </a:lnSpc>
              <a:buNone/>
            </a:pPr>
            <a:r>
              <a:rPr lang="tr-TR" sz="2000" b="1" dirty="0" smtClean="0">
                <a:latin typeface="Arial" panose="020B0604020202020204" pitchFamily="34" charset="0"/>
                <a:cs typeface="Arial" panose="020B0604020202020204" pitchFamily="34" charset="0"/>
              </a:rPr>
              <a:t>Eğitici </a:t>
            </a:r>
            <a:r>
              <a:rPr lang="tr-TR" sz="2000" b="1" dirty="0">
                <a:latin typeface="Arial" panose="020B0604020202020204" pitchFamily="34" charset="0"/>
                <a:cs typeface="Arial" panose="020B0604020202020204" pitchFamily="34" charset="0"/>
              </a:rPr>
              <a:t>ve Öğretici Öğeler:</a:t>
            </a:r>
            <a:r>
              <a:rPr lang="tr-TR" sz="2000" dirty="0">
                <a:latin typeface="Arial" panose="020B0604020202020204" pitchFamily="34" charset="0"/>
                <a:cs typeface="Arial" panose="020B0604020202020204" pitchFamily="34" charset="0"/>
              </a:rPr>
              <a:t> </a:t>
            </a:r>
            <a:endParaRPr lang="tr-TR" sz="2000" dirty="0" smtClean="0">
              <a:latin typeface="Arial" panose="020B0604020202020204" pitchFamily="34" charset="0"/>
              <a:cs typeface="Arial" panose="020B0604020202020204" pitchFamily="34" charset="0"/>
            </a:endParaRPr>
          </a:p>
          <a:p>
            <a:pPr marL="186262" indent="0">
              <a:lnSpc>
                <a:spcPct val="150000"/>
              </a:lnSpc>
              <a:buNone/>
            </a:pPr>
            <a:r>
              <a:rPr lang="tr-TR" sz="1600" dirty="0" smtClean="0">
                <a:latin typeface="Arial" panose="020B0604020202020204" pitchFamily="34" charset="0"/>
                <a:cs typeface="Arial" panose="020B0604020202020204" pitchFamily="34" charset="0"/>
              </a:rPr>
              <a:t>Çocuk </a:t>
            </a:r>
            <a:r>
              <a:rPr lang="tr-TR" sz="1600" dirty="0">
                <a:latin typeface="Arial" panose="020B0604020202020204" pitchFamily="34" charset="0"/>
                <a:cs typeface="Arial" panose="020B0604020202020204" pitchFamily="34" charset="0"/>
              </a:rPr>
              <a:t>kitapları, çocukların kelime dağarcığını geliştiren, düşünme ve analiz yeteneklerini teşvik eden ve yeni kavramlar öğreten içeriklere sahip olmalıdır. Ayrıca, duygusal ve sosyal becerileri destekleyen temalar da önemlidir</a:t>
            </a:r>
            <a:r>
              <a:rPr lang="tr-TR" sz="1600" dirty="0" smtClean="0">
                <a:latin typeface="Arial" panose="020B0604020202020204" pitchFamily="34" charset="0"/>
                <a:cs typeface="Arial" panose="020B0604020202020204" pitchFamily="34" charset="0"/>
              </a:rPr>
              <a:t>.</a:t>
            </a:r>
          </a:p>
          <a:p>
            <a:pPr marL="186262" indent="0">
              <a:lnSpc>
                <a:spcPct val="150000"/>
              </a:lnSpc>
              <a:buNone/>
            </a:pPr>
            <a:endParaRPr lang="tr-TR" sz="1600" dirty="0">
              <a:latin typeface="Arial" panose="020B0604020202020204" pitchFamily="34" charset="0"/>
              <a:cs typeface="Arial" panose="020B0604020202020204" pitchFamily="34" charset="0"/>
            </a:endParaRPr>
          </a:p>
          <a:p>
            <a:pPr marL="186262" indent="0">
              <a:lnSpc>
                <a:spcPct val="150000"/>
              </a:lnSpc>
              <a:buNone/>
            </a:pPr>
            <a:r>
              <a:rPr lang="tr-TR" sz="2000" b="1" dirty="0">
                <a:latin typeface="Arial" panose="020B0604020202020204" pitchFamily="34" charset="0"/>
                <a:cs typeface="Arial" panose="020B0604020202020204" pitchFamily="34" charset="0"/>
              </a:rPr>
              <a:t>İlgi Çekici Görseller</a:t>
            </a:r>
            <a:r>
              <a:rPr lang="tr-TR" sz="2000" b="1" dirty="0" smtClean="0">
                <a:latin typeface="Arial" panose="020B0604020202020204" pitchFamily="34" charset="0"/>
                <a:cs typeface="Arial" panose="020B0604020202020204" pitchFamily="34" charset="0"/>
              </a:rPr>
              <a:t>:</a:t>
            </a:r>
            <a:r>
              <a:rPr lang="tr-TR" sz="2000" dirty="0">
                <a:latin typeface="Arial" panose="020B0604020202020204" pitchFamily="34" charset="0"/>
                <a:cs typeface="Arial" panose="020B0604020202020204" pitchFamily="34" charset="0"/>
              </a:rPr>
              <a:t> </a:t>
            </a:r>
            <a:endParaRPr lang="tr-TR" sz="2000" dirty="0" smtClean="0">
              <a:latin typeface="Arial" panose="020B0604020202020204" pitchFamily="34" charset="0"/>
              <a:cs typeface="Arial" panose="020B0604020202020204" pitchFamily="34" charset="0"/>
            </a:endParaRPr>
          </a:p>
          <a:p>
            <a:pPr marL="186262" indent="0">
              <a:lnSpc>
                <a:spcPct val="150000"/>
              </a:lnSpc>
              <a:buNone/>
            </a:pPr>
            <a:r>
              <a:rPr lang="tr-TR" sz="1600" dirty="0" smtClean="0">
                <a:latin typeface="Arial" panose="020B0604020202020204" pitchFamily="34" charset="0"/>
                <a:cs typeface="Arial" panose="020B0604020202020204" pitchFamily="34" charset="0"/>
              </a:rPr>
              <a:t>Görseller</a:t>
            </a:r>
            <a:r>
              <a:rPr lang="tr-TR" sz="1600" dirty="0">
                <a:latin typeface="Arial" panose="020B0604020202020204" pitchFamily="34" charset="0"/>
                <a:cs typeface="Arial" panose="020B0604020202020204" pitchFamily="34" charset="0"/>
              </a:rPr>
              <a:t>, özellikle küçük çocuklar için kitapların ayrılmaz bir parçasıdır. Renkli ve ilgi çekici resimler, çocukların dikkatini çeker ve hikayenin daha iyi anlaşılmasına yardımcı olur. Görsel tasarım, çocuğun hayal gücünü ve yaratıcılığını teşvik eder.</a:t>
            </a:r>
          </a:p>
          <a:p>
            <a:pPr marL="186262" indent="0">
              <a:lnSpc>
                <a:spcPct val="150000"/>
              </a:lnSpc>
              <a:buNone/>
            </a:pPr>
            <a:endParaRPr lang="tr-TR" sz="1600" b="1" dirty="0" smtClean="0">
              <a:latin typeface="Arial" panose="020B0604020202020204" pitchFamily="34" charset="0"/>
              <a:cs typeface="Arial" panose="020B0604020202020204" pitchFamily="34" charset="0"/>
            </a:endParaRPr>
          </a:p>
          <a:p>
            <a:pPr marL="186262" indent="0">
              <a:lnSpc>
                <a:spcPct val="150000"/>
              </a:lnSpc>
              <a:buNone/>
            </a:pPr>
            <a:endParaRPr lang="tr-TR" sz="1600" dirty="0">
              <a:latin typeface="Arial" panose="020B0604020202020204" pitchFamily="34" charset="0"/>
              <a:cs typeface="Arial" panose="020B0604020202020204" pitchFamily="34" charset="0"/>
            </a:endParaRPr>
          </a:p>
        </p:txBody>
      </p:sp>
      <p:sp>
        <p:nvSpPr>
          <p:cNvPr id="4" name="Metin kutusu 3">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19</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4708209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32011" y="1429549"/>
            <a:ext cx="11805313" cy="3094325"/>
          </a:xfrm>
        </p:spPr>
        <p:txBody>
          <a:bodyPr numCol="2">
            <a:noAutofit/>
          </a:bodyPr>
          <a:lstStyle/>
          <a:p>
            <a:pPr marL="186262" indent="0">
              <a:lnSpc>
                <a:spcPct val="170000"/>
              </a:lnSpc>
              <a:buNone/>
            </a:pPr>
            <a:r>
              <a:rPr lang="tr-TR" sz="2000" b="1" dirty="0" smtClean="0">
                <a:latin typeface="Arial" panose="020B0604020202020204" pitchFamily="34" charset="0"/>
                <a:cs typeface="Arial" panose="020B0604020202020204" pitchFamily="34" charset="0"/>
              </a:rPr>
              <a:t>Pozitif </a:t>
            </a:r>
            <a:r>
              <a:rPr lang="tr-TR" sz="2000" b="1" dirty="0">
                <a:latin typeface="Arial" panose="020B0604020202020204" pitchFamily="34" charset="0"/>
                <a:cs typeface="Arial" panose="020B0604020202020204" pitchFamily="34" charset="0"/>
              </a:rPr>
              <a:t>ve Yapıcı Mesajlar:</a:t>
            </a:r>
            <a:r>
              <a:rPr lang="tr-TR" sz="2000" dirty="0">
                <a:latin typeface="Arial" panose="020B0604020202020204" pitchFamily="34" charset="0"/>
                <a:cs typeface="Arial" panose="020B0604020202020204" pitchFamily="34" charset="0"/>
              </a:rPr>
              <a:t> </a:t>
            </a:r>
            <a:endParaRPr lang="tr-TR" sz="2000" dirty="0" smtClean="0">
              <a:latin typeface="Arial" panose="020B0604020202020204" pitchFamily="34" charset="0"/>
              <a:cs typeface="Arial" panose="020B0604020202020204" pitchFamily="34" charset="0"/>
            </a:endParaRPr>
          </a:p>
          <a:p>
            <a:pPr marL="186262" indent="0">
              <a:lnSpc>
                <a:spcPct val="170000"/>
              </a:lnSpc>
              <a:buNone/>
            </a:pPr>
            <a:r>
              <a:rPr lang="tr-TR" sz="1800" dirty="0" smtClean="0">
                <a:latin typeface="Arial" panose="020B0604020202020204" pitchFamily="34" charset="0"/>
                <a:cs typeface="Arial" panose="020B0604020202020204" pitchFamily="34" charset="0"/>
              </a:rPr>
              <a:t>Çocuk </a:t>
            </a:r>
            <a:r>
              <a:rPr lang="tr-TR" sz="1800" dirty="0">
                <a:latin typeface="Arial" panose="020B0604020202020204" pitchFamily="34" charset="0"/>
                <a:cs typeface="Arial" panose="020B0604020202020204" pitchFamily="34" charset="0"/>
              </a:rPr>
              <a:t>kitapları, </a:t>
            </a:r>
            <a:r>
              <a:rPr lang="tr-TR" sz="1800" dirty="0" smtClean="0">
                <a:latin typeface="Arial" panose="020B0604020202020204" pitchFamily="34" charset="0"/>
                <a:cs typeface="Arial" panose="020B0604020202020204" pitchFamily="34" charset="0"/>
              </a:rPr>
              <a:t>olumlu </a:t>
            </a:r>
            <a:r>
              <a:rPr lang="tr-TR" sz="1800" dirty="0">
                <a:latin typeface="Arial" panose="020B0604020202020204" pitchFamily="34" charset="0"/>
                <a:cs typeface="Arial" panose="020B0604020202020204" pitchFamily="34" charset="0"/>
              </a:rPr>
              <a:t>davranışları ve değerleri </a:t>
            </a:r>
            <a:endParaRPr lang="tr-TR" sz="1800" dirty="0" smtClean="0">
              <a:latin typeface="Arial" panose="020B0604020202020204" pitchFamily="34" charset="0"/>
              <a:cs typeface="Arial" panose="020B0604020202020204" pitchFamily="34" charset="0"/>
            </a:endParaRPr>
          </a:p>
          <a:p>
            <a:pPr marL="186262" indent="0">
              <a:lnSpc>
                <a:spcPct val="170000"/>
              </a:lnSpc>
              <a:buNone/>
            </a:pPr>
            <a:r>
              <a:rPr lang="tr-TR" sz="1800" dirty="0" smtClean="0">
                <a:latin typeface="Arial" panose="020B0604020202020204" pitchFamily="34" charset="0"/>
                <a:cs typeface="Arial" panose="020B0604020202020204" pitchFamily="34" charset="0"/>
              </a:rPr>
              <a:t>teşvik </a:t>
            </a:r>
            <a:r>
              <a:rPr lang="tr-TR" sz="1800" dirty="0">
                <a:latin typeface="Arial" panose="020B0604020202020204" pitchFamily="34" charset="0"/>
                <a:cs typeface="Arial" panose="020B0604020202020204" pitchFamily="34" charset="0"/>
              </a:rPr>
              <a:t>eden mesajlar içermelidir. Empati, nezaket, işbirliği </a:t>
            </a:r>
            <a:r>
              <a:rPr lang="tr-TR" sz="1800" dirty="0" smtClean="0">
                <a:latin typeface="Arial" panose="020B0604020202020204" pitchFamily="34" charset="0"/>
                <a:cs typeface="Arial" panose="020B0604020202020204" pitchFamily="34" charset="0"/>
              </a:rPr>
              <a:t>ve </a:t>
            </a:r>
            <a:r>
              <a:rPr lang="tr-TR" sz="1800" dirty="0">
                <a:latin typeface="Arial" panose="020B0604020202020204" pitchFamily="34" charset="0"/>
                <a:cs typeface="Arial" panose="020B0604020202020204" pitchFamily="34" charset="0"/>
              </a:rPr>
              <a:t>cesaret gibi temalar, çocukların kişisel </a:t>
            </a:r>
            <a:endParaRPr lang="tr-TR" sz="1800" dirty="0" smtClean="0">
              <a:latin typeface="Arial" panose="020B0604020202020204" pitchFamily="34" charset="0"/>
              <a:cs typeface="Arial" panose="020B0604020202020204" pitchFamily="34" charset="0"/>
            </a:endParaRPr>
          </a:p>
          <a:p>
            <a:pPr marL="186262" indent="0">
              <a:lnSpc>
                <a:spcPct val="170000"/>
              </a:lnSpc>
              <a:buNone/>
            </a:pPr>
            <a:r>
              <a:rPr lang="tr-TR" sz="1800" dirty="0" smtClean="0">
                <a:latin typeface="Arial" panose="020B0604020202020204" pitchFamily="34" charset="0"/>
                <a:cs typeface="Arial" panose="020B0604020202020204" pitchFamily="34" charset="0"/>
              </a:rPr>
              <a:t>gelişimine </a:t>
            </a:r>
            <a:r>
              <a:rPr lang="tr-TR" sz="1800" dirty="0">
                <a:latin typeface="Arial" panose="020B0604020202020204" pitchFamily="34" charset="0"/>
                <a:cs typeface="Arial" panose="020B0604020202020204" pitchFamily="34" charset="0"/>
              </a:rPr>
              <a:t>katkıda bulunur.</a:t>
            </a:r>
          </a:p>
          <a:p>
            <a:pPr marL="186262" indent="0">
              <a:lnSpc>
                <a:spcPct val="170000"/>
              </a:lnSpc>
              <a:buNone/>
            </a:pPr>
            <a:endParaRPr lang="tr-TR" sz="1800" b="1" dirty="0">
              <a:latin typeface="Arial" panose="020B0604020202020204" pitchFamily="34" charset="0"/>
              <a:cs typeface="Arial" panose="020B0604020202020204" pitchFamily="34" charset="0"/>
            </a:endParaRPr>
          </a:p>
          <a:p>
            <a:pPr marL="186262" indent="0">
              <a:lnSpc>
                <a:spcPct val="170000"/>
              </a:lnSpc>
              <a:buNone/>
            </a:pPr>
            <a:r>
              <a:rPr lang="tr-TR" sz="2000" b="1" dirty="0" smtClean="0">
                <a:latin typeface="Arial" panose="020B0604020202020204" pitchFamily="34" charset="0"/>
                <a:cs typeface="Arial" panose="020B0604020202020204" pitchFamily="34" charset="0"/>
              </a:rPr>
              <a:t>Çeşitlilik </a:t>
            </a:r>
            <a:r>
              <a:rPr lang="tr-TR" sz="2000" b="1" dirty="0">
                <a:latin typeface="Arial" panose="020B0604020202020204" pitchFamily="34" charset="0"/>
                <a:cs typeface="Arial" panose="020B0604020202020204" pitchFamily="34" charset="0"/>
              </a:rPr>
              <a:t>ve Kapsayıcılık: </a:t>
            </a:r>
            <a:endParaRPr lang="tr-TR" sz="2000" b="1" dirty="0" smtClean="0">
              <a:latin typeface="Arial" panose="020B0604020202020204" pitchFamily="34" charset="0"/>
              <a:cs typeface="Arial" panose="020B0604020202020204" pitchFamily="34" charset="0"/>
            </a:endParaRPr>
          </a:p>
          <a:p>
            <a:pPr marL="186262" indent="0">
              <a:lnSpc>
                <a:spcPct val="170000"/>
              </a:lnSpc>
              <a:buNone/>
            </a:pPr>
            <a:r>
              <a:rPr lang="tr-TR" sz="1800" dirty="0" smtClean="0">
                <a:latin typeface="Arial" panose="020B0604020202020204" pitchFamily="34" charset="0"/>
                <a:cs typeface="Arial" panose="020B0604020202020204" pitchFamily="34" charset="0"/>
              </a:rPr>
              <a:t>Çocuk </a:t>
            </a:r>
            <a:r>
              <a:rPr lang="tr-TR" sz="1800" dirty="0">
                <a:latin typeface="Arial" panose="020B0604020202020204" pitchFamily="34" charset="0"/>
                <a:cs typeface="Arial" panose="020B0604020202020204" pitchFamily="34" charset="0"/>
              </a:rPr>
              <a:t>kitapları, farklı kültürleri, cinsiyetleri ve sosyal arka planları temsil eden karakterler ve hikayeler içerebilir. Bu çeşitlilik, çocukların farklı insanları ve yaşam tarzlarını anlamalarını ve saygı göstermelerini teşvik eder.</a:t>
            </a:r>
          </a:p>
          <a:p>
            <a:pPr marL="186262" indent="0">
              <a:lnSpc>
                <a:spcPct val="170000"/>
              </a:lnSpc>
              <a:buNone/>
            </a:pPr>
            <a:endParaRPr lang="tr-TR" sz="1800" dirty="0">
              <a:latin typeface="Arial" panose="020B0604020202020204" pitchFamily="34" charset="0"/>
              <a:cs typeface="Arial" panose="020B0604020202020204" pitchFamily="34" charset="0"/>
            </a:endParaRPr>
          </a:p>
        </p:txBody>
      </p:sp>
      <p:sp>
        <p:nvSpPr>
          <p:cNvPr id="4" name="Dikdörtgen 3"/>
          <p:cNvSpPr/>
          <p:nvPr/>
        </p:nvSpPr>
        <p:spPr>
          <a:xfrm>
            <a:off x="689810" y="4795743"/>
            <a:ext cx="10931257" cy="1477328"/>
          </a:xfrm>
          <a:prstGeom prst="rect">
            <a:avLst/>
          </a:prstGeom>
        </p:spPr>
        <p:txBody>
          <a:bodyPr wrap="square">
            <a:spAutoFit/>
          </a:bodyPr>
          <a:lstStyle/>
          <a:p>
            <a:pPr lvl="0">
              <a:lnSpc>
                <a:spcPct val="150000"/>
              </a:lnSpc>
              <a:spcBef>
                <a:spcPts val="1000"/>
              </a:spcBef>
            </a:pPr>
            <a:r>
              <a:rPr lang="tr-TR" sz="2000" dirty="0">
                <a:solidFill>
                  <a:prstClr val="black"/>
                </a:solidFill>
              </a:rPr>
              <a:t>İyi bir çocuk kitabı, bu özellikleri dengeli bir şekilde içermeli ve çocukların gelişimine katkı sağlayacak şekilde tasarlanmalıdır. Kitap, çocukların dünyayı keşfetmelerine, hayal kurmalarına ve öğrenmelerine yardımcı olmalı, aynı zamanda onlara keyifli bir okuma deneyimi sunmalıdır.</a:t>
            </a:r>
          </a:p>
        </p:txBody>
      </p:sp>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20</a:t>
            </a:r>
            <a:endParaRPr lang="tr-TR" dirty="0">
              <a:solidFill>
                <a:schemeClr val="bg1"/>
              </a:solidFill>
              <a:latin typeface="Century Gothic" panose="020B0502020202020204" pitchFamily="34" charset="0"/>
            </a:endParaRPr>
          </a:p>
        </p:txBody>
      </p:sp>
      <p:sp>
        <p:nvSpPr>
          <p:cNvPr id="6" name="Unvan 1"/>
          <p:cNvSpPr>
            <a:spLocks noGrp="1"/>
          </p:cNvSpPr>
          <p:nvPr>
            <p:ph type="title"/>
          </p:nvPr>
        </p:nvSpPr>
        <p:spPr>
          <a:xfrm>
            <a:off x="876300" y="695325"/>
            <a:ext cx="10515600" cy="558800"/>
          </a:xfrm>
        </p:spPr>
        <p:txBody>
          <a:bodyPr>
            <a:noAutofit/>
          </a:bodyPr>
          <a:lstStyle/>
          <a:p>
            <a:pPr algn="ctr"/>
            <a:r>
              <a:rPr lang="tr-TR" sz="4000" b="1" dirty="0" smtClean="0">
                <a:solidFill>
                  <a:srgbClr val="FF9933"/>
                </a:solidFill>
              </a:rPr>
              <a:t/>
            </a:r>
            <a:br>
              <a:rPr lang="tr-TR" sz="4000" b="1" dirty="0" smtClean="0">
                <a:solidFill>
                  <a:srgbClr val="FF9933"/>
                </a:solidFill>
              </a:rPr>
            </a:br>
            <a:r>
              <a:rPr lang="tr-TR" sz="4000" b="1" dirty="0" smtClean="0">
                <a:solidFill>
                  <a:srgbClr val="FF9933"/>
                </a:solidFill>
              </a:rPr>
              <a:t>ÇOCUK KİTABI NASIL OLMALI?</a:t>
            </a:r>
            <a:br>
              <a:rPr lang="tr-TR" sz="4000" b="1" dirty="0" smtClean="0">
                <a:solidFill>
                  <a:srgbClr val="FF9933"/>
                </a:solidFill>
              </a:rPr>
            </a:br>
            <a:endParaRPr lang="tr-TR" sz="4000" b="1" dirty="0">
              <a:solidFill>
                <a:srgbClr val="FF9933"/>
              </a:solidFill>
            </a:endParaRPr>
          </a:p>
        </p:txBody>
      </p:sp>
    </p:spTree>
    <p:extLst>
      <p:ext uri="{BB962C8B-B14F-4D97-AF65-F5344CB8AC3E}">
        <p14:creationId xmlns:p14="http://schemas.microsoft.com/office/powerpoint/2010/main" val="6225859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00251" y="1825625"/>
            <a:ext cx="11696131" cy="2714291"/>
          </a:xfrm>
        </p:spPr>
        <p:txBody>
          <a:bodyPr numCol="2">
            <a:normAutofit lnSpcReduction="10000"/>
          </a:bodyPr>
          <a:lstStyle/>
          <a:p>
            <a:pPr marL="186262" indent="0">
              <a:lnSpc>
                <a:spcPct val="150000"/>
              </a:lnSpc>
              <a:buNone/>
            </a:pPr>
            <a:r>
              <a:rPr lang="tr-TR" sz="1800" b="1" dirty="0" smtClean="0">
                <a:latin typeface="Arial" panose="020B0604020202020204" pitchFamily="34" charset="0"/>
                <a:cs typeface="Arial" panose="020B0604020202020204" pitchFamily="34" charset="0"/>
              </a:rPr>
              <a:t>Şiddet </a:t>
            </a:r>
            <a:r>
              <a:rPr lang="tr-TR" sz="1800" b="1" dirty="0">
                <a:latin typeface="Arial" panose="020B0604020202020204" pitchFamily="34" charset="0"/>
                <a:cs typeface="Arial" panose="020B0604020202020204" pitchFamily="34" charset="0"/>
              </a:rPr>
              <a:t>ve Korku Unsurlarından Uzak Durulmalı:</a:t>
            </a:r>
            <a:r>
              <a:rPr lang="tr-TR" sz="1800" dirty="0">
                <a:latin typeface="Arial" panose="020B0604020202020204" pitchFamily="34" charset="0"/>
                <a:cs typeface="Arial" panose="020B0604020202020204" pitchFamily="34" charset="0"/>
              </a:rPr>
              <a:t> </a:t>
            </a:r>
            <a:endParaRPr lang="tr-TR" sz="1800" dirty="0" smtClean="0">
              <a:latin typeface="Arial" panose="020B0604020202020204" pitchFamily="34" charset="0"/>
              <a:cs typeface="Arial" panose="020B0604020202020204" pitchFamily="34" charset="0"/>
            </a:endParaRPr>
          </a:p>
          <a:p>
            <a:pPr marL="186262" indent="0">
              <a:lnSpc>
                <a:spcPct val="150000"/>
              </a:lnSpc>
              <a:buNone/>
            </a:pPr>
            <a:r>
              <a:rPr lang="tr-TR" sz="1800" dirty="0" smtClean="0">
                <a:latin typeface="Arial" panose="020B0604020202020204" pitchFamily="34" charset="0"/>
                <a:cs typeface="Arial" panose="020B0604020202020204" pitchFamily="34" charset="0"/>
              </a:rPr>
              <a:t>Çocuk </a:t>
            </a:r>
            <a:r>
              <a:rPr lang="tr-TR" sz="1800" dirty="0">
                <a:latin typeface="Arial" panose="020B0604020202020204" pitchFamily="34" charset="0"/>
                <a:cs typeface="Arial" panose="020B0604020202020204" pitchFamily="34" charset="0"/>
              </a:rPr>
              <a:t>kitaplarında şiddet içeren sahneler, aşırı korkutucu ögeler ya da tehditkar unsurlar bulunmamalıdır. Bu tür içerikler, çocukların </a:t>
            </a:r>
            <a:r>
              <a:rPr lang="tr-TR" sz="1800" dirty="0" smtClean="0">
                <a:latin typeface="Arial" panose="020B0604020202020204" pitchFamily="34" charset="0"/>
                <a:cs typeface="Arial" panose="020B0604020202020204" pitchFamily="34" charset="0"/>
              </a:rPr>
              <a:t>duygusal </a:t>
            </a:r>
            <a:r>
              <a:rPr lang="tr-TR" sz="1800" dirty="0">
                <a:latin typeface="Arial" panose="020B0604020202020204" pitchFamily="34" charset="0"/>
                <a:cs typeface="Arial" panose="020B0604020202020204" pitchFamily="34" charset="0"/>
              </a:rPr>
              <a:t>gelişimine zarar verebilir ve onlarda gereksiz korkular yaratabilir.</a:t>
            </a:r>
          </a:p>
          <a:p>
            <a:pPr marL="186262" indent="0">
              <a:lnSpc>
                <a:spcPct val="150000"/>
              </a:lnSpc>
              <a:buNone/>
            </a:pPr>
            <a:r>
              <a:rPr lang="tr-TR" sz="1800" b="1" dirty="0">
                <a:latin typeface="Arial" panose="020B0604020202020204" pitchFamily="34" charset="0"/>
                <a:cs typeface="Arial" panose="020B0604020202020204" pitchFamily="34" charset="0"/>
              </a:rPr>
              <a:t>Ayrımcı ve Önyargılı İfadelerden Kaçınılmalı:</a:t>
            </a:r>
            <a:r>
              <a:rPr lang="tr-TR" sz="1800" dirty="0">
                <a:latin typeface="Arial" panose="020B0604020202020204" pitchFamily="34" charset="0"/>
                <a:cs typeface="Arial" panose="020B0604020202020204" pitchFamily="34" charset="0"/>
              </a:rPr>
              <a:t> </a:t>
            </a:r>
            <a:endParaRPr lang="tr-TR" sz="1800" dirty="0" smtClean="0">
              <a:latin typeface="Arial" panose="020B0604020202020204" pitchFamily="34" charset="0"/>
              <a:cs typeface="Arial" panose="020B0604020202020204" pitchFamily="34" charset="0"/>
            </a:endParaRPr>
          </a:p>
          <a:p>
            <a:pPr marL="186262" indent="0">
              <a:lnSpc>
                <a:spcPct val="150000"/>
              </a:lnSpc>
              <a:buNone/>
            </a:pPr>
            <a:r>
              <a:rPr lang="tr-TR" sz="1800" dirty="0" smtClean="0">
                <a:latin typeface="Arial" panose="020B0604020202020204" pitchFamily="34" charset="0"/>
                <a:cs typeface="Arial" panose="020B0604020202020204" pitchFamily="34" charset="0"/>
              </a:rPr>
              <a:t>Irkçı</a:t>
            </a:r>
            <a:r>
              <a:rPr lang="tr-TR" sz="1800" dirty="0">
                <a:latin typeface="Arial" panose="020B0604020202020204" pitchFamily="34" charset="0"/>
                <a:cs typeface="Arial" panose="020B0604020202020204" pitchFamily="34" charset="0"/>
              </a:rPr>
              <a:t>, cinsiyetçi ya da herhangi bir sosyal grup aleyhine önyargılı ifadeler içeren kitaplar, çocuklarda yanlış düşünce kalıplarının oluşmasına sebep olabilir. Kitaplar, farklılıklara saygıyı ve eşitliği teşvik etmelidir</a:t>
            </a:r>
            <a:r>
              <a:rPr lang="tr-TR" sz="1800" dirty="0" smtClean="0">
                <a:latin typeface="Arial" panose="020B0604020202020204" pitchFamily="34" charset="0"/>
                <a:cs typeface="Arial" panose="020B0604020202020204" pitchFamily="34" charset="0"/>
              </a:rPr>
              <a:t>.</a:t>
            </a:r>
            <a:endParaRPr lang="tr-TR" sz="1800" dirty="0">
              <a:latin typeface="Arial" panose="020B0604020202020204" pitchFamily="34" charset="0"/>
              <a:cs typeface="Arial" panose="020B0604020202020204" pitchFamily="34" charset="0"/>
            </a:endParaRPr>
          </a:p>
        </p:txBody>
      </p:sp>
      <p:sp>
        <p:nvSpPr>
          <p:cNvPr id="4" name="Dikdörtgen 3"/>
          <p:cNvSpPr/>
          <p:nvPr/>
        </p:nvSpPr>
        <p:spPr>
          <a:xfrm>
            <a:off x="3048000" y="4539916"/>
            <a:ext cx="6096000" cy="2169825"/>
          </a:xfrm>
          <a:prstGeom prst="rect">
            <a:avLst/>
          </a:prstGeom>
        </p:spPr>
        <p:txBody>
          <a:bodyPr>
            <a:spAutoFit/>
          </a:bodyPr>
          <a:lstStyle/>
          <a:p>
            <a:pPr>
              <a:lnSpc>
                <a:spcPct val="150000"/>
              </a:lnSpc>
            </a:pPr>
            <a:r>
              <a:rPr lang="tr-TR" b="1" dirty="0">
                <a:latin typeface="Arial" panose="020B0604020202020204" pitchFamily="34" charset="0"/>
                <a:cs typeface="Arial" panose="020B0604020202020204" pitchFamily="34" charset="0"/>
              </a:rPr>
              <a:t>Olumsuz ve Yıkıcı Mesajlardan Sakınılmalı:</a:t>
            </a:r>
            <a:r>
              <a:rPr lang="tr-TR" dirty="0">
                <a:latin typeface="Arial" panose="020B0604020202020204" pitchFamily="34" charset="0"/>
                <a:cs typeface="Arial" panose="020B0604020202020204" pitchFamily="34" charset="0"/>
              </a:rPr>
              <a:t> </a:t>
            </a:r>
            <a:endParaRPr lang="tr-TR" dirty="0" smtClean="0">
              <a:latin typeface="Arial" panose="020B0604020202020204" pitchFamily="34" charset="0"/>
              <a:cs typeface="Arial" panose="020B0604020202020204" pitchFamily="34" charset="0"/>
            </a:endParaRPr>
          </a:p>
          <a:p>
            <a:pPr>
              <a:lnSpc>
                <a:spcPct val="150000"/>
              </a:lnSpc>
            </a:pPr>
            <a:r>
              <a:rPr lang="tr-TR" dirty="0" smtClean="0">
                <a:latin typeface="Arial" panose="020B0604020202020204" pitchFamily="34" charset="0"/>
                <a:cs typeface="Arial" panose="020B0604020202020204" pitchFamily="34" charset="0"/>
              </a:rPr>
              <a:t>Çocuk </a:t>
            </a:r>
            <a:r>
              <a:rPr lang="tr-TR" dirty="0">
                <a:latin typeface="Arial" panose="020B0604020202020204" pitchFamily="34" charset="0"/>
                <a:cs typeface="Arial" panose="020B0604020202020204" pitchFamily="34" charset="0"/>
              </a:rPr>
              <a:t>kitapları, olumsuzlukları ve yıkıcı davranışları normalleştiren mesajlar içermemelidir. Bu tür içerikler, çocukların sağlıklı düşünce yapısını ve duygusal gelişimini olumsuz yönde etkileyebilir.</a:t>
            </a:r>
          </a:p>
        </p:txBody>
      </p:sp>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21</a:t>
            </a:r>
            <a:endParaRPr lang="tr-TR" dirty="0">
              <a:solidFill>
                <a:schemeClr val="bg1"/>
              </a:solidFill>
              <a:latin typeface="Century Gothic" panose="020B0502020202020204" pitchFamily="34" charset="0"/>
            </a:endParaRPr>
          </a:p>
        </p:txBody>
      </p:sp>
      <p:sp>
        <p:nvSpPr>
          <p:cNvPr id="6" name="Unvan 1"/>
          <p:cNvSpPr>
            <a:spLocks noGrp="1"/>
          </p:cNvSpPr>
          <p:nvPr>
            <p:ph type="title"/>
          </p:nvPr>
        </p:nvSpPr>
        <p:spPr>
          <a:xfrm>
            <a:off x="838200" y="1055688"/>
            <a:ext cx="10515600" cy="520700"/>
          </a:xfrm>
        </p:spPr>
        <p:txBody>
          <a:bodyPr>
            <a:noAutofit/>
          </a:bodyPr>
          <a:lstStyle/>
          <a:p>
            <a:pPr algn="ctr"/>
            <a:r>
              <a:rPr lang="tr-TR" sz="4000" b="1" dirty="0" smtClean="0">
                <a:solidFill>
                  <a:srgbClr val="FF9933"/>
                </a:solidFill>
              </a:rPr>
              <a:t/>
            </a:r>
            <a:br>
              <a:rPr lang="tr-TR" sz="4000" b="1" dirty="0" smtClean="0">
                <a:solidFill>
                  <a:srgbClr val="FF9933"/>
                </a:solidFill>
              </a:rPr>
            </a:br>
            <a:r>
              <a:rPr lang="tr-TR" sz="4000" b="1" dirty="0" smtClean="0">
                <a:solidFill>
                  <a:srgbClr val="FF9933"/>
                </a:solidFill>
              </a:rPr>
              <a:t>ÇOCUK KİTABI NASIL OLMAMALI?</a:t>
            </a:r>
            <a:br>
              <a:rPr lang="tr-TR" sz="4000" b="1" dirty="0" smtClean="0">
                <a:solidFill>
                  <a:srgbClr val="FF9933"/>
                </a:solidFill>
              </a:rPr>
            </a:br>
            <a:endParaRPr lang="tr-TR" sz="4000" b="1" dirty="0">
              <a:solidFill>
                <a:srgbClr val="FF9933"/>
              </a:solidFill>
            </a:endParaRPr>
          </a:p>
        </p:txBody>
      </p:sp>
    </p:spTree>
    <p:extLst>
      <p:ext uri="{BB962C8B-B14F-4D97-AF65-F5344CB8AC3E}">
        <p14:creationId xmlns:p14="http://schemas.microsoft.com/office/powerpoint/2010/main" val="9727041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latin typeface="Century Gothic" panose="020B0502020202020204" pitchFamily="34" charset="0"/>
              </a:rPr>
              <a:pPr algn="ctr"/>
              <a:t>23</a:t>
            </a:fld>
            <a:endParaRPr lang="tr-TR" dirty="0">
              <a:latin typeface="Century Gothic" panose="020B0502020202020204" pitchFamily="34" charset="0"/>
            </a:endParaRPr>
          </a:p>
        </p:txBody>
      </p:sp>
      <p:pic>
        <p:nvPicPr>
          <p:cNvPr id="8" name="Resim 7">
            <a:extLst>
              <a:ext uri="{FF2B5EF4-FFF2-40B4-BE49-F238E27FC236}">
                <a16:creationId xmlns:a16="http://schemas.microsoft.com/office/drawing/2014/main" id="{BEAEF4BE-3B65-4DAE-92CC-78EAFA7CFA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884" y="1717028"/>
            <a:ext cx="4836966" cy="3842425"/>
          </a:xfrm>
          <a:prstGeom prst="rect">
            <a:avLst/>
          </a:prstGeom>
          <a:effectLst>
            <a:softEdge rad="127000"/>
          </a:effectLst>
        </p:spPr>
      </p:pic>
      <p:sp>
        <p:nvSpPr>
          <p:cNvPr id="10" name="Metin kutusu 9">
            <a:extLst>
              <a:ext uri="{FF2B5EF4-FFF2-40B4-BE49-F238E27FC236}">
                <a16:creationId xmlns:a16="http://schemas.microsoft.com/office/drawing/2014/main" id="{F5C935FB-3C45-21D4-0886-807CE201E453}"/>
              </a:ext>
            </a:extLst>
          </p:cNvPr>
          <p:cNvSpPr txBox="1"/>
          <p:nvPr/>
        </p:nvSpPr>
        <p:spPr>
          <a:xfrm>
            <a:off x="818132" y="197292"/>
            <a:ext cx="10953750" cy="707886"/>
          </a:xfrm>
          <a:prstGeom prst="rect">
            <a:avLst/>
          </a:prstGeom>
          <a:noFill/>
        </p:spPr>
        <p:txBody>
          <a:bodyPr wrap="square">
            <a:spAutoFit/>
          </a:bodyPr>
          <a:lstStyle/>
          <a:p>
            <a:pPr algn="ctr"/>
            <a:r>
              <a:rPr lang="tr-TR" sz="4000" b="1" dirty="0" smtClean="0">
                <a:solidFill>
                  <a:srgbClr val="FF9933"/>
                </a:solidFill>
              </a:rPr>
              <a:t>OKUMANIN UZUN VADELİ FAYDALARI</a:t>
            </a:r>
            <a:endParaRPr lang="tr-TR" sz="4000" b="1" dirty="0">
              <a:solidFill>
                <a:srgbClr val="FF9933"/>
              </a:solidFill>
            </a:endParaRPr>
          </a:p>
        </p:txBody>
      </p:sp>
      <p:graphicFrame>
        <p:nvGraphicFramePr>
          <p:cNvPr id="9" name="Diyagram 8"/>
          <p:cNvGraphicFramePr/>
          <p:nvPr>
            <p:extLst/>
          </p:nvPr>
        </p:nvGraphicFramePr>
        <p:xfrm>
          <a:off x="5316121" y="1113559"/>
          <a:ext cx="6599213" cy="56270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446615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801854"/>
            <a:ext cx="10515600" cy="808582"/>
          </a:xfrm>
        </p:spPr>
        <p:txBody>
          <a:bodyPr/>
          <a:lstStyle/>
          <a:p>
            <a:r>
              <a:rPr lang="tr-TR" dirty="0" smtClean="0"/>
              <a:t>ÖDEV</a:t>
            </a:r>
            <a:endParaRPr lang="tr-TR" dirty="0"/>
          </a:p>
        </p:txBody>
      </p:sp>
      <p:sp>
        <p:nvSpPr>
          <p:cNvPr id="3" name="İçerik Yer Tutucusu 2"/>
          <p:cNvSpPr>
            <a:spLocks noGrp="1"/>
          </p:cNvSpPr>
          <p:nvPr>
            <p:ph idx="1"/>
          </p:nvPr>
        </p:nvSpPr>
        <p:spPr>
          <a:xfrm>
            <a:off x="532263" y="1419367"/>
            <a:ext cx="11368585" cy="5049672"/>
          </a:xfrm>
        </p:spPr>
        <p:txBody>
          <a:bodyPr/>
          <a:lstStyle/>
          <a:p>
            <a:r>
              <a:rPr lang="tr-TR" dirty="0" smtClean="0"/>
              <a:t>Veliler </a:t>
            </a:r>
            <a:r>
              <a:rPr lang="tr-TR" dirty="0"/>
              <a:t>çocuklarına düzenli kitap okuma alışkanlığı </a:t>
            </a:r>
            <a:r>
              <a:rPr lang="tr-TR" dirty="0" smtClean="0"/>
              <a:t>kazandırmak </a:t>
            </a:r>
            <a:r>
              <a:rPr lang="tr-TR" dirty="0"/>
              <a:t>için </a:t>
            </a:r>
            <a:r>
              <a:rPr lang="tr-TR" dirty="0" smtClean="0"/>
              <a:t>çocukları ile takip çizelgesi oluşturabilirler.</a:t>
            </a:r>
          </a:p>
          <a:p>
            <a:pPr>
              <a:lnSpc>
                <a:spcPct val="115000"/>
              </a:lnSpc>
              <a:spcAft>
                <a:spcPts val="1000"/>
              </a:spcAft>
            </a:pPr>
            <a:r>
              <a:rPr lang="tr-TR" sz="1000" b="1" i="1" dirty="0" smtClean="0">
                <a:solidFill>
                  <a:srgbClr val="00B050"/>
                </a:solidFill>
                <a:latin typeface="Comic Sans MS" panose="030F0702030302020204" pitchFamily="66" charset="0"/>
                <a:ea typeface="Calibri" panose="020F0502020204030204" pitchFamily="34" charset="0"/>
                <a:cs typeface="Times New Roman" panose="02020603050405020304" pitchFamily="18" charset="0"/>
              </a:rPr>
              <a:t>ÖRNEK:</a:t>
            </a:r>
          </a:p>
          <a:p>
            <a:pPr>
              <a:lnSpc>
                <a:spcPct val="100000"/>
              </a:lnSpc>
              <a:spcAft>
                <a:spcPts val="1000"/>
              </a:spcAft>
            </a:pPr>
            <a:r>
              <a:rPr lang="tr-TR" sz="1000" b="1" i="1" dirty="0" smtClean="0">
                <a:solidFill>
                  <a:srgbClr val="0070C0"/>
                </a:solidFill>
                <a:latin typeface="Comic Sans MS" panose="030F0702030302020204" pitchFamily="66" charset="0"/>
                <a:ea typeface="Calibri" panose="020F0502020204030204" pitchFamily="34" charset="0"/>
                <a:cs typeface="Times New Roman" panose="02020603050405020304" pitchFamily="18" charset="0"/>
              </a:rPr>
              <a:t>BENİM </a:t>
            </a:r>
            <a:r>
              <a:rPr lang="tr-TR" sz="1000" b="1" i="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ADIM SOYADIM</a:t>
            </a:r>
            <a:r>
              <a:rPr lang="tr-TR" sz="1000" b="1" i="1" dirty="0" smtClean="0">
                <a:solidFill>
                  <a:srgbClr val="0070C0"/>
                </a:solidFill>
                <a:latin typeface="Comic Sans MS" panose="030F0702030302020204" pitchFamily="66" charset="0"/>
                <a:ea typeface="Calibri" panose="020F0502020204030204" pitchFamily="34" charset="0"/>
                <a:cs typeface="Times New Roman" panose="02020603050405020304" pitchFamily="18" charset="0"/>
              </a:rPr>
              <a:t>……………………………………………………………..</a:t>
            </a:r>
            <a:endParaRPr lang="tr-TR" sz="9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1000"/>
              </a:spcAft>
            </a:pPr>
            <a:r>
              <a:rPr lang="tr-TR" sz="1000" b="1" i="1" dirty="0" smtClean="0">
                <a:solidFill>
                  <a:srgbClr val="FF0000"/>
                </a:solidFill>
                <a:latin typeface="Comic Sans MS" panose="030F0702030302020204" pitchFamily="66" charset="0"/>
                <a:ea typeface="Calibri" panose="020F0502020204030204" pitchFamily="34" charset="0"/>
                <a:cs typeface="Times New Roman" panose="02020603050405020304" pitchFamily="18" charset="0"/>
              </a:rPr>
              <a:t>AŞAĞIDA </a:t>
            </a:r>
            <a:r>
              <a:rPr lang="tr-TR" sz="1000" b="1" i="1" dirty="0">
                <a:solidFill>
                  <a:srgbClr val="FF0000"/>
                </a:solidFill>
                <a:latin typeface="Comic Sans MS" panose="030F0702030302020204" pitchFamily="66" charset="0"/>
                <a:ea typeface="Calibri" panose="020F0502020204030204" pitchFamily="34" charset="0"/>
                <a:cs typeface="Times New Roman" panose="02020603050405020304" pitchFamily="18" charset="0"/>
              </a:rPr>
              <a:t>EVDE OKUDUĞUM KİTAPLAR İÇİN BİR TAKİP </a:t>
            </a:r>
            <a:r>
              <a:rPr lang="tr-TR" sz="1000" b="1" i="1" dirty="0">
                <a:solidFill>
                  <a:srgbClr val="FF0000"/>
                </a:solidFill>
                <a:latin typeface="Comic Sans MS" panose="030F0702030302020204" pitchFamily="66" charset="0"/>
                <a:ea typeface="Calibri" panose="020F0502020204030204" pitchFamily="34" charset="0"/>
                <a:cs typeface="Curlz MT" panose="04040404050702020202" pitchFamily="82" charset="0"/>
              </a:rPr>
              <a:t>Ç</a:t>
            </a:r>
            <a:r>
              <a:rPr lang="tr-TR" sz="1000" b="1" i="1" dirty="0">
                <a:solidFill>
                  <a:srgbClr val="FF0000"/>
                </a:solidFill>
                <a:latin typeface="Comic Sans MS" panose="030F0702030302020204" pitchFamily="66" charset="0"/>
                <a:ea typeface="Calibri" panose="020F0502020204030204" pitchFamily="34" charset="0"/>
                <a:cs typeface="Times New Roman" panose="02020603050405020304" pitchFamily="18" charset="0"/>
              </a:rPr>
              <a:t>İZELGEM VAR.</a:t>
            </a:r>
            <a:endParaRPr lang="tr-TR" sz="900" dirty="0">
              <a:latin typeface="Calibri" panose="020F0502020204030204" pitchFamily="34" charset="0"/>
              <a:ea typeface="Calibri" panose="020F0502020204030204" pitchFamily="34" charset="0"/>
              <a:cs typeface="Times New Roman" panose="02020603050405020304" pitchFamily="18" charset="0"/>
            </a:endParaRPr>
          </a:p>
          <a:p>
            <a:endParaRPr lang="tr-TR" dirty="0" smtClean="0"/>
          </a:p>
          <a:p>
            <a:endParaRPr lang="tr-TR" dirty="0"/>
          </a:p>
          <a:p>
            <a:endParaRPr lang="tr-TR" dirty="0" smtClean="0"/>
          </a:p>
          <a:p>
            <a:endParaRPr lang="tr-TR" dirty="0"/>
          </a:p>
        </p:txBody>
      </p:sp>
      <p:graphicFrame>
        <p:nvGraphicFramePr>
          <p:cNvPr id="8" name="Tablo 7"/>
          <p:cNvGraphicFramePr>
            <a:graphicFrameLocks noGrp="1"/>
          </p:cNvGraphicFramePr>
          <p:nvPr>
            <p:extLst/>
          </p:nvPr>
        </p:nvGraphicFramePr>
        <p:xfrm>
          <a:off x="532263" y="3458727"/>
          <a:ext cx="7797990" cy="2682767"/>
        </p:xfrm>
        <a:graphic>
          <a:graphicData uri="http://schemas.openxmlformats.org/drawingml/2006/table">
            <a:tbl>
              <a:tblPr firstRow="1" firstCol="1" bandRow="1"/>
              <a:tblGrid>
                <a:gridCol w="427708">
                  <a:extLst>
                    <a:ext uri="{9D8B030D-6E8A-4147-A177-3AD203B41FA5}">
                      <a16:colId xmlns:a16="http://schemas.microsoft.com/office/drawing/2014/main" val="3008034157"/>
                    </a:ext>
                  </a:extLst>
                </a:gridCol>
                <a:gridCol w="3620878">
                  <a:extLst>
                    <a:ext uri="{9D8B030D-6E8A-4147-A177-3AD203B41FA5}">
                      <a16:colId xmlns:a16="http://schemas.microsoft.com/office/drawing/2014/main" val="830771900"/>
                    </a:ext>
                  </a:extLst>
                </a:gridCol>
                <a:gridCol w="814002">
                  <a:extLst>
                    <a:ext uri="{9D8B030D-6E8A-4147-A177-3AD203B41FA5}">
                      <a16:colId xmlns:a16="http://schemas.microsoft.com/office/drawing/2014/main" val="3190713309"/>
                    </a:ext>
                  </a:extLst>
                </a:gridCol>
                <a:gridCol w="1113182">
                  <a:extLst>
                    <a:ext uri="{9D8B030D-6E8A-4147-A177-3AD203B41FA5}">
                      <a16:colId xmlns:a16="http://schemas.microsoft.com/office/drawing/2014/main" val="3969441930"/>
                    </a:ext>
                  </a:extLst>
                </a:gridCol>
                <a:gridCol w="1113896">
                  <a:extLst>
                    <a:ext uri="{9D8B030D-6E8A-4147-A177-3AD203B41FA5}">
                      <a16:colId xmlns:a16="http://schemas.microsoft.com/office/drawing/2014/main" val="1999000087"/>
                    </a:ext>
                  </a:extLst>
                </a:gridCol>
                <a:gridCol w="708324">
                  <a:extLst>
                    <a:ext uri="{9D8B030D-6E8A-4147-A177-3AD203B41FA5}">
                      <a16:colId xmlns:a16="http://schemas.microsoft.com/office/drawing/2014/main" val="3260807591"/>
                    </a:ext>
                  </a:extLst>
                </a:gridCol>
              </a:tblGrid>
              <a:tr h="447127">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KİTAP  ADI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SAYFA SAYISI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BAŞLAMA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BİTİRME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VELİ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İMZA</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7440795"/>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1</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4991673"/>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858910"/>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7083233"/>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4</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2773143"/>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4696423"/>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6</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802010"/>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7</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8098190"/>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8</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6811869"/>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9</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2867130"/>
                  </a:ext>
                </a:extLst>
              </a:tr>
              <a:tr h="223564">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10</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i="1">
                          <a:effectLst/>
                          <a:latin typeface="Times New Roman" panose="02020603050405020304" pitchFamily="18" charset="0"/>
                          <a:ea typeface="Calibri" panose="020F0502020204030204" pitchFamily="34" charset="0"/>
                          <a:cs typeface="Times New Roman" panose="02020603050405020304" pitchFamily="18" charset="0"/>
                        </a:rPr>
                        <a:t>___.___.2025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100" b="1" i="1"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996829"/>
                  </a:ext>
                </a:extLst>
              </a:tr>
            </a:tbl>
          </a:graphicData>
        </a:graphic>
      </p:graphicFrame>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24</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0221735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25</a:t>
            </a:fld>
            <a:endParaRPr lang="tr-TR" dirty="0">
              <a:solidFill>
                <a:schemeClr val="bg1"/>
              </a:solidFill>
              <a:latin typeface="Century Gothic" panose="020B0502020202020204" pitchFamily="34" charset="0"/>
            </a:endParaRPr>
          </a:p>
        </p:txBody>
      </p:sp>
      <p:sp>
        <p:nvSpPr>
          <p:cNvPr id="4" name="Metin kutusu 3">
            <a:extLst>
              <a:ext uri="{FF2B5EF4-FFF2-40B4-BE49-F238E27FC236}">
                <a16:creationId xmlns:a16="http://schemas.microsoft.com/office/drawing/2014/main" id="{27C90F12-270A-4CDC-BA65-82650DF9624E}"/>
              </a:ext>
            </a:extLst>
          </p:cNvPr>
          <p:cNvSpPr txBox="1"/>
          <p:nvPr/>
        </p:nvSpPr>
        <p:spPr>
          <a:xfrm>
            <a:off x="464024" y="1168658"/>
            <a:ext cx="11191164" cy="2016351"/>
          </a:xfrm>
          <a:prstGeom prst="rect">
            <a:avLst/>
          </a:prstGeom>
          <a:solidFill>
            <a:schemeClr val="tx2">
              <a:lumMod val="75000"/>
              <a:lumOff val="25000"/>
            </a:scheme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algn="ctr">
              <a:defRPr sz="2000" b="1" u="sng">
                <a:solidFill>
                  <a:schemeClr val="tx2">
                    <a:lumMod val="75000"/>
                    <a:lumOff val="25000"/>
                  </a:schemeClr>
                </a:solidFill>
                <a:latin typeface="Century Gothic" panose="020B0502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07000"/>
              </a:lnSpc>
              <a:spcAft>
                <a:spcPts val="800"/>
              </a:spcAft>
            </a:pPr>
            <a:r>
              <a:rPr lang="tr-TR" sz="3200" u="none" dirty="0">
                <a:solidFill>
                  <a:schemeClr val="tx1"/>
                </a:solidFill>
                <a:effectLst/>
                <a:latin typeface="Arial" panose="020B0604020202020204" pitchFamily="34" charset="0"/>
                <a:ea typeface="Calibri" panose="020F0502020204030204" pitchFamily="34" charset="0"/>
                <a:cs typeface="Arial" panose="020B0604020202020204" pitchFamily="34" charset="0"/>
              </a:rPr>
              <a:t>Okuma alışkanlığı, çocuğunuzun gelişimi için çok önemlidir. Onlara kitap sevgisini aşılamak, onların hayatta başarılı ve mutlu bireyler olmasına katkı sağlar.</a:t>
            </a:r>
          </a:p>
        </p:txBody>
      </p:sp>
      <p:pic>
        <p:nvPicPr>
          <p:cNvPr id="7" name="Resim 6">
            <a:extLst>
              <a:ext uri="{FF2B5EF4-FFF2-40B4-BE49-F238E27FC236}">
                <a16:creationId xmlns:a16="http://schemas.microsoft.com/office/drawing/2014/main" id="{D75002D7-A1DB-4B8C-A302-C068CC854F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7505" y="3185009"/>
            <a:ext cx="5576014" cy="3186294"/>
          </a:xfrm>
          <a:prstGeom prst="rect">
            <a:avLst/>
          </a:prstGeom>
          <a:effectLst>
            <a:softEdge rad="127000"/>
          </a:effectLst>
        </p:spPr>
      </p:pic>
      <p:pic>
        <p:nvPicPr>
          <p:cNvPr id="9" name="Resim 8">
            <a:extLst>
              <a:ext uri="{FF2B5EF4-FFF2-40B4-BE49-F238E27FC236}">
                <a16:creationId xmlns:a16="http://schemas.microsoft.com/office/drawing/2014/main" id="{CC5B3F8F-91F2-4AB8-9075-C03BACC6F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670" y="3298008"/>
            <a:ext cx="2960296" cy="2960296"/>
          </a:xfrm>
          <a:prstGeom prst="rect">
            <a:avLst/>
          </a:prstGeom>
          <a:effectLst>
            <a:softEdge rad="127000"/>
          </a:effectLst>
        </p:spPr>
      </p:pic>
      <p:sp>
        <p:nvSpPr>
          <p:cNvPr id="8" name="Metin kutusu 7">
            <a:extLst>
              <a:ext uri="{FF2B5EF4-FFF2-40B4-BE49-F238E27FC236}">
                <a16:creationId xmlns:a16="http://schemas.microsoft.com/office/drawing/2014/main" id="{2A3DD01D-442D-2C2F-5E3C-0F111E9E6499}"/>
              </a:ext>
            </a:extLst>
          </p:cNvPr>
          <p:cNvSpPr txBox="1"/>
          <p:nvPr/>
        </p:nvSpPr>
        <p:spPr>
          <a:xfrm>
            <a:off x="139769" y="399217"/>
            <a:ext cx="10953750" cy="769441"/>
          </a:xfrm>
          <a:prstGeom prst="rect">
            <a:avLst/>
          </a:prstGeom>
          <a:noFill/>
        </p:spPr>
        <p:txBody>
          <a:bodyPr wrap="square">
            <a:spAutoFit/>
          </a:bodyPr>
          <a:lstStyle/>
          <a:p>
            <a:pPr algn="ctr"/>
            <a:r>
              <a:rPr lang="tr-TR" sz="4400" b="1" dirty="0" smtClean="0">
                <a:solidFill>
                  <a:srgbClr val="FF9933"/>
                </a:solidFill>
              </a:rPr>
              <a:t>SONUÇ</a:t>
            </a:r>
            <a:endParaRPr lang="tr-TR" sz="4400" b="1" dirty="0">
              <a:solidFill>
                <a:srgbClr val="FF9933"/>
              </a:solidFill>
            </a:endParaRPr>
          </a:p>
        </p:txBody>
      </p:sp>
    </p:spTree>
    <p:extLst>
      <p:ext uri="{BB962C8B-B14F-4D97-AF65-F5344CB8AC3E}">
        <p14:creationId xmlns:p14="http://schemas.microsoft.com/office/powerpoint/2010/main" val="39301534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53895F02-F113-4F0B-9A98-F10FC525AA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2365" y="1925799"/>
            <a:ext cx="7567269" cy="4324154"/>
          </a:xfrm>
          <a:prstGeom prst="rect">
            <a:avLst/>
          </a:prstGeom>
          <a:effectLst>
            <a:softEdge rad="127000"/>
          </a:effectLst>
        </p:spPr>
      </p:pic>
      <p:sp>
        <p:nvSpPr>
          <p:cNvPr id="7" name="Metin kutusu 6">
            <a:extLst>
              <a:ext uri="{FF2B5EF4-FFF2-40B4-BE49-F238E27FC236}">
                <a16:creationId xmlns:a16="http://schemas.microsoft.com/office/drawing/2014/main" id="{725DB34E-8BA7-409C-B80E-82F4B5997733}"/>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26</a:t>
            </a:fld>
            <a:endParaRPr lang="tr-TR" dirty="0">
              <a:solidFill>
                <a:schemeClr val="bg1"/>
              </a:solidFill>
              <a:latin typeface="Century Gothic" panose="020B0502020202020204" pitchFamily="34" charset="0"/>
            </a:endParaRPr>
          </a:p>
        </p:txBody>
      </p:sp>
      <p:sp>
        <p:nvSpPr>
          <p:cNvPr id="9" name="Metin kutusu 8">
            <a:extLst>
              <a:ext uri="{FF2B5EF4-FFF2-40B4-BE49-F238E27FC236}">
                <a16:creationId xmlns:a16="http://schemas.microsoft.com/office/drawing/2014/main" id="{A00B40A1-34C3-5A4B-1056-8F93C9431E02}"/>
              </a:ext>
            </a:extLst>
          </p:cNvPr>
          <p:cNvSpPr txBox="1"/>
          <p:nvPr/>
        </p:nvSpPr>
        <p:spPr>
          <a:xfrm>
            <a:off x="727074" y="1158118"/>
            <a:ext cx="10953750" cy="646331"/>
          </a:xfrm>
          <a:prstGeom prst="rect">
            <a:avLst/>
          </a:prstGeom>
          <a:noFill/>
        </p:spPr>
        <p:txBody>
          <a:bodyPr wrap="square">
            <a:spAutoFit/>
          </a:bodyPr>
          <a:lstStyle/>
          <a:p>
            <a:pPr algn="ctr"/>
            <a:r>
              <a:rPr lang="tr-TR" sz="3600" b="1" dirty="0" smtClean="0">
                <a:solidFill>
                  <a:srgbClr val="FF9933"/>
                </a:solidFill>
              </a:rPr>
              <a:t>KATILIMINIZ İÇİN TEŞEKKÜR EDERİM.</a:t>
            </a:r>
            <a:endParaRPr lang="tr-TR" sz="3600" b="1" dirty="0">
              <a:solidFill>
                <a:srgbClr val="FF9933"/>
              </a:solidFill>
            </a:endParaRPr>
          </a:p>
        </p:txBody>
      </p:sp>
    </p:spTree>
    <p:extLst>
      <p:ext uri="{BB962C8B-B14F-4D97-AF65-F5344CB8AC3E}">
        <p14:creationId xmlns:p14="http://schemas.microsoft.com/office/powerpoint/2010/main" val="1958400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858611"/>
            <a:ext cx="10515600" cy="1325563"/>
          </a:xfrm>
        </p:spPr>
        <p:txBody>
          <a:bodyPr>
            <a:normAutofit/>
          </a:bodyPr>
          <a:lstStyle/>
          <a:p>
            <a:pPr algn="ctr"/>
            <a:r>
              <a:rPr lang="tr-TR" sz="4400" b="1" dirty="0" smtClean="0">
                <a:solidFill>
                  <a:srgbClr val="FF9933"/>
                </a:solidFill>
                <a:latin typeface="Times New Roman" panose="02020603050405020304" pitchFamily="18" charset="0"/>
                <a:cs typeface="Times New Roman" panose="02020603050405020304" pitchFamily="18" charset="0"/>
              </a:rPr>
              <a:t>KAYNAKÇA</a:t>
            </a:r>
            <a:endParaRPr lang="tr-TR" sz="4400" b="1" dirty="0">
              <a:solidFill>
                <a:srgbClr val="FF9933"/>
              </a:solidFill>
            </a:endParaRPr>
          </a:p>
        </p:txBody>
      </p:sp>
      <p:sp>
        <p:nvSpPr>
          <p:cNvPr id="3" name="İçerik Yer Tutucusu 2"/>
          <p:cNvSpPr>
            <a:spLocks noGrp="1"/>
          </p:cNvSpPr>
          <p:nvPr>
            <p:ph idx="1"/>
          </p:nvPr>
        </p:nvSpPr>
        <p:spPr>
          <a:xfrm>
            <a:off x="838200" y="2377168"/>
            <a:ext cx="11171830" cy="3668790"/>
          </a:xfrm>
        </p:spPr>
        <p:txBody>
          <a:bodyPr>
            <a:noAutofit/>
          </a:bodyPr>
          <a:lstStyle/>
          <a:p>
            <a:pPr>
              <a:buFont typeface="Wingdings" panose="05000000000000000000" pitchFamily="2" charset="2"/>
              <a:buChar char="v"/>
            </a:pPr>
            <a:r>
              <a:rPr lang="tr-TR" sz="2400" dirty="0" smtClean="0">
                <a:latin typeface="Arial" panose="020B0604020202020204" pitchFamily="34" charset="0"/>
                <a:cs typeface="Arial" panose="020B0604020202020204" pitchFamily="34" charset="0"/>
                <a:hlinkClick r:id="rId2"/>
              </a:rPr>
              <a:t>https</a:t>
            </a:r>
            <a:r>
              <a:rPr lang="tr-TR" sz="2400" dirty="0">
                <a:latin typeface="Arial" panose="020B0604020202020204" pitchFamily="34" charset="0"/>
                <a:cs typeface="Arial" panose="020B0604020202020204" pitchFamily="34" charset="0"/>
                <a:hlinkClick r:id="rId2"/>
              </a:rPr>
              <a:t>://</a:t>
            </a:r>
            <a:r>
              <a:rPr lang="tr-TR" sz="2400" dirty="0" smtClean="0">
                <a:latin typeface="Arial" panose="020B0604020202020204" pitchFamily="34" charset="0"/>
                <a:cs typeface="Arial" panose="020B0604020202020204" pitchFamily="34" charset="0"/>
                <a:hlinkClick r:id="rId2"/>
              </a:rPr>
              <a:t>designer.microsoft.com/image-creator</a:t>
            </a:r>
            <a:endParaRPr lang="tr-TR" sz="24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tr-TR" sz="2400" dirty="0">
                <a:latin typeface="Arial" panose="020B0604020202020204" pitchFamily="34" charset="0"/>
                <a:cs typeface="Arial" panose="020B0604020202020204" pitchFamily="34" charset="0"/>
                <a:hlinkClick r:id="rId3"/>
              </a:rPr>
              <a:t>https://</a:t>
            </a:r>
            <a:r>
              <a:rPr lang="tr-TR" sz="2400" dirty="0" smtClean="0">
                <a:latin typeface="Arial" panose="020B0604020202020204" pitchFamily="34" charset="0"/>
                <a:cs typeface="Arial" panose="020B0604020202020204" pitchFamily="34" charset="0"/>
                <a:hlinkClick r:id="rId3"/>
              </a:rPr>
              <a:t>dergipark.org.tr/en/download/article-file/156989</a:t>
            </a:r>
            <a:endParaRPr lang="tr-TR" sz="24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tr-TR" sz="2400" dirty="0">
                <a:latin typeface="Arial" panose="020B0604020202020204" pitchFamily="34" charset="0"/>
                <a:cs typeface="Arial" panose="020B0604020202020204" pitchFamily="34" charset="0"/>
                <a:hlinkClick r:id="rId4"/>
              </a:rPr>
              <a:t>https://</a:t>
            </a:r>
            <a:r>
              <a:rPr lang="tr-TR" sz="2400" dirty="0" smtClean="0">
                <a:latin typeface="Arial" panose="020B0604020202020204" pitchFamily="34" charset="0"/>
                <a:cs typeface="Arial" panose="020B0604020202020204" pitchFamily="34" charset="0"/>
                <a:hlinkClick r:id="rId4"/>
              </a:rPr>
              <a:t>dergipark.org.tr/tr/pub/baebd/issue/86519/1470905</a:t>
            </a:r>
            <a:endParaRPr lang="tr-TR" sz="24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tr-TR" sz="2400" dirty="0">
                <a:latin typeface="Arial" panose="020B0604020202020204" pitchFamily="34" charset="0"/>
                <a:cs typeface="Arial" panose="020B0604020202020204" pitchFamily="34" charset="0"/>
                <a:hlinkClick r:id="rId5"/>
              </a:rPr>
              <a:t>https://</a:t>
            </a:r>
            <a:r>
              <a:rPr lang="tr-TR" sz="2400" dirty="0" smtClean="0">
                <a:latin typeface="Arial" panose="020B0604020202020204" pitchFamily="34" charset="0"/>
                <a:cs typeface="Arial" panose="020B0604020202020204" pitchFamily="34" charset="0"/>
                <a:hlinkClick r:id="rId5"/>
              </a:rPr>
              <a:t>www.mucitpanda.com/cocuga-kitap-secerken-nelere-dikkat-edilmeli?srsltid=AfmBOoojxWSq6Fi-R0AFwZRfEdHRrvDbLxXSSAxX0xVlOG8zajmjRhJx</a:t>
            </a:r>
            <a:endParaRPr lang="tr-TR" sz="24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tr-TR" sz="2400" dirty="0">
                <a:latin typeface="Arial" panose="020B0604020202020204" pitchFamily="34" charset="0"/>
                <a:cs typeface="Arial" panose="020B0604020202020204" pitchFamily="34" charset="0"/>
              </a:rPr>
              <a:t>https://dergipark.org.tr/tr/download/article-file/509258</a:t>
            </a:r>
          </a:p>
          <a:p>
            <a:pPr>
              <a:buFont typeface="Wingdings" panose="05000000000000000000" pitchFamily="2" charset="2"/>
              <a:buChar char="v"/>
            </a:pPr>
            <a:endParaRPr lang="tr-TR" sz="2400" dirty="0">
              <a:latin typeface="Arial" panose="020B0604020202020204" pitchFamily="34" charset="0"/>
              <a:cs typeface="Arial" panose="020B0604020202020204" pitchFamily="34" charset="0"/>
            </a:endParaRPr>
          </a:p>
        </p:txBody>
      </p:sp>
      <p:sp>
        <p:nvSpPr>
          <p:cNvPr id="4" name="Metin kutusu 3">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26</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24244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71D24AEA-877C-C1E7-8608-9C8A76419EBC}"/>
              </a:ext>
            </a:extLst>
          </p:cNvPr>
          <p:cNvSpPr txBox="1"/>
          <p:nvPr/>
        </p:nvSpPr>
        <p:spPr>
          <a:xfrm>
            <a:off x="0" y="1406587"/>
            <a:ext cx="12192000" cy="412229"/>
          </a:xfrm>
          <a:prstGeom prst="rect">
            <a:avLst/>
          </a:prstGeom>
        </p:spPr>
        <p:txBody>
          <a:bodyPr wrap="square" lIns="0" tIns="0" rIns="0" bIns="0" rtlCol="0" anchor="t">
            <a:spAutoFit/>
          </a:bodyPr>
          <a:lstStyle/>
          <a:p>
            <a:pPr algn="ctr">
              <a:lnSpc>
                <a:spcPts val="3360"/>
              </a:lnSpc>
            </a:pPr>
            <a:r>
              <a:rPr lang="en-US" sz="2800" b="1" dirty="0">
                <a:solidFill>
                  <a:srgbClr val="FF9933"/>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320800" y="2565401"/>
            <a:ext cx="4557486" cy="1125886"/>
            <a:chOff x="609601" y="2845071"/>
            <a:chExt cx="4965313"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7000" y="3475742"/>
              <a:ext cx="2907914" cy="935738"/>
            </a:xfrm>
            <a:prstGeom prst="rect">
              <a:avLst/>
            </a:prstGeom>
          </p:spPr>
          <p:txBody>
            <a:bodyPr lIns="0" tIns="0" rIns="0" bIns="0" rtlCol="0" anchor="t">
              <a:spAutoFit/>
            </a:bodyPr>
            <a:lstStyle/>
            <a:p>
              <a:pPr>
                <a:lnSpc>
                  <a:spcPts val="2400"/>
                </a:lnSpc>
              </a:pPr>
              <a:r>
                <a:rPr lang="en-US" sz="2400" b="1" dirty="0" err="1"/>
                <a:t>gaziantep.ilmem</a:t>
              </a:r>
              <a:endParaRPr lang="en-US" sz="2400" b="1" dirty="0"/>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6320825" y="2565401"/>
            <a:ext cx="4731989"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3" y="5626071"/>
              <a:ext cx="2907912" cy="935738"/>
            </a:xfrm>
            <a:prstGeom prst="rect">
              <a:avLst/>
            </a:prstGeom>
          </p:spPr>
          <p:txBody>
            <a:bodyPr lIns="0" tIns="0" rIns="0" bIns="0" rtlCol="0" anchor="t">
              <a:spAutoFit/>
            </a:bodyPr>
            <a:lstStyle/>
            <a:p>
              <a:pPr>
                <a:lnSpc>
                  <a:spcPts val="2400"/>
                </a:lnSpc>
              </a:pPr>
              <a:r>
                <a:rPr lang="en-US" sz="2400" b="1" dirty="0"/>
                <a:t>Gaziantep</a:t>
              </a:r>
              <a:r>
                <a:rPr lang="tr-TR" sz="2400" b="1" dirty="0"/>
                <a:t>_</a:t>
              </a:r>
              <a:r>
                <a:rPr lang="tr-TR" sz="2400" b="1" dirty="0" err="1"/>
                <a:t>İl_mem</a:t>
              </a:r>
              <a:endParaRPr lang="en-US" sz="2400" b="1" dirty="0"/>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3187296" y="4410906"/>
            <a:ext cx="5542678"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7000" y="7674716"/>
              <a:ext cx="2907912" cy="935738"/>
            </a:xfrm>
            <a:prstGeom prst="rect">
              <a:avLst/>
            </a:prstGeom>
          </p:spPr>
          <p:txBody>
            <a:bodyPr lIns="0" tIns="0" rIns="0" bIns="0" rtlCol="0" anchor="t">
              <a:spAutoFit/>
            </a:bodyPr>
            <a:lstStyle/>
            <a:p>
              <a:pPr>
                <a:lnSpc>
                  <a:spcPts val="2400"/>
                </a:lnSpc>
              </a:pPr>
              <a:r>
                <a:rPr lang="tr-TR" sz="2400" b="1" dirty="0" err="1"/>
                <a:t>Gaziantep_MEM</a:t>
              </a:r>
              <a:endParaRPr lang="en-US" sz="2400" b="1" dirty="0"/>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60960" y="1809657"/>
            <a:ext cx="12000411" cy="9159"/>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
        <p:nvSpPr>
          <p:cNvPr id="14" name="Metin kutusu 13">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27</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768475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rotWithShape="1">
          <a:blip r:embed="rId3"/>
          <a:srcRect l="11939" t="7997" r="74019" b="9903"/>
          <a:stretch/>
        </p:blipFill>
        <p:spPr>
          <a:xfrm>
            <a:off x="1837680" y="2049307"/>
            <a:ext cx="837282" cy="3766175"/>
          </a:xfrm>
          <a:prstGeom prst="rect">
            <a:avLst/>
          </a:prstGeom>
        </p:spPr>
      </p:pic>
      <p:sp>
        <p:nvSpPr>
          <p:cNvPr id="2" name="Metin kutusu 1">
            <a:extLst>
              <a:ext uri="{FF2B5EF4-FFF2-40B4-BE49-F238E27FC236}">
                <a16:creationId xmlns:a16="http://schemas.microsoft.com/office/drawing/2014/main" id="{91E8E24D-F243-0EA7-F5B4-826C94D97F51}"/>
              </a:ext>
            </a:extLst>
          </p:cNvPr>
          <p:cNvSpPr txBox="1"/>
          <p:nvPr/>
        </p:nvSpPr>
        <p:spPr>
          <a:xfrm>
            <a:off x="0" y="6371303"/>
            <a:ext cx="59976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0935E08-5067-4A99-82C4-E2D8E43D42D8}" type="slidenum">
              <a:rPr kumimoji="0" lang="tr-TR" sz="1800" b="0" i="0" u="none" strike="noStrike" kern="1200" cap="none" spc="0" normalizeH="0" baseline="0" noProof="0" smtClean="0">
                <a:ln>
                  <a:noFill/>
                </a:ln>
                <a:solidFill>
                  <a:prstClr val="white"/>
                </a:solidFill>
                <a:effectLst/>
                <a:uLnTx/>
                <a:uFillTx/>
                <a:latin typeface="Century Gothic"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tr-TR"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5" name="Metin kutusu 4">
            <a:extLst>
              <a:ext uri="{FF2B5EF4-FFF2-40B4-BE49-F238E27FC236}">
                <a16:creationId xmlns:a16="http://schemas.microsoft.com/office/drawing/2014/main" id="{8144E136-54CD-EA69-1B1A-36F44137FE1E}"/>
              </a:ext>
            </a:extLst>
          </p:cNvPr>
          <p:cNvSpPr txBox="1"/>
          <p:nvPr/>
        </p:nvSpPr>
        <p:spPr>
          <a:xfrm>
            <a:off x="1023584" y="730736"/>
            <a:ext cx="9512488"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800" b="1" i="0" u="none" strike="noStrike" kern="1200" cap="none" spc="0" normalizeH="0" baseline="0" noProof="0" dirty="0" smtClean="0">
                <a:ln>
                  <a:noFill/>
                </a:ln>
                <a:solidFill>
                  <a:srgbClr val="FF9933"/>
                </a:solidFill>
                <a:effectLst/>
                <a:uLnTx/>
                <a:uFillTx/>
                <a:latin typeface="Arial" panose="020B0604020202020204" pitchFamily="34" charset="0"/>
                <a:ea typeface="+mn-ea"/>
                <a:cs typeface="Arial" panose="020B0604020202020204" pitchFamily="34" charset="0"/>
              </a:rPr>
              <a:t>SUNUMUN İÇERİĞİ</a:t>
            </a:r>
            <a:endParaRPr kumimoji="0" lang="tr-TR" sz="4800" b="1" i="0" u="none" strike="noStrike" kern="1200" cap="none" spc="0" normalizeH="0" baseline="0" noProof="0" dirty="0">
              <a:ln>
                <a:noFill/>
              </a:ln>
              <a:solidFill>
                <a:srgbClr val="FF9933"/>
              </a:solidFill>
              <a:effectLst/>
              <a:uLnTx/>
              <a:uFillTx/>
              <a:latin typeface="Arial" panose="020B0604020202020204" pitchFamily="34" charset="0"/>
              <a:ea typeface="+mn-ea"/>
              <a:cs typeface="Arial" panose="020B0604020202020204" pitchFamily="34" charset="0"/>
            </a:endParaRPr>
          </a:p>
        </p:txBody>
      </p:sp>
      <p:sp>
        <p:nvSpPr>
          <p:cNvPr id="4" name="Dikdörtgen 3"/>
          <p:cNvSpPr/>
          <p:nvPr/>
        </p:nvSpPr>
        <p:spPr>
          <a:xfrm>
            <a:off x="2456599" y="2193458"/>
            <a:ext cx="7358545" cy="3477875"/>
          </a:xfrm>
          <a:prstGeom prst="rect">
            <a:avLst/>
          </a:prstGeom>
        </p:spPr>
        <p:txBody>
          <a:bodyPr wrap="square">
            <a:spAutoFit/>
          </a:bodyPr>
          <a:lstStyle/>
          <a:p>
            <a:pPr marL="285750" indent="-285750">
              <a:buFont typeface="Arial" panose="020B0604020202020204" pitchFamily="34" charset="0"/>
              <a:buChar char="•"/>
            </a:pPr>
            <a:r>
              <a:rPr lang="tr-TR" sz="2000" dirty="0" smtClean="0">
                <a:latin typeface="Arial" panose="020B0604020202020204" pitchFamily="34" charset="0"/>
                <a:cs typeface="Arial" panose="020B0604020202020204" pitchFamily="34" charset="0"/>
              </a:rPr>
              <a:t>Çocuğunuza Okuma Alışkanlığı Kazandırma</a:t>
            </a:r>
          </a:p>
          <a:p>
            <a:pPr marL="285750" indent="-285750">
              <a:buFont typeface="Arial" panose="020B0604020202020204" pitchFamily="34" charset="0"/>
              <a:buChar char="•"/>
            </a:pPr>
            <a:r>
              <a:rPr lang="tr-TR" sz="2000" dirty="0" smtClean="0"/>
              <a:t>Okumak Nedir?</a:t>
            </a:r>
          </a:p>
          <a:p>
            <a:pPr marL="285750" indent="-285750">
              <a:buFont typeface="Arial" panose="020B0604020202020204" pitchFamily="34" charset="0"/>
              <a:buChar char="•"/>
            </a:pPr>
            <a:r>
              <a:rPr lang="tr-TR" sz="2000" dirty="0" smtClean="0"/>
              <a:t>Okuma Alışkanlığı</a:t>
            </a:r>
          </a:p>
          <a:p>
            <a:pPr marL="285750" indent="-285750">
              <a:buFont typeface="Arial" panose="020B0604020202020204" pitchFamily="34" charset="0"/>
              <a:buChar char="•"/>
            </a:pPr>
            <a:r>
              <a:rPr lang="tr-TR" sz="2000" dirty="0" smtClean="0"/>
              <a:t>Okumanın Çocuk Gelişimine Katkıları</a:t>
            </a:r>
          </a:p>
          <a:p>
            <a:pPr marL="285750" indent="-285750">
              <a:buFont typeface="Arial" panose="020B0604020202020204" pitchFamily="34" charset="0"/>
              <a:buChar char="•"/>
            </a:pPr>
            <a:r>
              <a:rPr lang="tr-TR" sz="2000" dirty="0" smtClean="0"/>
              <a:t>Çocuğunuza Okuma Alışkanlığı Kazandırmanın Yolları</a:t>
            </a:r>
          </a:p>
          <a:p>
            <a:pPr marL="285750" lvl="0" indent="-285750">
              <a:buFont typeface="Arial" panose="020B0604020202020204" pitchFamily="34" charset="0"/>
              <a:buChar char="•"/>
            </a:pPr>
            <a:r>
              <a:rPr lang="tr-TR" sz="2000" dirty="0" smtClean="0"/>
              <a:t>Kitap Sevgisi Aşılamak İçin Neler Yapılabilir?</a:t>
            </a:r>
          </a:p>
          <a:p>
            <a:pPr marL="285750" lvl="0" indent="-285750">
              <a:buFont typeface="Arial" panose="020B0604020202020204" pitchFamily="34" charset="0"/>
              <a:buChar char="•"/>
            </a:pPr>
            <a:r>
              <a:rPr lang="tr-TR" sz="2000" dirty="0" smtClean="0"/>
              <a:t>Çocuk Kitabı Nasıl Olmalı?</a:t>
            </a:r>
          </a:p>
          <a:p>
            <a:pPr marL="285750" indent="-285750">
              <a:buFont typeface="Arial" panose="020B0604020202020204" pitchFamily="34" charset="0"/>
              <a:buChar char="•"/>
            </a:pPr>
            <a:r>
              <a:rPr lang="tr-TR" sz="2000" dirty="0" smtClean="0"/>
              <a:t>Çocuk Kitabı Nasıl Olmamalı?</a:t>
            </a:r>
          </a:p>
          <a:p>
            <a:pPr marL="285750" indent="-285750">
              <a:buFont typeface="Arial" panose="020B0604020202020204" pitchFamily="34" charset="0"/>
              <a:buChar char="•"/>
            </a:pPr>
            <a:r>
              <a:rPr lang="tr-TR" sz="2000" dirty="0" smtClean="0"/>
              <a:t>Okumanın Uzun Vadeli Faydaları</a:t>
            </a:r>
          </a:p>
          <a:p>
            <a:pPr marL="285750" indent="-285750">
              <a:buFont typeface="Arial" panose="020B0604020202020204" pitchFamily="34" charset="0"/>
              <a:buChar char="•"/>
            </a:pPr>
            <a:r>
              <a:rPr lang="tr-TR" sz="2000" dirty="0" smtClean="0"/>
              <a:t>Ödev </a:t>
            </a:r>
          </a:p>
          <a:p>
            <a:pPr marL="285750" indent="-285750">
              <a:buFont typeface="Arial" panose="020B0604020202020204" pitchFamily="34" charset="0"/>
              <a:buChar char="•"/>
            </a:pPr>
            <a:r>
              <a:rPr lang="tr-TR" sz="2000" dirty="0" smtClean="0"/>
              <a:t>Sonuç</a:t>
            </a:r>
            <a:endParaRPr lang="tr-TR" sz="2000" dirty="0"/>
          </a:p>
        </p:txBody>
      </p:sp>
    </p:spTree>
    <p:extLst>
      <p:ext uri="{BB962C8B-B14F-4D97-AF65-F5344CB8AC3E}">
        <p14:creationId xmlns:p14="http://schemas.microsoft.com/office/powerpoint/2010/main" val="888641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4</a:t>
            </a:fld>
            <a:endParaRPr lang="tr-TR" dirty="0">
              <a:solidFill>
                <a:schemeClr val="bg1"/>
              </a:solidFill>
              <a:latin typeface="Century Gothic" panose="020B0502020202020204" pitchFamily="34" charset="0"/>
            </a:endParaRPr>
          </a:p>
        </p:txBody>
      </p:sp>
      <p:sp>
        <p:nvSpPr>
          <p:cNvPr id="5" name="Metin kutusu 4">
            <a:extLst>
              <a:ext uri="{FF2B5EF4-FFF2-40B4-BE49-F238E27FC236}">
                <a16:creationId xmlns:a16="http://schemas.microsoft.com/office/drawing/2014/main" id="{14644437-9024-4D72-8A96-EF5B9BFE6704}"/>
              </a:ext>
            </a:extLst>
          </p:cNvPr>
          <p:cNvSpPr txBox="1"/>
          <p:nvPr/>
        </p:nvSpPr>
        <p:spPr>
          <a:xfrm>
            <a:off x="7233896" y="2623208"/>
            <a:ext cx="4631823" cy="3311635"/>
          </a:xfrm>
          <a:prstGeom prst="rect">
            <a:avLst/>
          </a:prstGeom>
          <a:solidFill>
            <a:srgbClr val="78AABA"/>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algn="ctr">
              <a:defRPr sz="2800" b="1">
                <a:solidFill>
                  <a:schemeClr val="lt1"/>
                </a:solidFill>
                <a:latin typeface="Century Gothic" panose="020B0502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tr-TR" sz="3200" b="0" dirty="0" smtClean="0">
                <a:solidFill>
                  <a:schemeClr val="bg1"/>
                </a:solidFill>
                <a:latin typeface="Times New Roman" panose="02020603050405020304" pitchFamily="18" charset="0"/>
                <a:cs typeface="Times New Roman" panose="02020603050405020304" pitchFamily="18" charset="0"/>
              </a:rPr>
              <a:t>Bugün </a:t>
            </a:r>
            <a:r>
              <a:rPr lang="tr-TR" sz="3200" b="0" dirty="0">
                <a:solidFill>
                  <a:schemeClr val="bg1"/>
                </a:solidFill>
                <a:latin typeface="Times New Roman" panose="02020603050405020304" pitchFamily="18" charset="0"/>
                <a:cs typeface="Times New Roman" panose="02020603050405020304" pitchFamily="18" charset="0"/>
              </a:rPr>
              <a:t>ailelerin çocuklarına okuma alışkanlığı kazandırmaları ve okumanın çocuk gelişimine olan </a:t>
            </a:r>
            <a:r>
              <a:rPr lang="tr-TR" sz="3200" b="0" dirty="0" smtClean="0">
                <a:solidFill>
                  <a:schemeClr val="bg1"/>
                </a:solidFill>
                <a:latin typeface="Times New Roman" panose="02020603050405020304" pitchFamily="18" charset="0"/>
                <a:cs typeface="Times New Roman" panose="02020603050405020304" pitchFamily="18" charset="0"/>
              </a:rPr>
              <a:t>katkılarına değineceğiz.</a:t>
            </a:r>
            <a:endParaRPr lang="tr-TR" sz="3200" b="0" dirty="0">
              <a:solidFill>
                <a:schemeClr val="bg1"/>
              </a:solidFill>
              <a:latin typeface="Times New Roman" panose="02020603050405020304" pitchFamily="18" charset="0"/>
              <a:cs typeface="Times New Roman" panose="02020603050405020304" pitchFamily="18" charset="0"/>
            </a:endParaRPr>
          </a:p>
        </p:txBody>
      </p:sp>
      <p:pic>
        <p:nvPicPr>
          <p:cNvPr id="9" name="Resim 8">
            <a:extLst>
              <a:ext uri="{FF2B5EF4-FFF2-40B4-BE49-F238E27FC236}">
                <a16:creationId xmlns:a16="http://schemas.microsoft.com/office/drawing/2014/main" id="{5AF9B731-6124-413F-9BB1-8DEC99447F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4672" y="2623819"/>
            <a:ext cx="6315456" cy="3608832"/>
          </a:xfrm>
          <a:prstGeom prst="rect">
            <a:avLst/>
          </a:prstGeom>
          <a:effectLst>
            <a:softEdge rad="127000"/>
          </a:effectLst>
        </p:spPr>
      </p:pic>
      <p:sp>
        <p:nvSpPr>
          <p:cNvPr id="2" name="Metin kutusu 1">
            <a:extLst>
              <a:ext uri="{FF2B5EF4-FFF2-40B4-BE49-F238E27FC236}">
                <a16:creationId xmlns:a16="http://schemas.microsoft.com/office/drawing/2014/main" id="{EB7C9EDE-6555-09AD-0FB6-2EB2B1D829D0}"/>
              </a:ext>
            </a:extLst>
          </p:cNvPr>
          <p:cNvSpPr txBox="1"/>
          <p:nvPr/>
        </p:nvSpPr>
        <p:spPr>
          <a:xfrm>
            <a:off x="599768" y="1478862"/>
            <a:ext cx="10953750" cy="707886"/>
          </a:xfrm>
          <a:prstGeom prst="rect">
            <a:avLst/>
          </a:prstGeom>
          <a:noFill/>
        </p:spPr>
        <p:txBody>
          <a:bodyPr wrap="square">
            <a:spAutoFit/>
          </a:bodyPr>
          <a:lstStyle/>
          <a:p>
            <a:pPr algn="ctr"/>
            <a:r>
              <a:rPr lang="tr-TR" sz="4000" b="1" dirty="0">
                <a:solidFill>
                  <a:srgbClr val="FF9933"/>
                </a:solidFill>
                <a:latin typeface="Arial" panose="020B0604020202020204" pitchFamily="34" charset="0"/>
                <a:cs typeface="Arial" panose="020B0604020202020204" pitchFamily="34" charset="0"/>
              </a:rPr>
              <a:t>Çocuğunuza Okuma Alışkanlığı Kazandırma</a:t>
            </a:r>
          </a:p>
        </p:txBody>
      </p:sp>
    </p:spTree>
    <p:extLst>
      <p:ext uri="{BB962C8B-B14F-4D97-AF65-F5344CB8AC3E}">
        <p14:creationId xmlns:p14="http://schemas.microsoft.com/office/powerpoint/2010/main" val="1780526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ey Kaydırma 4"/>
          <p:cNvSpPr/>
          <p:nvPr/>
        </p:nvSpPr>
        <p:spPr>
          <a:xfrm>
            <a:off x="354842" y="1538842"/>
            <a:ext cx="8232224" cy="4566376"/>
          </a:xfrm>
          <a:prstGeom prst="verticalScroll">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Unvan 1"/>
          <p:cNvSpPr>
            <a:spLocks noGrp="1"/>
          </p:cNvSpPr>
          <p:nvPr>
            <p:ph type="title"/>
          </p:nvPr>
        </p:nvSpPr>
        <p:spPr>
          <a:xfrm>
            <a:off x="1518607" y="1315193"/>
            <a:ext cx="5621216" cy="892390"/>
          </a:xfrm>
        </p:spPr>
        <p:txBody>
          <a:bodyPr>
            <a:normAutofit/>
          </a:bodyPr>
          <a:lstStyle/>
          <a:p>
            <a:pPr algn="ctr">
              <a:lnSpc>
                <a:spcPct val="150000"/>
              </a:lnSpc>
            </a:pPr>
            <a:r>
              <a:rPr lang="tr-TR" b="1" dirty="0" smtClean="0">
                <a:solidFill>
                  <a:srgbClr val="FF9933"/>
                </a:solidFill>
              </a:rPr>
              <a:t>OKUMAK NEDİR?</a:t>
            </a:r>
            <a:endParaRPr lang="tr-TR" b="1" dirty="0">
              <a:solidFill>
                <a:srgbClr val="FF9933"/>
              </a:solidFill>
            </a:endParaRPr>
          </a:p>
        </p:txBody>
      </p:sp>
      <p:sp>
        <p:nvSpPr>
          <p:cNvPr id="3" name="İçerik Yer Tutucusu 2"/>
          <p:cNvSpPr>
            <a:spLocks noGrp="1"/>
          </p:cNvSpPr>
          <p:nvPr>
            <p:ph idx="1"/>
          </p:nvPr>
        </p:nvSpPr>
        <p:spPr>
          <a:xfrm>
            <a:off x="1146412" y="2314987"/>
            <a:ext cx="6649084" cy="3426313"/>
          </a:xfrm>
        </p:spPr>
        <p:txBody>
          <a:bodyPr>
            <a:normAutofit/>
          </a:bodyPr>
          <a:lstStyle/>
          <a:p>
            <a:pPr>
              <a:lnSpc>
                <a:spcPct val="150000"/>
              </a:lnSpc>
            </a:pPr>
            <a:r>
              <a:rPr lang="tr-TR" dirty="0"/>
              <a:t>Milli Eğitim Bakanlığı </a:t>
            </a:r>
            <a:r>
              <a:rPr lang="tr-TR" dirty="0" smtClean="0"/>
              <a:t>okumayı</a:t>
            </a:r>
            <a:r>
              <a:rPr lang="tr-TR" dirty="0"/>
              <a:t>, insanın işaret ve sembolleri göz ve ses organlarıyla algılayıp beynini kullanarak yorumlaması, değerlendirmesi ve anlamlandırması süreci olarak tanımlamıştır. </a:t>
            </a:r>
          </a:p>
        </p:txBody>
      </p:sp>
      <p:pic>
        <p:nvPicPr>
          <p:cNvPr id="4" name="Resim 3"/>
          <p:cNvPicPr>
            <a:picLocks noChangeAspect="1"/>
          </p:cNvPicPr>
          <p:nvPr/>
        </p:nvPicPr>
        <p:blipFill rotWithShape="1">
          <a:blip r:embed="rId2"/>
          <a:srcRect l="15479" t="-15369" b="1"/>
          <a:stretch/>
        </p:blipFill>
        <p:spPr>
          <a:xfrm>
            <a:off x="8652681" y="1473959"/>
            <a:ext cx="3302561" cy="4507870"/>
          </a:xfrm>
          <a:prstGeom prst="rect">
            <a:avLst/>
          </a:prstGeom>
        </p:spPr>
      </p:pic>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4</a:t>
            </a:r>
          </a:p>
        </p:txBody>
      </p:sp>
    </p:spTree>
    <p:extLst>
      <p:ext uri="{BB962C8B-B14F-4D97-AF65-F5344CB8AC3E}">
        <p14:creationId xmlns:p14="http://schemas.microsoft.com/office/powerpoint/2010/main" val="17632013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61030" y="883740"/>
            <a:ext cx="10515600" cy="1325563"/>
          </a:xfrm>
        </p:spPr>
        <p:txBody>
          <a:bodyPr>
            <a:normAutofit/>
          </a:bodyPr>
          <a:lstStyle/>
          <a:p>
            <a:r>
              <a:rPr lang="tr-TR" sz="4400" b="1" dirty="0" smtClean="0">
                <a:solidFill>
                  <a:schemeClr val="accent5">
                    <a:lumMod val="60000"/>
                    <a:lumOff val="40000"/>
                  </a:schemeClr>
                </a:solidFill>
              </a:rPr>
              <a:t>OKUMA ALIŞKANLIĞI</a:t>
            </a:r>
            <a:endParaRPr lang="tr-TR" sz="4400" b="1" dirty="0">
              <a:solidFill>
                <a:schemeClr val="accent5">
                  <a:lumMod val="60000"/>
                  <a:lumOff val="40000"/>
                </a:schemeClr>
              </a:solidFill>
            </a:endParaRPr>
          </a:p>
        </p:txBody>
      </p:sp>
      <p:sp>
        <p:nvSpPr>
          <p:cNvPr id="3" name="İçerik Yer Tutucusu 2"/>
          <p:cNvSpPr>
            <a:spLocks noGrp="1"/>
          </p:cNvSpPr>
          <p:nvPr>
            <p:ph idx="1"/>
          </p:nvPr>
        </p:nvSpPr>
        <p:spPr>
          <a:xfrm>
            <a:off x="701722" y="2330592"/>
            <a:ext cx="7541526" cy="3565241"/>
          </a:xfrm>
          <a:ln w="76200"/>
        </p:spPr>
        <p:style>
          <a:lnRef idx="2">
            <a:schemeClr val="accent5"/>
          </a:lnRef>
          <a:fillRef idx="1">
            <a:schemeClr val="lt1"/>
          </a:fillRef>
          <a:effectRef idx="0">
            <a:schemeClr val="accent5"/>
          </a:effectRef>
          <a:fontRef idx="minor">
            <a:schemeClr val="dk1"/>
          </a:fontRef>
        </p:style>
        <p:txBody>
          <a:bodyPr>
            <a:noAutofit/>
          </a:bodyPr>
          <a:lstStyle/>
          <a:p>
            <a:pPr>
              <a:lnSpc>
                <a:spcPct val="150000"/>
              </a:lnSpc>
            </a:pPr>
            <a:r>
              <a:rPr lang="tr-TR" sz="2400" dirty="0"/>
              <a:t>Millî eğitimin </a:t>
            </a:r>
            <a:r>
              <a:rPr lang="tr-TR" sz="2400" dirty="0" smtClean="0"/>
              <a:t>hedeflerinden </a:t>
            </a:r>
            <a:r>
              <a:rPr lang="tr-TR" sz="2400" dirty="0"/>
              <a:t>olan hür ve </a:t>
            </a:r>
            <a:r>
              <a:rPr lang="tr-TR" sz="2400" dirty="0" smtClean="0"/>
              <a:t>bilimsel düşünme </a:t>
            </a:r>
            <a:r>
              <a:rPr lang="tr-TR" sz="2400" dirty="0"/>
              <a:t>gücüne, geniş bir dünya görüşüne </a:t>
            </a:r>
            <a:r>
              <a:rPr lang="tr-TR" sz="2400" dirty="0" smtClean="0"/>
              <a:t>sahip, </a:t>
            </a:r>
            <a:r>
              <a:rPr lang="tr-TR" sz="2400" dirty="0"/>
              <a:t>yapıcı, yaratıcı ve verimli </a:t>
            </a:r>
            <a:r>
              <a:rPr lang="tr-TR" sz="2400" dirty="0" smtClean="0"/>
              <a:t>kişiler yetiştirme amacı:</a:t>
            </a:r>
          </a:p>
          <a:p>
            <a:pPr>
              <a:lnSpc>
                <a:spcPct val="150000"/>
              </a:lnSpc>
            </a:pPr>
            <a:r>
              <a:rPr lang="tr-TR" sz="2400" dirty="0"/>
              <a:t>Ç</a:t>
            </a:r>
            <a:r>
              <a:rPr lang="tr-TR" sz="2400" dirty="0" smtClean="0"/>
              <a:t>ocuklara </a:t>
            </a:r>
            <a:r>
              <a:rPr lang="tr-TR" sz="2400" dirty="0"/>
              <a:t>küçük yaştan itibaren </a:t>
            </a:r>
            <a:r>
              <a:rPr lang="tr-TR" sz="2400" b="1" dirty="0" smtClean="0"/>
              <a:t>okuma alışkanlığı </a:t>
            </a:r>
            <a:r>
              <a:rPr lang="tr-TR" sz="2400" dirty="0" smtClean="0"/>
              <a:t>kazandırmakla gerçekleşecektir.</a:t>
            </a:r>
            <a:endParaRPr lang="tr-TR" sz="2400" dirty="0"/>
          </a:p>
        </p:txBody>
      </p:sp>
      <p:pic>
        <p:nvPicPr>
          <p:cNvPr id="4" name="Resim 3"/>
          <p:cNvPicPr>
            <a:picLocks noChangeAspect="1"/>
          </p:cNvPicPr>
          <p:nvPr/>
        </p:nvPicPr>
        <p:blipFill>
          <a:blip r:embed="rId2"/>
          <a:stretch>
            <a:fillRect/>
          </a:stretch>
        </p:blipFill>
        <p:spPr>
          <a:xfrm>
            <a:off x="8679976" y="2330592"/>
            <a:ext cx="3138985" cy="3482880"/>
          </a:xfrm>
          <a:prstGeom prst="rect">
            <a:avLst/>
          </a:prstGeom>
        </p:spPr>
      </p:pic>
      <p:sp>
        <p:nvSpPr>
          <p:cNvPr id="5" name="Metin kutusu 4">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5</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171825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nvPr>
        </p:nvGraphicFramePr>
        <p:xfrm>
          <a:off x="354843" y="1825625"/>
          <a:ext cx="11491414"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Unvan 4">
            <a:extLst>
              <a:ext uri="{FF2B5EF4-FFF2-40B4-BE49-F238E27FC236}">
                <a16:creationId xmlns:a16="http://schemas.microsoft.com/office/drawing/2014/main" id="{1291E435-2656-A89D-677C-3FE09B81AA14}"/>
              </a:ext>
            </a:extLst>
          </p:cNvPr>
          <p:cNvSpPr txBox="1">
            <a:spLocks noGrp="1"/>
          </p:cNvSpPr>
          <p:nvPr>
            <p:ph type="title"/>
          </p:nvPr>
        </p:nvSpPr>
        <p:spPr>
          <a:xfrm>
            <a:off x="842750" y="638080"/>
            <a:ext cx="10515600" cy="1325563"/>
          </a:xfrm>
          <a:prstGeom prst="rect">
            <a:avLst/>
          </a:prstGeom>
          <a:noFill/>
        </p:spPr>
        <p:txBody>
          <a:bodyPr wrap="square">
            <a:spAutoFit/>
          </a:bodyPr>
          <a:lstStyle/>
          <a:p>
            <a:pPr algn="ctr"/>
            <a:r>
              <a:rPr lang="tr-TR" sz="3600" b="1" dirty="0" smtClean="0">
                <a:solidFill>
                  <a:srgbClr val="FF9933"/>
                </a:solidFill>
              </a:rPr>
              <a:t>OKUMANIN ÇOCUK GELİŞİMİNE KATKILARI</a:t>
            </a:r>
            <a:endParaRPr lang="tr-TR" sz="3600" b="1" dirty="0">
              <a:solidFill>
                <a:srgbClr val="FF9933"/>
              </a:solidFill>
            </a:endParaRPr>
          </a:p>
        </p:txBody>
      </p:sp>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6</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5755432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72684C7E-99F7-4BF4-97AE-DFD264EC8A77}"/>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8</a:t>
            </a:fld>
            <a:endParaRPr lang="tr-TR" dirty="0">
              <a:solidFill>
                <a:schemeClr val="bg1"/>
              </a:solidFill>
              <a:latin typeface="Century Gothic" panose="020B0502020202020204" pitchFamily="34" charset="0"/>
            </a:endParaRPr>
          </a:p>
        </p:txBody>
      </p:sp>
      <p:pic>
        <p:nvPicPr>
          <p:cNvPr id="15" name="Resim 14">
            <a:extLst>
              <a:ext uri="{FF2B5EF4-FFF2-40B4-BE49-F238E27FC236}">
                <a16:creationId xmlns:a16="http://schemas.microsoft.com/office/drawing/2014/main" id="{F1AD3D76-81F4-484E-8857-4DB2B92867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2527775"/>
            <a:ext cx="3843528" cy="3843528"/>
          </a:xfrm>
          <a:prstGeom prst="rect">
            <a:avLst/>
          </a:prstGeom>
          <a:effectLst>
            <a:softEdge rad="127000"/>
          </a:effectLst>
        </p:spPr>
      </p:pic>
      <p:pic>
        <p:nvPicPr>
          <p:cNvPr id="18" name="Resim 17">
            <a:extLst>
              <a:ext uri="{FF2B5EF4-FFF2-40B4-BE49-F238E27FC236}">
                <a16:creationId xmlns:a16="http://schemas.microsoft.com/office/drawing/2014/main" id="{0FD49D0E-576C-4C60-8D99-39E5869F25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0177" y="2527775"/>
            <a:ext cx="3843528" cy="3843528"/>
          </a:xfrm>
          <a:prstGeom prst="rect">
            <a:avLst/>
          </a:prstGeom>
          <a:effectLst>
            <a:softEdge rad="127000"/>
          </a:effectLst>
        </p:spPr>
      </p:pic>
      <p:sp>
        <p:nvSpPr>
          <p:cNvPr id="6" name="Metin kutusu 5">
            <a:extLst>
              <a:ext uri="{FF2B5EF4-FFF2-40B4-BE49-F238E27FC236}">
                <a16:creationId xmlns:a16="http://schemas.microsoft.com/office/drawing/2014/main" id="{4137FB7B-34B2-85A5-E866-5F4E3DF5D2C5}"/>
              </a:ext>
            </a:extLst>
          </p:cNvPr>
          <p:cNvSpPr txBox="1"/>
          <p:nvPr/>
        </p:nvSpPr>
        <p:spPr>
          <a:xfrm>
            <a:off x="219075" y="724572"/>
            <a:ext cx="10953750" cy="1200329"/>
          </a:xfrm>
          <a:prstGeom prst="rect">
            <a:avLst/>
          </a:prstGeom>
          <a:noFill/>
        </p:spPr>
        <p:txBody>
          <a:bodyPr wrap="square">
            <a:spAutoFit/>
          </a:bodyPr>
          <a:lstStyle/>
          <a:p>
            <a:pPr algn="ctr"/>
            <a:r>
              <a:rPr lang="tr-TR" sz="3600" b="1" dirty="0">
                <a:solidFill>
                  <a:srgbClr val="FF9933"/>
                </a:solidFill>
              </a:rPr>
              <a:t>ÇOCUĞUNUZA OKUMA ALIŞKANLIĞI KAZANDIRMANIN YOLLARI</a:t>
            </a:r>
          </a:p>
        </p:txBody>
      </p:sp>
    </p:spTree>
    <p:extLst>
      <p:ext uri="{BB962C8B-B14F-4D97-AF65-F5344CB8AC3E}">
        <p14:creationId xmlns:p14="http://schemas.microsoft.com/office/powerpoint/2010/main" val="674498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id="{657D20C9-DEEF-9E3E-10A4-E6061BD0DB27}"/>
              </a:ext>
            </a:extLst>
          </p:cNvPr>
          <p:cNvSpPr txBox="1"/>
          <p:nvPr/>
        </p:nvSpPr>
        <p:spPr>
          <a:xfrm>
            <a:off x="599768" y="700006"/>
            <a:ext cx="10953750" cy="1200329"/>
          </a:xfrm>
          <a:prstGeom prst="rect">
            <a:avLst/>
          </a:prstGeom>
          <a:noFill/>
        </p:spPr>
        <p:txBody>
          <a:bodyPr wrap="square">
            <a:spAutoFit/>
          </a:bodyPr>
          <a:lstStyle/>
          <a:p>
            <a:pPr algn="ctr"/>
            <a:r>
              <a:rPr lang="tr-TR" sz="3600" b="1" dirty="0" smtClean="0">
                <a:solidFill>
                  <a:srgbClr val="FF9933"/>
                </a:solidFill>
              </a:rPr>
              <a:t>ÇOCUĞUNUZA OKUMA ALIŞKANLIĞI KAZANDIRMANIN YOLLARI</a:t>
            </a:r>
            <a:endParaRPr lang="tr-TR" sz="3600" b="1" dirty="0">
              <a:solidFill>
                <a:srgbClr val="FF9933"/>
              </a:solidFill>
            </a:endParaRPr>
          </a:p>
        </p:txBody>
      </p:sp>
      <p:graphicFrame>
        <p:nvGraphicFramePr>
          <p:cNvPr id="3" name="İçerik Yer Tutucusu 2"/>
          <p:cNvGraphicFramePr>
            <a:graphicFrameLocks noGrp="1"/>
          </p:cNvGraphicFramePr>
          <p:nvPr>
            <p:ph idx="1"/>
            <p:extLst/>
          </p:nvPr>
        </p:nvGraphicFramePr>
        <p:xfrm>
          <a:off x="599768" y="2166820"/>
          <a:ext cx="7424974" cy="35379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esim 4"/>
          <p:cNvPicPr>
            <a:picLocks noChangeAspect="1"/>
          </p:cNvPicPr>
          <p:nvPr/>
        </p:nvPicPr>
        <p:blipFill>
          <a:blip r:embed="rId7"/>
          <a:stretch>
            <a:fillRect/>
          </a:stretch>
        </p:blipFill>
        <p:spPr>
          <a:xfrm>
            <a:off x="8282018" y="2166820"/>
            <a:ext cx="3271500" cy="3266443"/>
          </a:xfrm>
          <a:prstGeom prst="rect">
            <a:avLst/>
          </a:prstGeom>
        </p:spPr>
      </p:pic>
      <p:sp>
        <p:nvSpPr>
          <p:cNvPr id="6" name="Metin kutusu 5">
            <a:extLst>
              <a:ext uri="{FF2B5EF4-FFF2-40B4-BE49-F238E27FC236}">
                <a16:creationId xmlns:a16="http://schemas.microsoft.com/office/drawing/2014/main" id="{C373CAA8-F4E9-CE96-2966-E28245C3CAC4}"/>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8</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250977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714</Words>
  <Application>Microsoft Office PowerPoint</Application>
  <PresentationFormat>Geniş ekran</PresentationFormat>
  <Paragraphs>219</Paragraphs>
  <Slides>28</Slides>
  <Notes>2</Notes>
  <HiddenSlides>0</HiddenSlides>
  <MMClips>0</MMClips>
  <ScaleCrop>false</ScaleCrop>
  <HeadingPairs>
    <vt:vector size="6" baseType="variant">
      <vt:variant>
        <vt:lpstr>Kullanılan Yazı Tipleri</vt:lpstr>
      </vt:variant>
      <vt:variant>
        <vt:i4>10</vt:i4>
      </vt:variant>
      <vt:variant>
        <vt:lpstr>Tema</vt:lpstr>
      </vt:variant>
      <vt:variant>
        <vt:i4>3</vt:i4>
      </vt:variant>
      <vt:variant>
        <vt:lpstr>Slayt Başlıkları</vt:lpstr>
      </vt:variant>
      <vt:variant>
        <vt:i4>28</vt:i4>
      </vt:variant>
    </vt:vector>
  </HeadingPairs>
  <TitlesOfParts>
    <vt:vector size="41" baseType="lpstr">
      <vt:lpstr>Arial</vt:lpstr>
      <vt:lpstr>Calibri</vt:lpstr>
      <vt:lpstr>Calibri Light</vt:lpstr>
      <vt:lpstr>Century Gothic</vt:lpstr>
      <vt:lpstr>Comic Sans MS</vt:lpstr>
      <vt:lpstr>Curlz MT</vt:lpstr>
      <vt:lpstr>Evolventa</vt:lpstr>
      <vt:lpstr>Play</vt:lpstr>
      <vt:lpstr>Times New Roman</vt:lpstr>
      <vt:lpstr>Wingdings</vt:lpstr>
      <vt:lpstr>Office Teması</vt:lpstr>
      <vt:lpstr>1_Office Teması</vt:lpstr>
      <vt:lpstr>2_Office Teması</vt:lpstr>
      <vt:lpstr>PowerPoint Sunusu</vt:lpstr>
      <vt:lpstr>PowerPoint Sunusu</vt:lpstr>
      <vt:lpstr>PowerPoint Sunusu</vt:lpstr>
      <vt:lpstr>PowerPoint Sunusu</vt:lpstr>
      <vt:lpstr>OKUMAK NEDİR?</vt:lpstr>
      <vt:lpstr>OKUMA ALIŞKANLIĞI</vt:lpstr>
      <vt:lpstr>OKUMANIN ÇOCUK GELİŞİMİNE KATKILARI</vt:lpstr>
      <vt:lpstr>PowerPoint Sunusu</vt:lpstr>
      <vt:lpstr>PowerPoint Sunusu</vt:lpstr>
      <vt:lpstr>PowerPoint Sunusu</vt:lpstr>
      <vt:lpstr>PowerPoint Sunusu</vt:lpstr>
      <vt:lpstr>ÇOCUĞUNUZA OKUMA ALIŞKANLIĞI KAZANDIRMANIN YOLLARI</vt:lpstr>
      <vt:lpstr>PowerPoint Sunusu</vt:lpstr>
      <vt:lpstr>ÇOCUĞUNUZA OKUMA ALIŞKANLIĞI  KAZANDIRMANIN YOLLARI</vt:lpstr>
      <vt:lpstr> </vt:lpstr>
      <vt:lpstr>PowerPoint Sunusu</vt:lpstr>
      <vt:lpstr>PowerPoint Sunusu</vt:lpstr>
      <vt:lpstr>PowerPoint Sunusu</vt:lpstr>
      <vt:lpstr>PowerPoint Sunusu</vt:lpstr>
      <vt:lpstr> ÇOCUK KİTABI NASIL OLMALI? </vt:lpstr>
      <vt:lpstr> ÇOCUK KİTABI NASIL OLMALI? </vt:lpstr>
      <vt:lpstr> ÇOCUK KİTABI NASIL OLMAMALI? </vt:lpstr>
      <vt:lpstr>PowerPoint Sunusu</vt:lpstr>
      <vt:lpstr>ÖDEV</vt:lpstr>
      <vt:lpstr>PowerPoint Sunusu</vt:lpstr>
      <vt:lpstr>PowerPoint Sunusu</vt:lpstr>
      <vt:lpstr>KAYNAKÇA</vt:lpstr>
      <vt:lpstr>PowerPoint Sunusu</vt:lpstr>
    </vt:vector>
  </TitlesOfParts>
  <Company>NouS/TncTR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Dell</dc:creator>
  <cp:lastModifiedBy>Dell</cp:lastModifiedBy>
  <cp:revision>3</cp:revision>
  <dcterms:created xsi:type="dcterms:W3CDTF">2024-11-30T17:03:53Z</dcterms:created>
  <dcterms:modified xsi:type="dcterms:W3CDTF">2024-11-30T17:28:26Z</dcterms:modified>
</cp:coreProperties>
</file>