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sldIdLst>
    <p:sldId id="256" r:id="rId3"/>
    <p:sldId id="267" r:id="rId4"/>
    <p:sldId id="257" r:id="rId5"/>
    <p:sldId id="287" r:id="rId6"/>
    <p:sldId id="272" r:id="rId7"/>
    <p:sldId id="276" r:id="rId8"/>
    <p:sldId id="290" r:id="rId9"/>
    <p:sldId id="275" r:id="rId10"/>
    <p:sldId id="278" r:id="rId11"/>
    <p:sldId id="341" r:id="rId12"/>
    <p:sldId id="342" r:id="rId13"/>
    <p:sldId id="280" r:id="rId14"/>
    <p:sldId id="300" r:id="rId15"/>
    <p:sldId id="301" r:id="rId16"/>
    <p:sldId id="339" r:id="rId17"/>
    <p:sldId id="340" r:id="rId18"/>
    <p:sldId id="299" r:id="rId19"/>
    <p:sldId id="338" r:id="rId20"/>
    <p:sldId id="343" r:id="rId2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78A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882A6B-12D3-4B9C-9024-9ECB33DEA418}" v="7" dt="2024-10-14T20:32:29.7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6247" autoAdjust="0"/>
  </p:normalViewPr>
  <p:slideViewPr>
    <p:cSldViewPr snapToGrid="0">
      <p:cViewPr>
        <p:scale>
          <a:sx n="78" d="100"/>
          <a:sy n="78" d="100"/>
        </p:scale>
        <p:origin x="-396"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STAFA NAVAKUŞU" userId="f0427bc5db11cc10" providerId="LiveId" clId="{1A9AA0EF-4A3D-4531-9BFA-2F162D3D5486}"/>
    <pc:docChg chg="modSld">
      <pc:chgData name="MUSTAFA NAVAKUŞU" userId="f0427bc5db11cc10" providerId="LiveId" clId="{1A9AA0EF-4A3D-4531-9BFA-2F162D3D5486}" dt="2024-09-26T12:03:52.183" v="8" actId="20577"/>
      <pc:docMkLst>
        <pc:docMk/>
      </pc:docMkLst>
      <pc:sldChg chg="modSp mod">
        <pc:chgData name="MUSTAFA NAVAKUŞU" userId="f0427bc5db11cc10" providerId="LiveId" clId="{1A9AA0EF-4A3D-4531-9BFA-2F162D3D5486}" dt="2024-09-26T12:03:52.183" v="8" actId="20577"/>
        <pc:sldMkLst>
          <pc:docMk/>
          <pc:sldMk cId="1128847319" sldId="263"/>
        </pc:sldMkLst>
        <pc:spChg chg="mod">
          <ac:chgData name="MUSTAFA NAVAKUŞU" userId="f0427bc5db11cc10" providerId="LiveId" clId="{1A9AA0EF-4A3D-4531-9BFA-2F162D3D5486}" dt="2024-09-26T12:03:52.183" v="8" actId="20577"/>
          <ac:spMkLst>
            <pc:docMk/>
            <pc:sldMk cId="1128847319" sldId="263"/>
            <ac:spMk id="3" creationId="{36BD2D7D-9524-8936-45DC-DE6E252DEB50}"/>
          </ac:spMkLst>
        </pc:spChg>
      </pc:sldChg>
      <pc:sldChg chg="modSp mod">
        <pc:chgData name="MUSTAFA NAVAKUŞU" userId="f0427bc5db11cc10" providerId="LiveId" clId="{1A9AA0EF-4A3D-4531-9BFA-2F162D3D5486}" dt="2024-09-26T11:36:16.865" v="7" actId="1036"/>
        <pc:sldMkLst>
          <pc:docMk/>
          <pc:sldMk cId="3392815246" sldId="266"/>
        </pc:sldMkLst>
        <pc:spChg chg="mod">
          <ac:chgData name="MUSTAFA NAVAKUŞU" userId="f0427bc5db11cc10" providerId="LiveId" clId="{1A9AA0EF-4A3D-4531-9BFA-2F162D3D5486}" dt="2024-09-26T11:36:16.865" v="7" actId="1036"/>
          <ac:spMkLst>
            <pc:docMk/>
            <pc:sldMk cId="3392815246" sldId="266"/>
            <ac:spMk id="2" creationId="{AADD7160-BA4D-826B-EFF0-F5306AB4E216}"/>
          </ac:spMkLst>
        </pc:spChg>
      </pc:sldChg>
    </pc:docChg>
  </pc:docChgLst>
  <pc:docChgLst>
    <pc:chgData name="MUSTAFA NAVAKUŞU" userId="f0427bc5db11cc10" providerId="LiveId" clId="{BC882A6B-12D3-4B9C-9024-9ECB33DEA418}"/>
    <pc:docChg chg="undo custSel addSld modSld modMainMaster">
      <pc:chgData name="MUSTAFA NAVAKUŞU" userId="f0427bc5db11cc10" providerId="LiveId" clId="{BC882A6B-12D3-4B9C-9024-9ECB33DEA418}" dt="2024-10-14T20:32:33.445" v="82" actId="962"/>
      <pc:docMkLst>
        <pc:docMk/>
      </pc:docMkLst>
      <pc:sldChg chg="addSp delSp modSp mod setBg">
        <pc:chgData name="MUSTAFA NAVAKUŞU" userId="f0427bc5db11cc10" providerId="LiveId" clId="{BC882A6B-12D3-4B9C-9024-9ECB33DEA418}" dt="2024-10-14T20:32:33.445" v="82" actId="962"/>
        <pc:sldMkLst>
          <pc:docMk/>
          <pc:sldMk cId="3129434658" sldId="256"/>
        </pc:sldMkLst>
        <pc:picChg chg="add mod">
          <ac:chgData name="MUSTAFA NAVAKUŞU" userId="f0427bc5db11cc10" providerId="LiveId" clId="{BC882A6B-12D3-4B9C-9024-9ECB33DEA418}" dt="2024-10-14T20:32:33.445" v="82" actId="962"/>
          <ac:picMkLst>
            <pc:docMk/>
            <pc:sldMk cId="3129434658" sldId="256"/>
            <ac:picMk id="3" creationId="{F260829C-5C59-757E-B82B-C379ECF12257}"/>
          </ac:picMkLst>
        </pc:picChg>
        <pc:picChg chg="del">
          <ac:chgData name="MUSTAFA NAVAKUŞU" userId="f0427bc5db11cc10" providerId="LiveId" clId="{BC882A6B-12D3-4B9C-9024-9ECB33DEA418}" dt="2024-10-14T20:30:26.598" v="48" actId="478"/>
          <ac:picMkLst>
            <pc:docMk/>
            <pc:sldMk cId="3129434658" sldId="256"/>
            <ac:picMk id="11" creationId="{0C04C2E2-7BCB-4295-D331-6A1CBE5EC835}"/>
          </ac:picMkLst>
        </pc:picChg>
      </pc:sldChg>
      <pc:sldChg chg="delSp modSp mod">
        <pc:chgData name="MUSTAFA NAVAKUŞU" userId="f0427bc5db11cc10" providerId="LiveId" clId="{BC882A6B-12D3-4B9C-9024-9ECB33DEA418}" dt="2024-10-14T20:19:11.574" v="19" actId="20577"/>
        <pc:sldMkLst>
          <pc:docMk/>
          <pc:sldMk cId="4119265688" sldId="257"/>
        </pc:sldMkLst>
        <pc:spChg chg="mod">
          <ac:chgData name="MUSTAFA NAVAKUŞU" userId="f0427bc5db11cc10" providerId="LiveId" clId="{BC882A6B-12D3-4B9C-9024-9ECB33DEA418}" dt="2024-10-14T20:19:11.574" v="19" actId="20577"/>
          <ac:spMkLst>
            <pc:docMk/>
            <pc:sldMk cId="4119265688" sldId="257"/>
            <ac:spMk id="2" creationId="{181B5CAA-DDC4-7397-41BC-37CCB0BCBB7F}"/>
          </ac:spMkLst>
        </pc:spChg>
        <pc:spChg chg="del">
          <ac:chgData name="MUSTAFA NAVAKUŞU" userId="f0427bc5db11cc10" providerId="LiveId" clId="{BC882A6B-12D3-4B9C-9024-9ECB33DEA418}" dt="2024-10-14T20:18:59.705" v="0" actId="478"/>
          <ac:spMkLst>
            <pc:docMk/>
            <pc:sldMk cId="4119265688" sldId="257"/>
            <ac:spMk id="3" creationId="{F0B2C6F8-C4B7-72F4-EC5A-837977896307}"/>
          </ac:spMkLst>
        </pc:spChg>
      </pc:sldChg>
      <pc:sldChg chg="delSp mod">
        <pc:chgData name="MUSTAFA NAVAKUŞU" userId="f0427bc5db11cc10" providerId="LiveId" clId="{BC882A6B-12D3-4B9C-9024-9ECB33DEA418}" dt="2024-10-14T20:19:30.798" v="21" actId="478"/>
        <pc:sldMkLst>
          <pc:docMk/>
          <pc:sldMk cId="1273640291" sldId="258"/>
        </pc:sldMkLst>
        <pc:spChg chg="del">
          <ac:chgData name="MUSTAFA NAVAKUŞU" userId="f0427bc5db11cc10" providerId="LiveId" clId="{BC882A6B-12D3-4B9C-9024-9ECB33DEA418}" dt="2024-10-14T20:19:30.798" v="21" actId="478"/>
          <ac:spMkLst>
            <pc:docMk/>
            <pc:sldMk cId="1273640291" sldId="258"/>
            <ac:spMk id="2" creationId="{93590552-735E-46D6-23BA-80C24AFE74B6}"/>
          </ac:spMkLst>
        </pc:spChg>
        <pc:spChg chg="del">
          <ac:chgData name="MUSTAFA NAVAKUŞU" userId="f0427bc5db11cc10" providerId="LiveId" clId="{BC882A6B-12D3-4B9C-9024-9ECB33DEA418}" dt="2024-10-14T20:19:28.905" v="20" actId="478"/>
          <ac:spMkLst>
            <pc:docMk/>
            <pc:sldMk cId="1273640291" sldId="258"/>
            <ac:spMk id="8" creationId="{97043D3F-3D57-743E-480C-E820BE18020E}"/>
          </ac:spMkLst>
        </pc:spChg>
      </pc:sldChg>
      <pc:sldChg chg="delSp mod">
        <pc:chgData name="MUSTAFA NAVAKUŞU" userId="f0427bc5db11cc10" providerId="LiveId" clId="{BC882A6B-12D3-4B9C-9024-9ECB33DEA418}" dt="2024-10-14T20:19:35.091" v="23" actId="478"/>
        <pc:sldMkLst>
          <pc:docMk/>
          <pc:sldMk cId="1664509292" sldId="259"/>
        </pc:sldMkLst>
        <pc:spChg chg="del">
          <ac:chgData name="MUSTAFA NAVAKUŞU" userId="f0427bc5db11cc10" providerId="LiveId" clId="{BC882A6B-12D3-4B9C-9024-9ECB33DEA418}" dt="2024-10-14T20:19:35.091" v="23" actId="478"/>
          <ac:spMkLst>
            <pc:docMk/>
            <pc:sldMk cId="1664509292" sldId="259"/>
            <ac:spMk id="2" creationId="{EE520F10-B222-ADCF-1463-5DA53C4B563B}"/>
          </ac:spMkLst>
        </pc:spChg>
        <pc:spChg chg="del">
          <ac:chgData name="MUSTAFA NAVAKUŞU" userId="f0427bc5db11cc10" providerId="LiveId" clId="{BC882A6B-12D3-4B9C-9024-9ECB33DEA418}" dt="2024-10-14T20:19:33.734" v="22" actId="478"/>
          <ac:spMkLst>
            <pc:docMk/>
            <pc:sldMk cId="1664509292" sldId="259"/>
            <ac:spMk id="3" creationId="{2A518918-AE51-05E2-73E6-F75EA8C49192}"/>
          </ac:spMkLst>
        </pc:spChg>
      </pc:sldChg>
      <pc:sldChg chg="delSp mod">
        <pc:chgData name="MUSTAFA NAVAKUŞU" userId="f0427bc5db11cc10" providerId="LiveId" clId="{BC882A6B-12D3-4B9C-9024-9ECB33DEA418}" dt="2024-10-14T20:19:54.277" v="25" actId="478"/>
        <pc:sldMkLst>
          <pc:docMk/>
          <pc:sldMk cId="3803291091" sldId="260"/>
        </pc:sldMkLst>
        <pc:spChg chg="del">
          <ac:chgData name="MUSTAFA NAVAKUŞU" userId="f0427bc5db11cc10" providerId="LiveId" clId="{BC882A6B-12D3-4B9C-9024-9ECB33DEA418}" dt="2024-10-14T20:19:54.277" v="25" actId="478"/>
          <ac:spMkLst>
            <pc:docMk/>
            <pc:sldMk cId="3803291091" sldId="260"/>
            <ac:spMk id="2" creationId="{C56DE1B9-98B5-9FA1-1F9E-6976E5EE1175}"/>
          </ac:spMkLst>
        </pc:spChg>
        <pc:picChg chg="del">
          <ac:chgData name="MUSTAFA NAVAKUŞU" userId="f0427bc5db11cc10" providerId="LiveId" clId="{BC882A6B-12D3-4B9C-9024-9ECB33DEA418}" dt="2024-10-14T20:19:52.670" v="24" actId="478"/>
          <ac:picMkLst>
            <pc:docMk/>
            <pc:sldMk cId="3803291091" sldId="260"/>
            <ac:picMk id="4" creationId="{7E5B599D-DE3E-4465-9301-1ABB8C806EA9}"/>
          </ac:picMkLst>
        </pc:picChg>
      </pc:sldChg>
      <pc:sldChg chg="delSp mod">
        <pc:chgData name="MUSTAFA NAVAKUŞU" userId="f0427bc5db11cc10" providerId="LiveId" clId="{BC882A6B-12D3-4B9C-9024-9ECB33DEA418}" dt="2024-10-14T20:20:05.752" v="28" actId="478"/>
        <pc:sldMkLst>
          <pc:docMk/>
          <pc:sldMk cId="375051664" sldId="262"/>
        </pc:sldMkLst>
        <pc:spChg chg="del">
          <ac:chgData name="MUSTAFA NAVAKUŞU" userId="f0427bc5db11cc10" providerId="LiveId" clId="{BC882A6B-12D3-4B9C-9024-9ECB33DEA418}" dt="2024-10-14T20:20:02.909" v="26" actId="478"/>
          <ac:spMkLst>
            <pc:docMk/>
            <pc:sldMk cId="375051664" sldId="262"/>
            <ac:spMk id="2" creationId="{AADD7160-BA4D-826B-EFF0-F5306AB4E216}"/>
          </ac:spMkLst>
        </pc:spChg>
        <pc:spChg chg="del">
          <ac:chgData name="MUSTAFA NAVAKUŞU" userId="f0427bc5db11cc10" providerId="LiveId" clId="{BC882A6B-12D3-4B9C-9024-9ECB33DEA418}" dt="2024-10-14T20:20:04.117" v="27" actId="478"/>
          <ac:spMkLst>
            <pc:docMk/>
            <pc:sldMk cId="375051664" sldId="262"/>
            <ac:spMk id="3" creationId="{D642E688-1B1E-9BB5-8946-5D2F14057B9D}"/>
          </ac:spMkLst>
        </pc:spChg>
        <pc:spChg chg="del">
          <ac:chgData name="MUSTAFA NAVAKUŞU" userId="f0427bc5db11cc10" providerId="LiveId" clId="{BC882A6B-12D3-4B9C-9024-9ECB33DEA418}" dt="2024-10-14T20:20:05.752" v="28" actId="478"/>
          <ac:spMkLst>
            <pc:docMk/>
            <pc:sldMk cId="375051664" sldId="262"/>
            <ac:spMk id="4" creationId="{E3F56D43-9F76-A721-031A-C7675418AEF9}"/>
          </ac:spMkLst>
        </pc:spChg>
      </pc:sldChg>
      <pc:sldChg chg="delSp mod">
        <pc:chgData name="MUSTAFA NAVAKUŞU" userId="f0427bc5db11cc10" providerId="LiveId" clId="{BC882A6B-12D3-4B9C-9024-9ECB33DEA418}" dt="2024-10-14T20:20:11.029" v="31" actId="478"/>
        <pc:sldMkLst>
          <pc:docMk/>
          <pc:sldMk cId="1128847319" sldId="263"/>
        </pc:sldMkLst>
        <pc:spChg chg="del">
          <ac:chgData name="MUSTAFA NAVAKUŞU" userId="f0427bc5db11cc10" providerId="LiveId" clId="{BC882A6B-12D3-4B9C-9024-9ECB33DEA418}" dt="2024-10-14T20:20:08.571" v="29" actId="478"/>
          <ac:spMkLst>
            <pc:docMk/>
            <pc:sldMk cId="1128847319" sldId="263"/>
            <ac:spMk id="2" creationId="{AADD7160-BA4D-826B-EFF0-F5306AB4E216}"/>
          </ac:spMkLst>
        </pc:spChg>
        <pc:spChg chg="del">
          <ac:chgData name="MUSTAFA NAVAKUŞU" userId="f0427bc5db11cc10" providerId="LiveId" clId="{BC882A6B-12D3-4B9C-9024-9ECB33DEA418}" dt="2024-10-14T20:20:09.931" v="30" actId="478"/>
          <ac:spMkLst>
            <pc:docMk/>
            <pc:sldMk cId="1128847319" sldId="263"/>
            <ac:spMk id="3" creationId="{36BD2D7D-9524-8936-45DC-DE6E252DEB50}"/>
          </ac:spMkLst>
        </pc:spChg>
        <pc:spChg chg="del">
          <ac:chgData name="MUSTAFA NAVAKUŞU" userId="f0427bc5db11cc10" providerId="LiveId" clId="{BC882A6B-12D3-4B9C-9024-9ECB33DEA418}" dt="2024-10-14T20:20:11.029" v="31" actId="478"/>
          <ac:spMkLst>
            <pc:docMk/>
            <pc:sldMk cId="1128847319" sldId="263"/>
            <ac:spMk id="4" creationId="{E769B705-FB59-9D36-0E81-8059BEE91EBA}"/>
          </ac:spMkLst>
        </pc:spChg>
      </pc:sldChg>
      <pc:sldChg chg="delSp mod">
        <pc:chgData name="MUSTAFA NAVAKUŞU" userId="f0427bc5db11cc10" providerId="LiveId" clId="{BC882A6B-12D3-4B9C-9024-9ECB33DEA418}" dt="2024-10-14T20:20:15.464" v="34" actId="478"/>
        <pc:sldMkLst>
          <pc:docMk/>
          <pc:sldMk cId="1380973674" sldId="264"/>
        </pc:sldMkLst>
        <pc:spChg chg="del">
          <ac:chgData name="MUSTAFA NAVAKUŞU" userId="f0427bc5db11cc10" providerId="LiveId" clId="{BC882A6B-12D3-4B9C-9024-9ECB33DEA418}" dt="2024-10-14T20:20:14.207" v="33" actId="478"/>
          <ac:spMkLst>
            <pc:docMk/>
            <pc:sldMk cId="1380973674" sldId="264"/>
            <ac:spMk id="2" creationId="{AADD7160-BA4D-826B-EFF0-F5306AB4E216}"/>
          </ac:spMkLst>
        </pc:spChg>
        <pc:spChg chg="del">
          <ac:chgData name="MUSTAFA NAVAKUŞU" userId="f0427bc5db11cc10" providerId="LiveId" clId="{BC882A6B-12D3-4B9C-9024-9ECB33DEA418}" dt="2024-10-14T20:20:13.527" v="32" actId="478"/>
          <ac:spMkLst>
            <pc:docMk/>
            <pc:sldMk cId="1380973674" sldId="264"/>
            <ac:spMk id="3" creationId="{0B7EC18A-6E34-27B9-6A9D-91B9E7F8C13C}"/>
          </ac:spMkLst>
        </pc:spChg>
        <pc:spChg chg="del">
          <ac:chgData name="MUSTAFA NAVAKUŞU" userId="f0427bc5db11cc10" providerId="LiveId" clId="{BC882A6B-12D3-4B9C-9024-9ECB33DEA418}" dt="2024-10-14T20:20:15.464" v="34" actId="478"/>
          <ac:spMkLst>
            <pc:docMk/>
            <pc:sldMk cId="1380973674" sldId="264"/>
            <ac:spMk id="4" creationId="{3A63CB80-97F4-5482-A2BA-D362C35219E9}"/>
          </ac:spMkLst>
        </pc:spChg>
      </pc:sldChg>
      <pc:sldChg chg="delSp mod">
        <pc:chgData name="MUSTAFA NAVAKUŞU" userId="f0427bc5db11cc10" providerId="LiveId" clId="{BC882A6B-12D3-4B9C-9024-9ECB33DEA418}" dt="2024-10-14T20:20:20.396" v="37" actId="478"/>
        <pc:sldMkLst>
          <pc:docMk/>
          <pc:sldMk cId="4180399631" sldId="265"/>
        </pc:sldMkLst>
        <pc:spChg chg="del">
          <ac:chgData name="MUSTAFA NAVAKUŞU" userId="f0427bc5db11cc10" providerId="LiveId" clId="{BC882A6B-12D3-4B9C-9024-9ECB33DEA418}" dt="2024-10-14T20:20:18.539" v="35" actId="478"/>
          <ac:spMkLst>
            <pc:docMk/>
            <pc:sldMk cId="4180399631" sldId="265"/>
            <ac:spMk id="2" creationId="{AADD7160-BA4D-826B-EFF0-F5306AB4E216}"/>
          </ac:spMkLst>
        </pc:spChg>
        <pc:spChg chg="del">
          <ac:chgData name="MUSTAFA NAVAKUŞU" userId="f0427bc5db11cc10" providerId="LiveId" clId="{BC882A6B-12D3-4B9C-9024-9ECB33DEA418}" dt="2024-10-14T20:20:19.212" v="36" actId="478"/>
          <ac:spMkLst>
            <pc:docMk/>
            <pc:sldMk cId="4180399631" sldId="265"/>
            <ac:spMk id="3" creationId="{63F1C039-5B2A-A995-8E08-06EF19DBBC2F}"/>
          </ac:spMkLst>
        </pc:spChg>
        <pc:spChg chg="del">
          <ac:chgData name="MUSTAFA NAVAKUŞU" userId="f0427bc5db11cc10" providerId="LiveId" clId="{BC882A6B-12D3-4B9C-9024-9ECB33DEA418}" dt="2024-10-14T20:20:20.396" v="37" actId="478"/>
          <ac:spMkLst>
            <pc:docMk/>
            <pc:sldMk cId="4180399631" sldId="265"/>
            <ac:spMk id="4" creationId="{D649A118-2A1B-25B9-E940-CDD8DD939A53}"/>
          </ac:spMkLst>
        </pc:spChg>
      </pc:sldChg>
      <pc:sldChg chg="addSp delSp mod">
        <pc:chgData name="MUSTAFA NAVAKUŞU" userId="f0427bc5db11cc10" providerId="LiveId" clId="{BC882A6B-12D3-4B9C-9024-9ECB33DEA418}" dt="2024-10-14T20:20:34.613" v="47" actId="478"/>
        <pc:sldMkLst>
          <pc:docMk/>
          <pc:sldMk cId="3392815246" sldId="266"/>
        </pc:sldMkLst>
        <pc:spChg chg="add del">
          <ac:chgData name="MUSTAFA NAVAKUŞU" userId="f0427bc5db11cc10" providerId="LiveId" clId="{BC882A6B-12D3-4B9C-9024-9ECB33DEA418}" dt="2024-10-14T20:20:34.171" v="46" actId="478"/>
          <ac:spMkLst>
            <pc:docMk/>
            <pc:sldMk cId="3392815246" sldId="266"/>
            <ac:spMk id="2" creationId="{AADD7160-BA4D-826B-EFF0-F5306AB4E216}"/>
          </ac:spMkLst>
        </pc:spChg>
        <pc:spChg chg="add del">
          <ac:chgData name="MUSTAFA NAVAKUŞU" userId="f0427bc5db11cc10" providerId="LiveId" clId="{BC882A6B-12D3-4B9C-9024-9ECB33DEA418}" dt="2024-10-14T20:20:33.544" v="44" actId="478"/>
          <ac:spMkLst>
            <pc:docMk/>
            <pc:sldMk cId="3392815246" sldId="266"/>
            <ac:spMk id="8" creationId="{444043BB-7420-DCA5-9E11-01256E8C2280}"/>
          </ac:spMkLst>
        </pc:spChg>
        <pc:spChg chg="add del">
          <ac:chgData name="MUSTAFA NAVAKUŞU" userId="f0427bc5db11cc10" providerId="LiveId" clId="{BC882A6B-12D3-4B9C-9024-9ECB33DEA418}" dt="2024-10-14T20:20:33.172" v="43" actId="478"/>
          <ac:spMkLst>
            <pc:docMk/>
            <pc:sldMk cId="3392815246" sldId="266"/>
            <ac:spMk id="9" creationId="{321A3A14-690E-C0BE-2420-51BE7AAE9686}"/>
          </ac:spMkLst>
        </pc:spChg>
        <pc:spChg chg="add del">
          <ac:chgData name="MUSTAFA NAVAKUŞU" userId="f0427bc5db11cc10" providerId="LiveId" clId="{BC882A6B-12D3-4B9C-9024-9ECB33DEA418}" dt="2024-10-14T20:20:33.861" v="45" actId="478"/>
          <ac:spMkLst>
            <pc:docMk/>
            <pc:sldMk cId="3392815246" sldId="266"/>
            <ac:spMk id="10" creationId="{0DC9976E-14AE-43BE-432B-2CCE9BC0D0F0}"/>
          </ac:spMkLst>
        </pc:spChg>
        <pc:picChg chg="add del">
          <ac:chgData name="MUSTAFA NAVAKUŞU" userId="f0427bc5db11cc10" providerId="LiveId" clId="{BC882A6B-12D3-4B9C-9024-9ECB33DEA418}" dt="2024-10-14T20:20:34.613" v="47" actId="478"/>
          <ac:picMkLst>
            <pc:docMk/>
            <pc:sldMk cId="3392815246" sldId="266"/>
            <ac:picMk id="7" creationId="{1968B6A6-833D-0F32-41E4-6993678E9FDD}"/>
          </ac:picMkLst>
        </pc:picChg>
      </pc:sldChg>
      <pc:sldChg chg="addSp modSp add mod">
        <pc:chgData name="MUSTAFA NAVAKUŞU" userId="f0427bc5db11cc10" providerId="LiveId" clId="{BC882A6B-12D3-4B9C-9024-9ECB33DEA418}" dt="2024-10-14T20:32:17.131" v="79" actId="20577"/>
        <pc:sldMkLst>
          <pc:docMk/>
          <pc:sldMk cId="4108283002" sldId="267"/>
        </pc:sldMkLst>
        <pc:spChg chg="add mod">
          <ac:chgData name="MUSTAFA NAVAKUŞU" userId="f0427bc5db11cc10" providerId="LiveId" clId="{BC882A6B-12D3-4B9C-9024-9ECB33DEA418}" dt="2024-10-14T20:31:42.735" v="53"/>
          <ac:spMkLst>
            <pc:docMk/>
            <pc:sldMk cId="4108283002" sldId="267"/>
            <ac:spMk id="2" creationId="{91E8E24D-F243-0EA7-F5B4-826C94D97F51}"/>
          </ac:spMkLst>
        </pc:spChg>
        <pc:spChg chg="add mod">
          <ac:chgData name="MUSTAFA NAVAKUŞU" userId="f0427bc5db11cc10" providerId="LiveId" clId="{BC882A6B-12D3-4B9C-9024-9ECB33DEA418}" dt="2024-10-14T20:32:17.131" v="79" actId="20577"/>
          <ac:spMkLst>
            <pc:docMk/>
            <pc:sldMk cId="4108283002" sldId="267"/>
            <ac:spMk id="3" creationId="{C336FC8A-760E-A0B6-CAC8-254CBE0AD59F}"/>
          </ac:spMkLst>
        </pc:spChg>
      </pc:sldChg>
      <pc:sldMasterChg chg="setBg modSldLayout">
        <pc:chgData name="MUSTAFA NAVAKUŞU" userId="f0427bc5db11cc10" providerId="LiveId" clId="{BC882A6B-12D3-4B9C-9024-9ECB33DEA418}" dt="2024-10-14T20:30:58.959" v="51"/>
        <pc:sldMasterMkLst>
          <pc:docMk/>
          <pc:sldMasterMk cId="495851375" sldId="2147483648"/>
        </pc:sldMasterMkLst>
        <pc:sldLayoutChg chg="setBg">
          <pc:chgData name="MUSTAFA NAVAKUŞU" userId="f0427bc5db11cc10" providerId="LiveId" clId="{BC882A6B-12D3-4B9C-9024-9ECB33DEA418}" dt="2024-10-14T20:30:58.959" v="51"/>
          <pc:sldLayoutMkLst>
            <pc:docMk/>
            <pc:sldMasterMk cId="495851375" sldId="2147483648"/>
            <pc:sldLayoutMk cId="1723832080" sldId="2147483649"/>
          </pc:sldLayoutMkLst>
        </pc:sldLayoutChg>
        <pc:sldLayoutChg chg="setBg">
          <pc:chgData name="MUSTAFA NAVAKUŞU" userId="f0427bc5db11cc10" providerId="LiveId" clId="{BC882A6B-12D3-4B9C-9024-9ECB33DEA418}" dt="2024-10-14T20:30:58.959" v="51"/>
          <pc:sldLayoutMkLst>
            <pc:docMk/>
            <pc:sldMasterMk cId="495851375" sldId="2147483648"/>
            <pc:sldLayoutMk cId="2752263073" sldId="2147483650"/>
          </pc:sldLayoutMkLst>
        </pc:sldLayoutChg>
        <pc:sldLayoutChg chg="setBg">
          <pc:chgData name="MUSTAFA NAVAKUŞU" userId="f0427bc5db11cc10" providerId="LiveId" clId="{BC882A6B-12D3-4B9C-9024-9ECB33DEA418}" dt="2024-10-14T20:30:58.959" v="51"/>
          <pc:sldLayoutMkLst>
            <pc:docMk/>
            <pc:sldMasterMk cId="495851375" sldId="2147483648"/>
            <pc:sldLayoutMk cId="3967844902" sldId="2147483651"/>
          </pc:sldLayoutMkLst>
        </pc:sldLayoutChg>
        <pc:sldLayoutChg chg="setBg">
          <pc:chgData name="MUSTAFA NAVAKUŞU" userId="f0427bc5db11cc10" providerId="LiveId" clId="{BC882A6B-12D3-4B9C-9024-9ECB33DEA418}" dt="2024-10-14T20:30:58.959" v="51"/>
          <pc:sldLayoutMkLst>
            <pc:docMk/>
            <pc:sldMasterMk cId="495851375" sldId="2147483648"/>
            <pc:sldLayoutMk cId="2406843442" sldId="2147483652"/>
          </pc:sldLayoutMkLst>
        </pc:sldLayoutChg>
        <pc:sldLayoutChg chg="setBg">
          <pc:chgData name="MUSTAFA NAVAKUŞU" userId="f0427bc5db11cc10" providerId="LiveId" clId="{BC882A6B-12D3-4B9C-9024-9ECB33DEA418}" dt="2024-10-14T20:30:58.959" v="51"/>
          <pc:sldLayoutMkLst>
            <pc:docMk/>
            <pc:sldMasterMk cId="495851375" sldId="2147483648"/>
            <pc:sldLayoutMk cId="992063595" sldId="2147483653"/>
          </pc:sldLayoutMkLst>
        </pc:sldLayoutChg>
        <pc:sldLayoutChg chg="setBg">
          <pc:chgData name="MUSTAFA NAVAKUŞU" userId="f0427bc5db11cc10" providerId="LiveId" clId="{BC882A6B-12D3-4B9C-9024-9ECB33DEA418}" dt="2024-10-14T20:30:58.959" v="51"/>
          <pc:sldLayoutMkLst>
            <pc:docMk/>
            <pc:sldMasterMk cId="495851375" sldId="2147483648"/>
            <pc:sldLayoutMk cId="777543947" sldId="2147483654"/>
          </pc:sldLayoutMkLst>
        </pc:sldLayoutChg>
        <pc:sldLayoutChg chg="setBg">
          <pc:chgData name="MUSTAFA NAVAKUŞU" userId="f0427bc5db11cc10" providerId="LiveId" clId="{BC882A6B-12D3-4B9C-9024-9ECB33DEA418}" dt="2024-10-14T20:30:58.959" v="51"/>
          <pc:sldLayoutMkLst>
            <pc:docMk/>
            <pc:sldMasterMk cId="495851375" sldId="2147483648"/>
            <pc:sldLayoutMk cId="2208622374" sldId="2147483655"/>
          </pc:sldLayoutMkLst>
        </pc:sldLayoutChg>
        <pc:sldLayoutChg chg="setBg">
          <pc:chgData name="MUSTAFA NAVAKUŞU" userId="f0427bc5db11cc10" providerId="LiveId" clId="{BC882A6B-12D3-4B9C-9024-9ECB33DEA418}" dt="2024-10-14T20:30:58.959" v="51"/>
          <pc:sldLayoutMkLst>
            <pc:docMk/>
            <pc:sldMasterMk cId="495851375" sldId="2147483648"/>
            <pc:sldLayoutMk cId="1705176317" sldId="2147483656"/>
          </pc:sldLayoutMkLst>
        </pc:sldLayoutChg>
        <pc:sldLayoutChg chg="setBg">
          <pc:chgData name="MUSTAFA NAVAKUŞU" userId="f0427bc5db11cc10" providerId="LiveId" clId="{BC882A6B-12D3-4B9C-9024-9ECB33DEA418}" dt="2024-10-14T20:30:58.959" v="51"/>
          <pc:sldLayoutMkLst>
            <pc:docMk/>
            <pc:sldMasterMk cId="495851375" sldId="2147483648"/>
            <pc:sldLayoutMk cId="3976242153" sldId="2147483657"/>
          </pc:sldLayoutMkLst>
        </pc:sldLayoutChg>
        <pc:sldLayoutChg chg="setBg">
          <pc:chgData name="MUSTAFA NAVAKUŞU" userId="f0427bc5db11cc10" providerId="LiveId" clId="{BC882A6B-12D3-4B9C-9024-9ECB33DEA418}" dt="2024-10-14T20:30:58.959" v="51"/>
          <pc:sldLayoutMkLst>
            <pc:docMk/>
            <pc:sldMasterMk cId="495851375" sldId="2147483648"/>
            <pc:sldLayoutMk cId="3612287879" sldId="2147483658"/>
          </pc:sldLayoutMkLst>
        </pc:sldLayoutChg>
        <pc:sldLayoutChg chg="setBg">
          <pc:chgData name="MUSTAFA NAVAKUŞU" userId="f0427bc5db11cc10" providerId="LiveId" clId="{BC882A6B-12D3-4B9C-9024-9ECB33DEA418}" dt="2024-10-14T20:30:58.959" v="51"/>
          <pc:sldLayoutMkLst>
            <pc:docMk/>
            <pc:sldMasterMk cId="495851375" sldId="2147483648"/>
            <pc:sldLayoutMk cId="115186686" sldId="2147483659"/>
          </pc:sldLayoutMkLst>
        </pc:sldLayoutChg>
      </pc:sldMasterChg>
    </pc:docChg>
  </pc:docChgLst>
  <pc:docChgLst>
    <pc:chgData name="MUSTAFA NAVAKUŞU" userId="f0427bc5db11cc10" providerId="LiveId" clId="{3AB1AC44-1796-4426-B466-6B9D6D4B426B}"/>
    <pc:docChg chg="undo custSel addSld delSld modSld modMainMaster">
      <pc:chgData name="MUSTAFA NAVAKUŞU" userId="f0427bc5db11cc10" providerId="LiveId" clId="{3AB1AC44-1796-4426-B466-6B9D6D4B426B}" dt="2024-09-26T07:34:51.694" v="1793" actId="1038"/>
      <pc:docMkLst>
        <pc:docMk/>
      </pc:docMkLst>
      <pc:sldChg chg="addSp delSp modSp new mod setBg">
        <pc:chgData name="MUSTAFA NAVAKUŞU" userId="f0427bc5db11cc10" providerId="LiveId" clId="{3AB1AC44-1796-4426-B466-6B9D6D4B426B}" dt="2024-09-25T10:59:11.670" v="28" actId="962"/>
        <pc:sldMkLst>
          <pc:docMk/>
          <pc:sldMk cId="3129434658" sldId="256"/>
        </pc:sldMkLst>
        <pc:spChg chg="del">
          <ac:chgData name="MUSTAFA NAVAKUŞU" userId="f0427bc5db11cc10" providerId="LiveId" clId="{3AB1AC44-1796-4426-B466-6B9D6D4B426B}" dt="2024-09-25T10:31:08.699" v="1" actId="478"/>
          <ac:spMkLst>
            <pc:docMk/>
            <pc:sldMk cId="3129434658" sldId="256"/>
            <ac:spMk id="2" creationId="{DC522B94-B005-2668-6AFE-BE00A6DFF0F6}"/>
          </ac:spMkLst>
        </pc:spChg>
        <pc:spChg chg="del">
          <ac:chgData name="MUSTAFA NAVAKUŞU" userId="f0427bc5db11cc10" providerId="LiveId" clId="{3AB1AC44-1796-4426-B466-6B9D6D4B426B}" dt="2024-09-25T10:31:10.271" v="2" actId="478"/>
          <ac:spMkLst>
            <pc:docMk/>
            <pc:sldMk cId="3129434658" sldId="256"/>
            <ac:spMk id="3" creationId="{609355D0-69D3-EB66-CC50-A0C1370102C4}"/>
          </ac:spMkLst>
        </pc:spChg>
        <pc:picChg chg="add del mod">
          <ac:chgData name="MUSTAFA NAVAKUŞU" userId="f0427bc5db11cc10" providerId="LiveId" clId="{3AB1AC44-1796-4426-B466-6B9D6D4B426B}" dt="2024-09-25T10:33:22.687" v="17" actId="478"/>
          <ac:picMkLst>
            <pc:docMk/>
            <pc:sldMk cId="3129434658" sldId="256"/>
            <ac:picMk id="5" creationId="{D133A43E-A206-5A46-E0DD-892F10CC287F}"/>
          </ac:picMkLst>
        </pc:picChg>
        <pc:picChg chg="add del mod">
          <ac:chgData name="MUSTAFA NAVAKUŞU" userId="f0427bc5db11cc10" providerId="LiveId" clId="{3AB1AC44-1796-4426-B466-6B9D6D4B426B}" dt="2024-09-25T10:35:32.329" v="21" actId="478"/>
          <ac:picMkLst>
            <pc:docMk/>
            <pc:sldMk cId="3129434658" sldId="256"/>
            <ac:picMk id="7" creationId="{54B635F4-0A44-BC25-CBD2-08D54CAFD615}"/>
          </ac:picMkLst>
        </pc:picChg>
        <pc:picChg chg="add del mod">
          <ac:chgData name="MUSTAFA NAVAKUŞU" userId="f0427bc5db11cc10" providerId="LiveId" clId="{3AB1AC44-1796-4426-B466-6B9D6D4B426B}" dt="2024-09-25T10:56:51.745" v="25" actId="478"/>
          <ac:picMkLst>
            <pc:docMk/>
            <pc:sldMk cId="3129434658" sldId="256"/>
            <ac:picMk id="9" creationId="{DCD424E4-1553-E392-76D6-4F1163C9E554}"/>
          </ac:picMkLst>
        </pc:picChg>
        <pc:picChg chg="add mod">
          <ac:chgData name="MUSTAFA NAVAKUŞU" userId="f0427bc5db11cc10" providerId="LiveId" clId="{3AB1AC44-1796-4426-B466-6B9D6D4B426B}" dt="2024-09-25T10:59:11.670" v="28" actId="962"/>
          <ac:picMkLst>
            <pc:docMk/>
            <pc:sldMk cId="3129434658" sldId="256"/>
            <ac:picMk id="11" creationId="{0C04C2E2-7BCB-4295-D331-6A1CBE5EC835}"/>
          </ac:picMkLst>
        </pc:picChg>
      </pc:sldChg>
      <pc:sldChg chg="addSp delSp modSp add mod setBg">
        <pc:chgData name="MUSTAFA NAVAKUŞU" userId="f0427bc5db11cc10" providerId="LiveId" clId="{3AB1AC44-1796-4426-B466-6B9D6D4B426B}" dt="2024-09-26T06:20:33.974" v="489" actId="1035"/>
        <pc:sldMkLst>
          <pc:docMk/>
          <pc:sldMk cId="4119265688" sldId="257"/>
        </pc:sldMkLst>
        <pc:spChg chg="add mod">
          <ac:chgData name="MUSTAFA NAVAKUŞU" userId="f0427bc5db11cc10" providerId="LiveId" clId="{3AB1AC44-1796-4426-B466-6B9D6D4B426B}" dt="2024-09-26T06:09:36.896" v="311" actId="1037"/>
          <ac:spMkLst>
            <pc:docMk/>
            <pc:sldMk cId="4119265688" sldId="257"/>
            <ac:spMk id="2" creationId="{181B5CAA-DDC4-7397-41BC-37CCB0BCBB7F}"/>
          </ac:spMkLst>
        </pc:spChg>
        <pc:spChg chg="mod">
          <ac:chgData name="MUSTAFA NAVAKUŞU" userId="f0427bc5db11cc10" providerId="LiveId" clId="{3AB1AC44-1796-4426-B466-6B9D6D4B426B}" dt="2024-09-25T11:06:44.265" v="46" actId="14100"/>
          <ac:spMkLst>
            <pc:docMk/>
            <pc:sldMk cId="4119265688" sldId="257"/>
            <ac:spMk id="2" creationId="{DA042560-F03E-3C41-8FD1-E5E151543931}"/>
          </ac:spMkLst>
        </pc:spChg>
        <pc:spChg chg="add del mod">
          <ac:chgData name="MUSTAFA NAVAKUŞU" userId="f0427bc5db11cc10" providerId="LiveId" clId="{3AB1AC44-1796-4426-B466-6B9D6D4B426B}" dt="2024-09-25T11:11:52.348" v="123" actId="478"/>
          <ac:spMkLst>
            <pc:docMk/>
            <pc:sldMk cId="4119265688" sldId="257"/>
            <ac:spMk id="3" creationId="{DFA49633-EF76-D4DD-9741-C6107ADB007E}"/>
          </ac:spMkLst>
        </pc:spChg>
        <pc:spChg chg="add mod">
          <ac:chgData name="MUSTAFA NAVAKUŞU" userId="f0427bc5db11cc10" providerId="LiveId" clId="{3AB1AC44-1796-4426-B466-6B9D6D4B426B}" dt="2024-09-26T06:20:33.974" v="489" actId="1035"/>
          <ac:spMkLst>
            <pc:docMk/>
            <pc:sldMk cId="4119265688" sldId="257"/>
            <ac:spMk id="3" creationId="{F0B2C6F8-C4B7-72F4-EC5A-837977896307}"/>
          </ac:spMkLst>
        </pc:spChg>
        <pc:spChg chg="add mod">
          <ac:chgData name="MUSTAFA NAVAKUŞU" userId="f0427bc5db11cc10" providerId="LiveId" clId="{3AB1AC44-1796-4426-B466-6B9D6D4B426B}" dt="2024-09-25T11:10:29.257" v="100" actId="122"/>
          <ac:spMkLst>
            <pc:docMk/>
            <pc:sldMk cId="4119265688" sldId="257"/>
            <ac:spMk id="4" creationId="{DD4E9726-84BE-D864-E42E-73EA5509C970}"/>
          </ac:spMkLst>
        </pc:spChg>
        <pc:spChg chg="add mod">
          <ac:chgData name="MUSTAFA NAVAKUŞU" userId="f0427bc5db11cc10" providerId="LiveId" clId="{3AB1AC44-1796-4426-B466-6B9D6D4B426B}" dt="2024-09-25T11:11:45.750" v="115" actId="122"/>
          <ac:spMkLst>
            <pc:docMk/>
            <pc:sldMk cId="4119265688" sldId="257"/>
            <ac:spMk id="5" creationId="{385E1B6E-8170-FD2F-546C-FB2EE7926704}"/>
          </ac:spMkLst>
        </pc:spChg>
        <pc:spChg chg="add mod">
          <ac:chgData name="MUSTAFA NAVAKUŞU" userId="f0427bc5db11cc10" providerId="LiveId" clId="{3AB1AC44-1796-4426-B466-6B9D6D4B426B}" dt="2024-09-25T11:12:14.732" v="128" actId="207"/>
          <ac:spMkLst>
            <pc:docMk/>
            <pc:sldMk cId="4119265688" sldId="257"/>
            <ac:spMk id="6" creationId="{C373CAA8-F4E9-CE96-2966-E28245C3CAC4}"/>
          </ac:spMkLst>
        </pc:spChg>
        <pc:spChg chg="add del mod">
          <ac:chgData name="MUSTAFA NAVAKUŞU" userId="f0427bc5db11cc10" providerId="LiveId" clId="{3AB1AC44-1796-4426-B466-6B9D6D4B426B}" dt="2024-09-25T11:17:31.906" v="185" actId="478"/>
          <ac:spMkLst>
            <pc:docMk/>
            <pc:sldMk cId="4119265688" sldId="257"/>
            <ac:spMk id="7" creationId="{3BEDB4C9-7199-1276-B070-4AFFB13BECCE}"/>
          </ac:spMkLst>
        </pc:spChg>
        <pc:spChg chg="add del mod">
          <ac:chgData name="MUSTAFA NAVAKUŞU" userId="f0427bc5db11cc10" providerId="LiveId" clId="{3AB1AC44-1796-4426-B466-6B9D6D4B426B}" dt="2024-09-25T11:18:04.907" v="221" actId="21"/>
          <ac:spMkLst>
            <pc:docMk/>
            <pc:sldMk cId="4119265688" sldId="257"/>
            <ac:spMk id="8" creationId="{97043D3F-3D57-743E-480C-E820BE18020E}"/>
          </ac:spMkLst>
        </pc:spChg>
      </pc:sldChg>
      <pc:sldChg chg="addSp delSp modSp add mod">
        <pc:chgData name="MUSTAFA NAVAKUŞU" userId="f0427bc5db11cc10" providerId="LiveId" clId="{3AB1AC44-1796-4426-B466-6B9D6D4B426B}" dt="2024-09-26T06:22:31.540" v="527" actId="1036"/>
        <pc:sldMkLst>
          <pc:docMk/>
          <pc:sldMk cId="1273640291" sldId="258"/>
        </pc:sldMkLst>
        <pc:spChg chg="add mod">
          <ac:chgData name="MUSTAFA NAVAKUŞU" userId="f0427bc5db11cc10" providerId="LiveId" clId="{3AB1AC44-1796-4426-B466-6B9D6D4B426B}" dt="2024-09-26T06:22:31.540" v="527" actId="1036"/>
          <ac:spMkLst>
            <pc:docMk/>
            <pc:sldMk cId="1273640291" sldId="258"/>
            <ac:spMk id="2" creationId="{93590552-735E-46D6-23BA-80C24AFE74B6}"/>
          </ac:spMkLst>
        </pc:spChg>
        <pc:spChg chg="add mod">
          <ac:chgData name="MUSTAFA NAVAKUŞU" userId="f0427bc5db11cc10" providerId="LiveId" clId="{3AB1AC44-1796-4426-B466-6B9D6D4B426B}" dt="2024-09-25T11:08:51.816" v="81"/>
          <ac:spMkLst>
            <pc:docMk/>
            <pc:sldMk cId="1273640291" sldId="258"/>
            <ac:spMk id="3" creationId="{50FAAF52-CEFC-D8BE-0377-BBF7FB49CA69}"/>
          </ac:spMkLst>
        </pc:spChg>
        <pc:spChg chg="add mod">
          <ac:chgData name="MUSTAFA NAVAKUŞU" userId="f0427bc5db11cc10" providerId="LiveId" clId="{3AB1AC44-1796-4426-B466-6B9D6D4B426B}" dt="2024-09-25T11:11:28.425" v="106"/>
          <ac:spMkLst>
            <pc:docMk/>
            <pc:sldMk cId="1273640291" sldId="258"/>
            <ac:spMk id="4" creationId="{C6B426D2-9AB8-EEEF-55DE-3DCEFB1551AB}"/>
          </ac:spMkLst>
        </pc:spChg>
        <pc:spChg chg="add mod">
          <ac:chgData name="MUSTAFA NAVAKUŞU" userId="f0427bc5db11cc10" providerId="LiveId" clId="{3AB1AC44-1796-4426-B466-6B9D6D4B426B}" dt="2024-09-25T11:12:19.604" v="129"/>
          <ac:spMkLst>
            <pc:docMk/>
            <pc:sldMk cId="1273640291" sldId="258"/>
            <ac:spMk id="5" creationId="{1C5038D6-D1B7-6D19-FEC4-57325255DE52}"/>
          </ac:spMkLst>
        </pc:spChg>
        <pc:spChg chg="add mod">
          <ac:chgData name="MUSTAFA NAVAKUŞU" userId="f0427bc5db11cc10" providerId="LiveId" clId="{3AB1AC44-1796-4426-B466-6B9D6D4B426B}" dt="2024-09-25T11:18:31.648" v="249" actId="20577"/>
          <ac:spMkLst>
            <pc:docMk/>
            <pc:sldMk cId="1273640291" sldId="258"/>
            <ac:spMk id="6" creationId="{6C287B5B-CC6D-DADD-2322-50163CD8761F}"/>
          </ac:spMkLst>
        </pc:spChg>
        <pc:spChg chg="add del mod">
          <ac:chgData name="MUSTAFA NAVAKUŞU" userId="f0427bc5db11cc10" providerId="LiveId" clId="{3AB1AC44-1796-4426-B466-6B9D6D4B426B}" dt="2024-09-25T12:27:01.797" v="279" actId="478"/>
          <ac:spMkLst>
            <pc:docMk/>
            <pc:sldMk cId="1273640291" sldId="258"/>
            <ac:spMk id="7" creationId="{D8BAA079-DBC3-3249-D791-7CAF893DA9D1}"/>
          </ac:spMkLst>
        </pc:spChg>
        <pc:spChg chg="add mod">
          <ac:chgData name="MUSTAFA NAVAKUŞU" userId="f0427bc5db11cc10" providerId="LiveId" clId="{3AB1AC44-1796-4426-B466-6B9D6D4B426B}" dt="2024-09-26T06:21:06.065" v="502" actId="14100"/>
          <ac:spMkLst>
            <pc:docMk/>
            <pc:sldMk cId="1273640291" sldId="258"/>
            <ac:spMk id="8" creationId="{97043D3F-3D57-743E-480C-E820BE18020E}"/>
          </ac:spMkLst>
        </pc:spChg>
      </pc:sldChg>
      <pc:sldChg chg="addSp modSp add mod">
        <pc:chgData name="MUSTAFA NAVAKUŞU" userId="f0427bc5db11cc10" providerId="LiveId" clId="{3AB1AC44-1796-4426-B466-6B9D6D4B426B}" dt="2024-09-26T06:38:39.516" v="656" actId="1036"/>
        <pc:sldMkLst>
          <pc:docMk/>
          <pc:sldMk cId="1664509292" sldId="259"/>
        </pc:sldMkLst>
        <pc:spChg chg="add mod">
          <ac:chgData name="MUSTAFA NAVAKUŞU" userId="f0427bc5db11cc10" providerId="LiveId" clId="{3AB1AC44-1796-4426-B466-6B9D6D4B426B}" dt="2024-09-26T06:23:09.888" v="552" actId="14100"/>
          <ac:spMkLst>
            <pc:docMk/>
            <pc:sldMk cId="1664509292" sldId="259"/>
            <ac:spMk id="2" creationId="{EE520F10-B222-ADCF-1463-5DA53C4B563B}"/>
          </ac:spMkLst>
        </pc:spChg>
        <pc:spChg chg="add mod">
          <ac:chgData name="MUSTAFA NAVAKUŞU" userId="f0427bc5db11cc10" providerId="LiveId" clId="{3AB1AC44-1796-4426-B466-6B9D6D4B426B}" dt="2024-09-26T06:38:39.516" v="656" actId="1036"/>
          <ac:spMkLst>
            <pc:docMk/>
            <pc:sldMk cId="1664509292" sldId="259"/>
            <ac:spMk id="3" creationId="{2A518918-AE51-05E2-73E6-F75EA8C49192}"/>
          </ac:spMkLst>
        </pc:spChg>
        <pc:spChg chg="add mod">
          <ac:chgData name="MUSTAFA NAVAKUŞU" userId="f0427bc5db11cc10" providerId="LiveId" clId="{3AB1AC44-1796-4426-B466-6B9D6D4B426B}" dt="2024-09-25T11:08:54.023" v="82"/>
          <ac:spMkLst>
            <pc:docMk/>
            <pc:sldMk cId="1664509292" sldId="259"/>
            <ac:spMk id="3" creationId="{52660AAE-2706-EDF0-DB75-F141E41521E2}"/>
          </ac:spMkLst>
        </pc:spChg>
        <pc:spChg chg="add mod">
          <ac:chgData name="MUSTAFA NAVAKUŞU" userId="f0427bc5db11cc10" providerId="LiveId" clId="{3AB1AC44-1796-4426-B466-6B9D6D4B426B}" dt="2024-09-25T11:11:30.057" v="107"/>
          <ac:spMkLst>
            <pc:docMk/>
            <pc:sldMk cId="1664509292" sldId="259"/>
            <ac:spMk id="4" creationId="{EFFD0405-9E39-755D-7631-B7D6CD79D329}"/>
          </ac:spMkLst>
        </pc:spChg>
        <pc:spChg chg="add mod">
          <ac:chgData name="MUSTAFA NAVAKUŞU" userId="f0427bc5db11cc10" providerId="LiveId" clId="{3AB1AC44-1796-4426-B466-6B9D6D4B426B}" dt="2024-09-25T11:12:20.846" v="130"/>
          <ac:spMkLst>
            <pc:docMk/>
            <pc:sldMk cId="1664509292" sldId="259"/>
            <ac:spMk id="5" creationId="{72684C7E-99F7-4BF4-97AE-DFD264EC8A77}"/>
          </ac:spMkLst>
        </pc:spChg>
      </pc:sldChg>
      <pc:sldChg chg="addSp modSp add mod">
        <pc:chgData name="MUSTAFA NAVAKUŞU" userId="f0427bc5db11cc10" providerId="LiveId" clId="{3AB1AC44-1796-4426-B466-6B9D6D4B426B}" dt="2024-09-26T06:47:16.603" v="714" actId="1037"/>
        <pc:sldMkLst>
          <pc:docMk/>
          <pc:sldMk cId="3803291091" sldId="260"/>
        </pc:sldMkLst>
        <pc:spChg chg="add mod">
          <ac:chgData name="MUSTAFA NAVAKUŞU" userId="f0427bc5db11cc10" providerId="LiveId" clId="{3AB1AC44-1796-4426-B466-6B9D6D4B426B}" dt="2024-09-26T06:47:10.060" v="708" actId="14100"/>
          <ac:spMkLst>
            <pc:docMk/>
            <pc:sldMk cId="3803291091" sldId="260"/>
            <ac:spMk id="2" creationId="{C56DE1B9-98B5-9FA1-1F9E-6976E5EE1175}"/>
          </ac:spMkLst>
        </pc:spChg>
        <pc:spChg chg="add mod">
          <ac:chgData name="MUSTAFA NAVAKUŞU" userId="f0427bc5db11cc10" providerId="LiveId" clId="{3AB1AC44-1796-4426-B466-6B9D6D4B426B}" dt="2024-09-25T11:08:55.664" v="83"/>
          <ac:spMkLst>
            <pc:docMk/>
            <pc:sldMk cId="3803291091" sldId="260"/>
            <ac:spMk id="3" creationId="{2957BEA7-51BC-6648-C0C9-EBF304EEBDAE}"/>
          </ac:spMkLst>
        </pc:spChg>
        <pc:spChg chg="add mod">
          <ac:chgData name="MUSTAFA NAVAKUŞU" userId="f0427bc5db11cc10" providerId="LiveId" clId="{3AB1AC44-1796-4426-B466-6B9D6D4B426B}" dt="2024-09-25T11:11:36.554" v="108"/>
          <ac:spMkLst>
            <pc:docMk/>
            <pc:sldMk cId="3803291091" sldId="260"/>
            <ac:spMk id="4" creationId="{2726F290-BD9C-1724-5CEF-C9AB9E1BF04B}"/>
          </ac:spMkLst>
        </pc:spChg>
        <pc:spChg chg="add mod">
          <ac:chgData name="MUSTAFA NAVAKUŞU" userId="f0427bc5db11cc10" providerId="LiveId" clId="{3AB1AC44-1796-4426-B466-6B9D6D4B426B}" dt="2024-09-25T11:12:22.456" v="131"/>
          <ac:spMkLst>
            <pc:docMk/>
            <pc:sldMk cId="3803291091" sldId="260"/>
            <ac:spMk id="5" creationId="{70FCB7BB-19CA-64FE-1BFA-CBA570CD00F6}"/>
          </ac:spMkLst>
        </pc:spChg>
        <pc:picChg chg="add mod">
          <ac:chgData name="MUSTAFA NAVAKUŞU" userId="f0427bc5db11cc10" providerId="LiveId" clId="{3AB1AC44-1796-4426-B466-6B9D6D4B426B}" dt="2024-09-26T06:47:16.603" v="714" actId="1037"/>
          <ac:picMkLst>
            <pc:docMk/>
            <pc:sldMk cId="3803291091" sldId="260"/>
            <ac:picMk id="4" creationId="{7E5B599D-DE3E-4465-9301-1ABB8C806EA9}"/>
          </ac:picMkLst>
        </pc:picChg>
      </pc:sldChg>
      <pc:sldChg chg="addSp delSp modSp add del mod">
        <pc:chgData name="MUSTAFA NAVAKUŞU" userId="f0427bc5db11cc10" providerId="LiveId" clId="{3AB1AC44-1796-4426-B466-6B9D6D4B426B}" dt="2024-09-26T06:40:02.790" v="660" actId="47"/>
        <pc:sldMkLst>
          <pc:docMk/>
          <pc:sldMk cId="3326203604" sldId="261"/>
        </pc:sldMkLst>
        <pc:spChg chg="add mod">
          <ac:chgData name="MUSTAFA NAVAKUŞU" userId="f0427bc5db11cc10" providerId="LiveId" clId="{3AB1AC44-1796-4426-B466-6B9D6D4B426B}" dt="2024-09-25T11:08:58.070" v="84"/>
          <ac:spMkLst>
            <pc:docMk/>
            <pc:sldMk cId="3326203604" sldId="261"/>
            <ac:spMk id="3" creationId="{E73CD87B-0368-B47B-E04B-A74BE927B7F8}"/>
          </ac:spMkLst>
        </pc:spChg>
        <pc:spChg chg="add mod">
          <ac:chgData name="MUSTAFA NAVAKUŞU" userId="f0427bc5db11cc10" providerId="LiveId" clId="{3AB1AC44-1796-4426-B466-6B9D6D4B426B}" dt="2024-09-25T11:11:37.761" v="109"/>
          <ac:spMkLst>
            <pc:docMk/>
            <pc:sldMk cId="3326203604" sldId="261"/>
            <ac:spMk id="4" creationId="{D37037AD-9C4C-B57A-5E4A-11FA5FB3D528}"/>
          </ac:spMkLst>
        </pc:spChg>
        <pc:spChg chg="add mod">
          <ac:chgData name="MUSTAFA NAVAKUŞU" userId="f0427bc5db11cc10" providerId="LiveId" clId="{3AB1AC44-1796-4426-B466-6B9D6D4B426B}" dt="2024-09-25T11:19:52.033" v="274"/>
          <ac:spMkLst>
            <pc:docMk/>
            <pc:sldMk cId="3326203604" sldId="261"/>
            <ac:spMk id="5" creationId="{CF597839-2257-D9EF-3B32-60EEC42AA41D}"/>
          </ac:spMkLst>
        </pc:spChg>
        <pc:picChg chg="add del mod">
          <ac:chgData name="MUSTAFA NAVAKUŞU" userId="f0427bc5db11cc10" providerId="LiveId" clId="{3AB1AC44-1796-4426-B466-6B9D6D4B426B}" dt="2024-09-26T06:39:57.146" v="659" actId="478"/>
          <ac:picMkLst>
            <pc:docMk/>
            <pc:sldMk cId="3326203604" sldId="261"/>
            <ac:picMk id="3" creationId="{4E7E64A4-264D-3901-C713-935C6DA7497D}"/>
          </ac:picMkLst>
        </pc:picChg>
      </pc:sldChg>
      <pc:sldChg chg="addSp modSp add mod">
        <pc:chgData name="MUSTAFA NAVAKUŞU" userId="f0427bc5db11cc10" providerId="LiveId" clId="{3AB1AC44-1796-4426-B466-6B9D6D4B426B}" dt="2024-09-26T06:50:49.891" v="924" actId="1036"/>
        <pc:sldMkLst>
          <pc:docMk/>
          <pc:sldMk cId="375051664" sldId="262"/>
        </pc:sldMkLst>
        <pc:spChg chg="add mod">
          <ac:chgData name="MUSTAFA NAVAKUŞU" userId="f0427bc5db11cc10" providerId="LiveId" clId="{3AB1AC44-1796-4426-B466-6B9D6D4B426B}" dt="2024-09-26T06:47:50.493" v="740" actId="14100"/>
          <ac:spMkLst>
            <pc:docMk/>
            <pc:sldMk cId="375051664" sldId="262"/>
            <ac:spMk id="2" creationId="{AADD7160-BA4D-826B-EFF0-F5306AB4E216}"/>
          </ac:spMkLst>
        </pc:spChg>
        <pc:spChg chg="add mod">
          <ac:chgData name="MUSTAFA NAVAKUŞU" userId="f0427bc5db11cc10" providerId="LiveId" clId="{3AB1AC44-1796-4426-B466-6B9D6D4B426B}" dt="2024-09-25T11:08:59.709" v="85"/>
          <ac:spMkLst>
            <pc:docMk/>
            <pc:sldMk cId="375051664" sldId="262"/>
            <ac:spMk id="3" creationId="{6E6CD098-BE24-70D9-600B-80C9B7E693FA}"/>
          </ac:spMkLst>
        </pc:spChg>
        <pc:spChg chg="add mod">
          <ac:chgData name="MUSTAFA NAVAKUŞU" userId="f0427bc5db11cc10" providerId="LiveId" clId="{3AB1AC44-1796-4426-B466-6B9D6D4B426B}" dt="2024-09-26T06:50:49.891" v="924" actId="1036"/>
          <ac:spMkLst>
            <pc:docMk/>
            <pc:sldMk cId="375051664" sldId="262"/>
            <ac:spMk id="3" creationId="{D642E688-1B1E-9BB5-8946-5D2F14057B9D}"/>
          </ac:spMkLst>
        </pc:spChg>
        <pc:spChg chg="add mod">
          <ac:chgData name="MUSTAFA NAVAKUŞU" userId="f0427bc5db11cc10" providerId="LiveId" clId="{3AB1AC44-1796-4426-B466-6B9D6D4B426B}" dt="2024-09-25T11:11:38.838" v="110"/>
          <ac:spMkLst>
            <pc:docMk/>
            <pc:sldMk cId="375051664" sldId="262"/>
            <ac:spMk id="4" creationId="{E39F213E-7A45-6A38-74C9-E4770B88CA7F}"/>
          </ac:spMkLst>
        </pc:spChg>
        <pc:spChg chg="add mod">
          <ac:chgData name="MUSTAFA NAVAKUŞU" userId="f0427bc5db11cc10" providerId="LiveId" clId="{3AB1AC44-1796-4426-B466-6B9D6D4B426B}" dt="2024-09-26T06:50:49.891" v="924" actId="1036"/>
          <ac:spMkLst>
            <pc:docMk/>
            <pc:sldMk cId="375051664" sldId="262"/>
            <ac:spMk id="4" creationId="{E3F56D43-9F76-A721-031A-C7675418AEF9}"/>
          </ac:spMkLst>
        </pc:spChg>
        <pc:spChg chg="add mod">
          <ac:chgData name="MUSTAFA NAVAKUŞU" userId="f0427bc5db11cc10" providerId="LiveId" clId="{3AB1AC44-1796-4426-B466-6B9D6D4B426B}" dt="2024-09-25T11:12:27.061" v="132"/>
          <ac:spMkLst>
            <pc:docMk/>
            <pc:sldMk cId="375051664" sldId="262"/>
            <ac:spMk id="5" creationId="{F19EA68E-E886-921A-4A85-19BC5D04D8BA}"/>
          </ac:spMkLst>
        </pc:spChg>
      </pc:sldChg>
      <pc:sldChg chg="addSp modSp add mod">
        <pc:chgData name="MUSTAFA NAVAKUŞU" userId="f0427bc5db11cc10" providerId="LiveId" clId="{3AB1AC44-1796-4426-B466-6B9D6D4B426B}" dt="2024-09-26T07:21:01.570" v="1705" actId="20577"/>
        <pc:sldMkLst>
          <pc:docMk/>
          <pc:sldMk cId="1128847319" sldId="263"/>
        </pc:sldMkLst>
        <pc:spChg chg="mod">
          <ac:chgData name="MUSTAFA NAVAKUŞU" userId="f0427bc5db11cc10" providerId="LiveId" clId="{3AB1AC44-1796-4426-B466-6B9D6D4B426B}" dt="2024-09-26T06:48:15.466" v="763" actId="20577"/>
          <ac:spMkLst>
            <pc:docMk/>
            <pc:sldMk cId="1128847319" sldId="263"/>
            <ac:spMk id="2" creationId="{AADD7160-BA4D-826B-EFF0-F5306AB4E216}"/>
          </ac:spMkLst>
        </pc:spChg>
        <pc:spChg chg="add mod">
          <ac:chgData name="MUSTAFA NAVAKUŞU" userId="f0427bc5db11cc10" providerId="LiveId" clId="{3AB1AC44-1796-4426-B466-6B9D6D4B426B}" dt="2024-09-26T07:21:01.570" v="1705" actId="20577"/>
          <ac:spMkLst>
            <pc:docMk/>
            <pc:sldMk cId="1128847319" sldId="263"/>
            <ac:spMk id="3" creationId="{36BD2D7D-9524-8936-45DC-DE6E252DEB50}"/>
          </ac:spMkLst>
        </pc:spChg>
        <pc:spChg chg="add mod">
          <ac:chgData name="MUSTAFA NAVAKUŞU" userId="f0427bc5db11cc10" providerId="LiveId" clId="{3AB1AC44-1796-4426-B466-6B9D6D4B426B}" dt="2024-09-26T06:54:10.826" v="1115" actId="1036"/>
          <ac:spMkLst>
            <pc:docMk/>
            <pc:sldMk cId="1128847319" sldId="263"/>
            <ac:spMk id="4" creationId="{E769B705-FB59-9D36-0E81-8059BEE91EBA}"/>
          </ac:spMkLst>
        </pc:spChg>
      </pc:sldChg>
      <pc:sldChg chg="addSp modSp add del">
        <pc:chgData name="MUSTAFA NAVAKUŞU" userId="f0427bc5db11cc10" providerId="LiveId" clId="{3AB1AC44-1796-4426-B466-6B9D6D4B426B}" dt="2024-09-26T06:47:54.005" v="741" actId="47"/>
        <pc:sldMkLst>
          <pc:docMk/>
          <pc:sldMk cId="3536562141" sldId="263"/>
        </pc:sldMkLst>
        <pc:spChg chg="add mod">
          <ac:chgData name="MUSTAFA NAVAKUŞU" userId="f0427bc5db11cc10" providerId="LiveId" clId="{3AB1AC44-1796-4426-B466-6B9D6D4B426B}" dt="2024-09-26T06:05:10.212" v="288"/>
          <ac:spMkLst>
            <pc:docMk/>
            <pc:sldMk cId="3536562141" sldId="263"/>
            <ac:spMk id="2" creationId="{CC8E9D96-69AC-B48D-9A17-C87A823B8709}"/>
          </ac:spMkLst>
        </pc:spChg>
        <pc:spChg chg="add mod">
          <ac:chgData name="MUSTAFA NAVAKUŞU" userId="f0427bc5db11cc10" providerId="LiveId" clId="{3AB1AC44-1796-4426-B466-6B9D6D4B426B}" dt="2024-09-25T11:09:01.079" v="86"/>
          <ac:spMkLst>
            <pc:docMk/>
            <pc:sldMk cId="3536562141" sldId="263"/>
            <ac:spMk id="3" creationId="{FB78273B-5AC4-4119-35EE-78D280B21458}"/>
          </ac:spMkLst>
        </pc:spChg>
        <pc:spChg chg="add mod">
          <ac:chgData name="MUSTAFA NAVAKUŞU" userId="f0427bc5db11cc10" providerId="LiveId" clId="{3AB1AC44-1796-4426-B466-6B9D6D4B426B}" dt="2024-09-25T11:11:40.525" v="111"/>
          <ac:spMkLst>
            <pc:docMk/>
            <pc:sldMk cId="3536562141" sldId="263"/>
            <ac:spMk id="4" creationId="{4574F252-2E19-8853-5D95-8D2EF1F00444}"/>
          </ac:spMkLst>
        </pc:spChg>
        <pc:spChg chg="add mod">
          <ac:chgData name="MUSTAFA NAVAKUŞU" userId="f0427bc5db11cc10" providerId="LiveId" clId="{3AB1AC44-1796-4426-B466-6B9D6D4B426B}" dt="2024-09-25T11:11:42.378" v="112"/>
          <ac:spMkLst>
            <pc:docMk/>
            <pc:sldMk cId="3536562141" sldId="263"/>
            <ac:spMk id="5" creationId="{A6C6A607-90A7-E53F-B67C-EC8392FE34A3}"/>
          </ac:spMkLst>
        </pc:spChg>
        <pc:spChg chg="add mod">
          <ac:chgData name="MUSTAFA NAVAKUŞU" userId="f0427bc5db11cc10" providerId="LiveId" clId="{3AB1AC44-1796-4426-B466-6B9D6D4B426B}" dt="2024-09-25T11:12:28.489" v="133"/>
          <ac:spMkLst>
            <pc:docMk/>
            <pc:sldMk cId="3536562141" sldId="263"/>
            <ac:spMk id="6" creationId="{BD3BCB50-6970-7DBE-60D2-44B013B7A34E}"/>
          </ac:spMkLst>
        </pc:spChg>
      </pc:sldChg>
      <pc:sldChg chg="addSp modSp add mod">
        <pc:chgData name="MUSTAFA NAVAKUŞU" userId="f0427bc5db11cc10" providerId="LiveId" clId="{3AB1AC44-1796-4426-B466-6B9D6D4B426B}" dt="2024-09-26T06:56:11.633" v="1253" actId="1037"/>
        <pc:sldMkLst>
          <pc:docMk/>
          <pc:sldMk cId="1380973674" sldId="264"/>
        </pc:sldMkLst>
        <pc:spChg chg="mod">
          <ac:chgData name="MUSTAFA NAVAKUŞU" userId="f0427bc5db11cc10" providerId="LiveId" clId="{3AB1AC44-1796-4426-B466-6B9D6D4B426B}" dt="2024-09-26T06:48:41.099" v="781" actId="20577"/>
          <ac:spMkLst>
            <pc:docMk/>
            <pc:sldMk cId="1380973674" sldId="264"/>
            <ac:spMk id="2" creationId="{AADD7160-BA4D-826B-EFF0-F5306AB4E216}"/>
          </ac:spMkLst>
        </pc:spChg>
        <pc:spChg chg="add mod">
          <ac:chgData name="MUSTAFA NAVAKUŞU" userId="f0427bc5db11cc10" providerId="LiveId" clId="{3AB1AC44-1796-4426-B466-6B9D6D4B426B}" dt="2024-09-26T06:56:11.633" v="1253" actId="1037"/>
          <ac:spMkLst>
            <pc:docMk/>
            <pc:sldMk cId="1380973674" sldId="264"/>
            <ac:spMk id="3" creationId="{0B7EC18A-6E34-27B9-6A9D-91B9E7F8C13C}"/>
          </ac:spMkLst>
        </pc:spChg>
        <pc:spChg chg="add mod">
          <ac:chgData name="MUSTAFA NAVAKUŞU" userId="f0427bc5db11cc10" providerId="LiveId" clId="{3AB1AC44-1796-4426-B466-6B9D6D4B426B}" dt="2024-09-26T06:56:11.633" v="1253" actId="1037"/>
          <ac:spMkLst>
            <pc:docMk/>
            <pc:sldMk cId="1380973674" sldId="264"/>
            <ac:spMk id="4" creationId="{3A63CB80-97F4-5482-A2BA-D362C35219E9}"/>
          </ac:spMkLst>
        </pc:spChg>
      </pc:sldChg>
      <pc:sldChg chg="addSp modSp add del">
        <pc:chgData name="MUSTAFA NAVAKUŞU" userId="f0427bc5db11cc10" providerId="LiveId" clId="{3AB1AC44-1796-4426-B466-6B9D6D4B426B}" dt="2024-09-26T06:47:55.943" v="742" actId="47"/>
        <pc:sldMkLst>
          <pc:docMk/>
          <pc:sldMk cId="1854271582" sldId="264"/>
        </pc:sldMkLst>
        <pc:spChg chg="add mod">
          <ac:chgData name="MUSTAFA NAVAKUŞU" userId="f0427bc5db11cc10" providerId="LiveId" clId="{3AB1AC44-1796-4426-B466-6B9D6D4B426B}" dt="2024-09-26T06:05:06.752" v="287"/>
          <ac:spMkLst>
            <pc:docMk/>
            <pc:sldMk cId="1854271582" sldId="264"/>
            <ac:spMk id="2" creationId="{F05BEFAA-46AA-0763-B51C-F6CEC8E47999}"/>
          </ac:spMkLst>
        </pc:spChg>
        <pc:spChg chg="add mod">
          <ac:chgData name="MUSTAFA NAVAKUŞU" userId="f0427bc5db11cc10" providerId="LiveId" clId="{3AB1AC44-1796-4426-B466-6B9D6D4B426B}" dt="2024-09-25T11:09:02.728" v="87"/>
          <ac:spMkLst>
            <pc:docMk/>
            <pc:sldMk cId="1854271582" sldId="264"/>
            <ac:spMk id="3" creationId="{2F0EAC1C-2E4E-3065-DAB0-8EDCA9EA5650}"/>
          </ac:spMkLst>
        </pc:spChg>
        <pc:spChg chg="add mod">
          <ac:chgData name="MUSTAFA NAVAKUŞU" userId="f0427bc5db11cc10" providerId="LiveId" clId="{3AB1AC44-1796-4426-B466-6B9D6D4B426B}" dt="2024-09-25T11:12:30.203" v="134"/>
          <ac:spMkLst>
            <pc:docMk/>
            <pc:sldMk cId="1854271582" sldId="264"/>
            <ac:spMk id="4" creationId="{B6553062-CA11-B6D5-FE1B-27321231B5C2}"/>
          </ac:spMkLst>
        </pc:spChg>
      </pc:sldChg>
      <pc:sldChg chg="add del">
        <pc:chgData name="MUSTAFA NAVAKUŞU" userId="f0427bc5db11cc10" providerId="LiveId" clId="{3AB1AC44-1796-4426-B466-6B9D6D4B426B}" dt="2024-09-26T06:47:57.375" v="743" actId="47"/>
        <pc:sldMkLst>
          <pc:docMk/>
          <pc:sldMk cId="3782067961" sldId="265"/>
        </pc:sldMkLst>
      </pc:sldChg>
      <pc:sldChg chg="addSp modSp add mod">
        <pc:chgData name="MUSTAFA NAVAKUŞU" userId="f0427bc5db11cc10" providerId="LiveId" clId="{3AB1AC44-1796-4426-B466-6B9D6D4B426B}" dt="2024-09-26T06:57:56.504" v="1393" actId="1035"/>
        <pc:sldMkLst>
          <pc:docMk/>
          <pc:sldMk cId="4180399631" sldId="265"/>
        </pc:sldMkLst>
        <pc:spChg chg="mod">
          <ac:chgData name="MUSTAFA NAVAKUŞU" userId="f0427bc5db11cc10" providerId="LiveId" clId="{3AB1AC44-1796-4426-B466-6B9D6D4B426B}" dt="2024-09-26T06:48:56.395" v="803" actId="14100"/>
          <ac:spMkLst>
            <pc:docMk/>
            <pc:sldMk cId="4180399631" sldId="265"/>
            <ac:spMk id="2" creationId="{AADD7160-BA4D-826B-EFF0-F5306AB4E216}"/>
          </ac:spMkLst>
        </pc:spChg>
        <pc:spChg chg="add mod">
          <ac:chgData name="MUSTAFA NAVAKUŞU" userId="f0427bc5db11cc10" providerId="LiveId" clId="{3AB1AC44-1796-4426-B466-6B9D6D4B426B}" dt="2024-09-26T06:57:56.504" v="1393" actId="1035"/>
          <ac:spMkLst>
            <pc:docMk/>
            <pc:sldMk cId="4180399631" sldId="265"/>
            <ac:spMk id="3" creationId="{63F1C039-5B2A-A995-8E08-06EF19DBBC2F}"/>
          </ac:spMkLst>
        </pc:spChg>
        <pc:spChg chg="add mod">
          <ac:chgData name="MUSTAFA NAVAKUŞU" userId="f0427bc5db11cc10" providerId="LiveId" clId="{3AB1AC44-1796-4426-B466-6B9D6D4B426B}" dt="2024-09-26T06:57:56.504" v="1393" actId="1035"/>
          <ac:spMkLst>
            <pc:docMk/>
            <pc:sldMk cId="4180399631" sldId="265"/>
            <ac:spMk id="4" creationId="{D649A118-2A1B-25B9-E940-CDD8DD939A53}"/>
          </ac:spMkLst>
        </pc:spChg>
      </pc:sldChg>
      <pc:sldChg chg="addSp delSp modSp add mod">
        <pc:chgData name="MUSTAFA NAVAKUŞU" userId="f0427bc5db11cc10" providerId="LiveId" clId="{3AB1AC44-1796-4426-B466-6B9D6D4B426B}" dt="2024-09-26T07:34:51.694" v="1793" actId="1038"/>
        <pc:sldMkLst>
          <pc:docMk/>
          <pc:sldMk cId="3392815246" sldId="266"/>
        </pc:sldMkLst>
        <pc:spChg chg="mod">
          <ac:chgData name="MUSTAFA NAVAKUŞU" userId="f0427bc5db11cc10" providerId="LiveId" clId="{3AB1AC44-1796-4426-B466-6B9D6D4B426B}" dt="2024-09-26T06:51:38.518" v="950" actId="20577"/>
          <ac:spMkLst>
            <pc:docMk/>
            <pc:sldMk cId="3392815246" sldId="266"/>
            <ac:spMk id="2" creationId="{AADD7160-BA4D-826B-EFF0-F5306AB4E216}"/>
          </ac:spMkLst>
        </pc:spChg>
        <pc:spChg chg="add mod">
          <ac:chgData name="MUSTAFA NAVAKUŞU" userId="f0427bc5db11cc10" providerId="LiveId" clId="{3AB1AC44-1796-4426-B466-6B9D6D4B426B}" dt="2024-09-26T07:12:11.745" v="1504" actId="1038"/>
          <ac:spMkLst>
            <pc:docMk/>
            <pc:sldMk cId="3392815246" sldId="266"/>
            <ac:spMk id="8" creationId="{444043BB-7420-DCA5-9E11-01256E8C2280}"/>
          </ac:spMkLst>
        </pc:spChg>
        <pc:spChg chg="add mod">
          <ac:chgData name="MUSTAFA NAVAKUŞU" userId="f0427bc5db11cc10" providerId="LiveId" clId="{3AB1AC44-1796-4426-B466-6B9D6D4B426B}" dt="2024-09-26T07:14:03.942" v="1541" actId="1038"/>
          <ac:spMkLst>
            <pc:docMk/>
            <pc:sldMk cId="3392815246" sldId="266"/>
            <ac:spMk id="9" creationId="{321A3A14-690E-C0BE-2420-51BE7AAE9686}"/>
          </ac:spMkLst>
        </pc:spChg>
        <pc:spChg chg="add mod">
          <ac:chgData name="MUSTAFA NAVAKUŞU" userId="f0427bc5db11cc10" providerId="LiveId" clId="{3AB1AC44-1796-4426-B466-6B9D6D4B426B}" dt="2024-09-26T07:15:03.696" v="1575" actId="1038"/>
          <ac:spMkLst>
            <pc:docMk/>
            <pc:sldMk cId="3392815246" sldId="266"/>
            <ac:spMk id="10" creationId="{0DC9976E-14AE-43BE-432B-2CCE9BC0D0F0}"/>
          </ac:spMkLst>
        </pc:spChg>
        <pc:spChg chg="add mod">
          <ac:chgData name="MUSTAFA NAVAKUŞU" userId="f0427bc5db11cc10" providerId="LiveId" clId="{3AB1AC44-1796-4426-B466-6B9D6D4B426B}" dt="2024-09-26T07:18:53.323" v="1612" actId="1038"/>
          <ac:spMkLst>
            <pc:docMk/>
            <pc:sldMk cId="3392815246" sldId="266"/>
            <ac:spMk id="11" creationId="{036D8F97-99B0-1286-DD49-984E047507E9}"/>
          </ac:spMkLst>
        </pc:spChg>
        <pc:spChg chg="add mod">
          <ac:chgData name="MUSTAFA NAVAKUŞU" userId="f0427bc5db11cc10" providerId="LiveId" clId="{3AB1AC44-1796-4426-B466-6B9D6D4B426B}" dt="2024-09-26T07:19:29.735" v="1643" actId="1038"/>
          <ac:spMkLst>
            <pc:docMk/>
            <pc:sldMk cId="3392815246" sldId="266"/>
            <ac:spMk id="12" creationId="{3E6D3819-D540-A733-7352-48C3939C1529}"/>
          </ac:spMkLst>
        </pc:spChg>
        <pc:spChg chg="add del mod">
          <ac:chgData name="MUSTAFA NAVAKUŞU" userId="f0427bc5db11cc10" providerId="LiveId" clId="{3AB1AC44-1796-4426-B466-6B9D6D4B426B}" dt="2024-09-26T07:18:04.941" v="1580" actId="478"/>
          <ac:spMkLst>
            <pc:docMk/>
            <pc:sldMk cId="3392815246" sldId="266"/>
            <ac:spMk id="13" creationId="{576EF789-2485-4556-2D74-7CD3FE5C088D}"/>
          </ac:spMkLst>
        </pc:spChg>
        <pc:spChg chg="add mod">
          <ac:chgData name="MUSTAFA NAVAKUŞU" userId="f0427bc5db11cc10" providerId="LiveId" clId="{3AB1AC44-1796-4426-B466-6B9D6D4B426B}" dt="2024-09-26T07:34:06.182" v="1770" actId="1037"/>
          <ac:spMkLst>
            <pc:docMk/>
            <pc:sldMk cId="3392815246" sldId="266"/>
            <ac:spMk id="14" creationId="{D383B13E-A4A1-ABF2-3E50-1E15FEB7FA11}"/>
          </ac:spMkLst>
        </pc:spChg>
        <pc:spChg chg="add mod">
          <ac:chgData name="MUSTAFA NAVAKUŞU" userId="f0427bc5db11cc10" providerId="LiveId" clId="{3AB1AC44-1796-4426-B466-6B9D6D4B426B}" dt="2024-09-26T07:34:51.694" v="1793" actId="1038"/>
          <ac:spMkLst>
            <pc:docMk/>
            <pc:sldMk cId="3392815246" sldId="266"/>
            <ac:spMk id="15" creationId="{B478918F-87FF-2634-8CB6-C27B12AF4548}"/>
          </ac:spMkLst>
        </pc:spChg>
        <pc:spChg chg="add del mod">
          <ac:chgData name="MUSTAFA NAVAKUŞU" userId="f0427bc5db11cc10" providerId="LiveId" clId="{3AB1AC44-1796-4426-B466-6B9D6D4B426B}" dt="2024-09-26T07:18:06.298" v="1581" actId="478"/>
          <ac:spMkLst>
            <pc:docMk/>
            <pc:sldMk cId="3392815246" sldId="266"/>
            <ac:spMk id="16" creationId="{AF2A4BA8-A9D2-6461-3708-161684219AEC}"/>
          </ac:spMkLst>
        </pc:spChg>
        <pc:spChg chg="add mod">
          <ac:chgData name="MUSTAFA NAVAKUŞU" userId="f0427bc5db11cc10" providerId="LiveId" clId="{3AB1AC44-1796-4426-B466-6B9D6D4B426B}" dt="2024-09-26T07:32:37.034" v="1726" actId="1038"/>
          <ac:spMkLst>
            <pc:docMk/>
            <pc:sldMk cId="3392815246" sldId="266"/>
            <ac:spMk id="17" creationId="{DDC7E158-9308-88A0-D867-2808270AB56C}"/>
          </ac:spMkLst>
        </pc:spChg>
        <pc:picChg chg="add del mod">
          <ac:chgData name="MUSTAFA NAVAKUŞU" userId="f0427bc5db11cc10" providerId="LiveId" clId="{3AB1AC44-1796-4426-B466-6B9D6D4B426B}" dt="2024-09-26T07:09:29.210" v="1400" actId="478"/>
          <ac:picMkLst>
            <pc:docMk/>
            <pc:sldMk cId="3392815246" sldId="266"/>
            <ac:picMk id="4" creationId="{C9E81F0E-AE54-A952-786E-FA2039B981FA}"/>
          </ac:picMkLst>
        </pc:picChg>
        <pc:picChg chg="add mod">
          <ac:chgData name="MUSTAFA NAVAKUŞU" userId="f0427bc5db11cc10" providerId="LiveId" clId="{3AB1AC44-1796-4426-B466-6B9D6D4B426B}" dt="2024-09-26T07:14:09.173" v="1544" actId="1076"/>
          <ac:picMkLst>
            <pc:docMk/>
            <pc:sldMk cId="3392815246" sldId="266"/>
            <ac:picMk id="7" creationId="{1968B6A6-833D-0F32-41E4-6993678E9FDD}"/>
          </ac:picMkLst>
        </pc:picChg>
      </pc:sldChg>
      <pc:sldMasterChg chg="setBg modSldLayout">
        <pc:chgData name="MUSTAFA NAVAKUŞU" userId="f0427bc5db11cc10" providerId="LiveId" clId="{3AB1AC44-1796-4426-B466-6B9D6D4B426B}" dt="2024-09-26T06:09:05.444" v="298"/>
        <pc:sldMasterMkLst>
          <pc:docMk/>
          <pc:sldMasterMk cId="495851375" sldId="2147483648"/>
        </pc:sldMasterMkLst>
        <pc:sldLayoutChg chg="setBg">
          <pc:chgData name="MUSTAFA NAVAKUŞU" userId="f0427bc5db11cc10" providerId="LiveId" clId="{3AB1AC44-1796-4426-B466-6B9D6D4B426B}" dt="2024-09-26T06:09:05.444" v="298"/>
          <pc:sldLayoutMkLst>
            <pc:docMk/>
            <pc:sldMasterMk cId="495851375" sldId="2147483648"/>
            <pc:sldLayoutMk cId="1723832080" sldId="2147483649"/>
          </pc:sldLayoutMkLst>
        </pc:sldLayoutChg>
        <pc:sldLayoutChg chg="setBg">
          <pc:chgData name="MUSTAFA NAVAKUŞU" userId="f0427bc5db11cc10" providerId="LiveId" clId="{3AB1AC44-1796-4426-B466-6B9D6D4B426B}" dt="2024-09-26T06:09:05.444" v="298"/>
          <pc:sldLayoutMkLst>
            <pc:docMk/>
            <pc:sldMasterMk cId="495851375" sldId="2147483648"/>
            <pc:sldLayoutMk cId="2752263073" sldId="2147483650"/>
          </pc:sldLayoutMkLst>
        </pc:sldLayoutChg>
        <pc:sldLayoutChg chg="setBg">
          <pc:chgData name="MUSTAFA NAVAKUŞU" userId="f0427bc5db11cc10" providerId="LiveId" clId="{3AB1AC44-1796-4426-B466-6B9D6D4B426B}" dt="2024-09-26T06:09:05.444" v="298"/>
          <pc:sldLayoutMkLst>
            <pc:docMk/>
            <pc:sldMasterMk cId="495851375" sldId="2147483648"/>
            <pc:sldLayoutMk cId="3967844902" sldId="2147483651"/>
          </pc:sldLayoutMkLst>
        </pc:sldLayoutChg>
        <pc:sldLayoutChg chg="setBg">
          <pc:chgData name="MUSTAFA NAVAKUŞU" userId="f0427bc5db11cc10" providerId="LiveId" clId="{3AB1AC44-1796-4426-B466-6B9D6D4B426B}" dt="2024-09-26T06:09:05.444" v="298"/>
          <pc:sldLayoutMkLst>
            <pc:docMk/>
            <pc:sldMasterMk cId="495851375" sldId="2147483648"/>
            <pc:sldLayoutMk cId="2406843442" sldId="2147483652"/>
          </pc:sldLayoutMkLst>
        </pc:sldLayoutChg>
        <pc:sldLayoutChg chg="setBg">
          <pc:chgData name="MUSTAFA NAVAKUŞU" userId="f0427bc5db11cc10" providerId="LiveId" clId="{3AB1AC44-1796-4426-B466-6B9D6D4B426B}" dt="2024-09-26T06:09:05.444" v="298"/>
          <pc:sldLayoutMkLst>
            <pc:docMk/>
            <pc:sldMasterMk cId="495851375" sldId="2147483648"/>
            <pc:sldLayoutMk cId="992063595" sldId="2147483653"/>
          </pc:sldLayoutMkLst>
        </pc:sldLayoutChg>
        <pc:sldLayoutChg chg="setBg">
          <pc:chgData name="MUSTAFA NAVAKUŞU" userId="f0427bc5db11cc10" providerId="LiveId" clId="{3AB1AC44-1796-4426-B466-6B9D6D4B426B}" dt="2024-09-26T06:09:05.444" v="298"/>
          <pc:sldLayoutMkLst>
            <pc:docMk/>
            <pc:sldMasterMk cId="495851375" sldId="2147483648"/>
            <pc:sldLayoutMk cId="777543947" sldId="2147483654"/>
          </pc:sldLayoutMkLst>
        </pc:sldLayoutChg>
        <pc:sldLayoutChg chg="setBg">
          <pc:chgData name="MUSTAFA NAVAKUŞU" userId="f0427bc5db11cc10" providerId="LiveId" clId="{3AB1AC44-1796-4426-B466-6B9D6D4B426B}" dt="2024-09-26T06:09:05.444" v="298"/>
          <pc:sldLayoutMkLst>
            <pc:docMk/>
            <pc:sldMasterMk cId="495851375" sldId="2147483648"/>
            <pc:sldLayoutMk cId="2208622374" sldId="2147483655"/>
          </pc:sldLayoutMkLst>
        </pc:sldLayoutChg>
        <pc:sldLayoutChg chg="setBg">
          <pc:chgData name="MUSTAFA NAVAKUŞU" userId="f0427bc5db11cc10" providerId="LiveId" clId="{3AB1AC44-1796-4426-B466-6B9D6D4B426B}" dt="2024-09-26T06:09:05.444" v="298"/>
          <pc:sldLayoutMkLst>
            <pc:docMk/>
            <pc:sldMasterMk cId="495851375" sldId="2147483648"/>
            <pc:sldLayoutMk cId="1705176317" sldId="2147483656"/>
          </pc:sldLayoutMkLst>
        </pc:sldLayoutChg>
        <pc:sldLayoutChg chg="setBg">
          <pc:chgData name="MUSTAFA NAVAKUŞU" userId="f0427bc5db11cc10" providerId="LiveId" clId="{3AB1AC44-1796-4426-B466-6B9D6D4B426B}" dt="2024-09-26T06:09:05.444" v="298"/>
          <pc:sldLayoutMkLst>
            <pc:docMk/>
            <pc:sldMasterMk cId="495851375" sldId="2147483648"/>
            <pc:sldLayoutMk cId="3976242153" sldId="2147483657"/>
          </pc:sldLayoutMkLst>
        </pc:sldLayoutChg>
        <pc:sldLayoutChg chg="setBg">
          <pc:chgData name="MUSTAFA NAVAKUŞU" userId="f0427bc5db11cc10" providerId="LiveId" clId="{3AB1AC44-1796-4426-B466-6B9D6D4B426B}" dt="2024-09-26T06:09:05.444" v="298"/>
          <pc:sldLayoutMkLst>
            <pc:docMk/>
            <pc:sldMasterMk cId="495851375" sldId="2147483648"/>
            <pc:sldLayoutMk cId="3612287879" sldId="2147483658"/>
          </pc:sldLayoutMkLst>
        </pc:sldLayoutChg>
        <pc:sldLayoutChg chg="setBg">
          <pc:chgData name="MUSTAFA NAVAKUŞU" userId="f0427bc5db11cc10" providerId="LiveId" clId="{3AB1AC44-1796-4426-B466-6B9D6D4B426B}" dt="2024-09-26T06:09:05.444" v="298"/>
          <pc:sldLayoutMkLst>
            <pc:docMk/>
            <pc:sldMasterMk cId="495851375" sldId="2147483648"/>
            <pc:sldLayoutMk cId="115186686" sldId="2147483659"/>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F06EF9-95C4-4207-9254-BFDDE12822F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0D9635A3-2260-456B-B202-6F48FEA4ECC3}">
      <dgm:prSet/>
      <dgm:spPr>
        <a:solidFill>
          <a:schemeClr val="accent2"/>
        </a:solidFill>
      </dgm:spPr>
      <dgm:t>
        <a:bodyPr/>
        <a:lstStyle/>
        <a:p>
          <a:pPr rtl="0"/>
          <a:r>
            <a:rPr lang="tr-TR" b="1" smtClean="0"/>
            <a:t>BAŞLANGIÇ DÖNEMİ( 11-15 Yaş )</a:t>
          </a:r>
          <a:endParaRPr lang="tr-TR"/>
        </a:p>
      </dgm:t>
    </dgm:pt>
    <dgm:pt modelId="{4D03E815-0649-4BC2-B6E5-7C9E5B54011C}" type="parTrans" cxnId="{47257089-51A3-4C32-94C1-250912AF241D}">
      <dgm:prSet/>
      <dgm:spPr/>
      <dgm:t>
        <a:bodyPr/>
        <a:lstStyle/>
        <a:p>
          <a:endParaRPr lang="tr-TR"/>
        </a:p>
      </dgm:t>
    </dgm:pt>
    <dgm:pt modelId="{D18A50A3-3A76-4FCF-AFCD-BE4244CAD4C9}" type="sibTrans" cxnId="{47257089-51A3-4C32-94C1-250912AF241D}">
      <dgm:prSet/>
      <dgm:spPr/>
      <dgm:t>
        <a:bodyPr/>
        <a:lstStyle/>
        <a:p>
          <a:endParaRPr lang="tr-TR"/>
        </a:p>
      </dgm:t>
    </dgm:pt>
    <dgm:pt modelId="{0CD2CC2C-A138-4D1A-93BD-CD1088041DCD}" type="pres">
      <dgm:prSet presAssocID="{2DF06EF9-95C4-4207-9254-BFDDE12822F3}" presName="linear" presStyleCnt="0">
        <dgm:presLayoutVars>
          <dgm:animLvl val="lvl"/>
          <dgm:resizeHandles val="exact"/>
        </dgm:presLayoutVars>
      </dgm:prSet>
      <dgm:spPr/>
      <dgm:t>
        <a:bodyPr/>
        <a:lstStyle/>
        <a:p>
          <a:endParaRPr lang="tr-TR"/>
        </a:p>
      </dgm:t>
    </dgm:pt>
    <dgm:pt modelId="{BC19877E-23C5-431D-8F3C-2F9BEFCFC5CE}" type="pres">
      <dgm:prSet presAssocID="{0D9635A3-2260-456B-B202-6F48FEA4ECC3}" presName="parentText" presStyleLbl="node1" presStyleIdx="0" presStyleCnt="1">
        <dgm:presLayoutVars>
          <dgm:chMax val="0"/>
          <dgm:bulletEnabled val="1"/>
        </dgm:presLayoutVars>
      </dgm:prSet>
      <dgm:spPr/>
      <dgm:t>
        <a:bodyPr/>
        <a:lstStyle/>
        <a:p>
          <a:endParaRPr lang="tr-TR"/>
        </a:p>
      </dgm:t>
    </dgm:pt>
  </dgm:ptLst>
  <dgm:cxnLst>
    <dgm:cxn modelId="{47257089-51A3-4C32-94C1-250912AF241D}" srcId="{2DF06EF9-95C4-4207-9254-BFDDE12822F3}" destId="{0D9635A3-2260-456B-B202-6F48FEA4ECC3}" srcOrd="0" destOrd="0" parTransId="{4D03E815-0649-4BC2-B6E5-7C9E5B54011C}" sibTransId="{D18A50A3-3A76-4FCF-AFCD-BE4244CAD4C9}"/>
    <dgm:cxn modelId="{FCF3436F-C6E4-4D30-901E-35CE40EE63A0}" type="presOf" srcId="{0D9635A3-2260-456B-B202-6F48FEA4ECC3}" destId="{BC19877E-23C5-431D-8F3C-2F9BEFCFC5CE}" srcOrd="0" destOrd="0" presId="urn:microsoft.com/office/officeart/2005/8/layout/vList2"/>
    <dgm:cxn modelId="{0A63E89E-23AF-4BCA-8030-6242E3365E34}" type="presOf" srcId="{2DF06EF9-95C4-4207-9254-BFDDE12822F3}" destId="{0CD2CC2C-A138-4D1A-93BD-CD1088041DCD}" srcOrd="0" destOrd="0" presId="urn:microsoft.com/office/officeart/2005/8/layout/vList2"/>
    <dgm:cxn modelId="{AA1D48D1-BE9F-4825-8ACF-A6B30D4476CC}" type="presParOf" srcId="{0CD2CC2C-A138-4D1A-93BD-CD1088041DCD}" destId="{BC19877E-23C5-431D-8F3C-2F9BEFCFC5C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CEAF33-CE00-45F4-8B41-E531494EDD1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3B697A07-80C7-4DDE-8C37-CAAB47195E56}">
      <dgm:prSet/>
      <dgm:spPr>
        <a:solidFill>
          <a:schemeClr val="accent2"/>
        </a:solidFill>
      </dgm:spPr>
      <dgm:t>
        <a:bodyPr/>
        <a:lstStyle/>
        <a:p>
          <a:pPr rtl="0"/>
          <a:r>
            <a:rPr lang="tr-TR" b="1" dirty="0" smtClean="0"/>
            <a:t>SON DÖNEM(19-21 YAŞ)</a:t>
          </a:r>
          <a:endParaRPr lang="tr-TR" dirty="0"/>
        </a:p>
      </dgm:t>
    </dgm:pt>
    <dgm:pt modelId="{594D119F-7942-4DD4-8ABF-92B18809AF69}" type="parTrans" cxnId="{4750187F-46A7-4D02-B499-24E17C8B0E42}">
      <dgm:prSet/>
      <dgm:spPr/>
      <dgm:t>
        <a:bodyPr/>
        <a:lstStyle/>
        <a:p>
          <a:endParaRPr lang="tr-TR"/>
        </a:p>
      </dgm:t>
    </dgm:pt>
    <dgm:pt modelId="{FA4F09D1-B613-4F34-BB16-38E4F01607E6}" type="sibTrans" cxnId="{4750187F-46A7-4D02-B499-24E17C8B0E42}">
      <dgm:prSet/>
      <dgm:spPr/>
      <dgm:t>
        <a:bodyPr/>
        <a:lstStyle/>
        <a:p>
          <a:endParaRPr lang="tr-TR"/>
        </a:p>
      </dgm:t>
    </dgm:pt>
    <dgm:pt modelId="{089B2194-EC5C-40D3-915B-4B1C7A004502}" type="pres">
      <dgm:prSet presAssocID="{65CEAF33-CE00-45F4-8B41-E531494EDD16}" presName="linear" presStyleCnt="0">
        <dgm:presLayoutVars>
          <dgm:animLvl val="lvl"/>
          <dgm:resizeHandles val="exact"/>
        </dgm:presLayoutVars>
      </dgm:prSet>
      <dgm:spPr/>
      <dgm:t>
        <a:bodyPr/>
        <a:lstStyle/>
        <a:p>
          <a:endParaRPr lang="tr-TR"/>
        </a:p>
      </dgm:t>
    </dgm:pt>
    <dgm:pt modelId="{5D280A23-4837-4557-BD57-669E456F9D87}" type="pres">
      <dgm:prSet presAssocID="{3B697A07-80C7-4DDE-8C37-CAAB47195E56}" presName="parentText" presStyleLbl="node1" presStyleIdx="0" presStyleCnt="1" custLinFactNeighborX="40190" custLinFactNeighborY="-89917">
        <dgm:presLayoutVars>
          <dgm:chMax val="0"/>
          <dgm:bulletEnabled val="1"/>
        </dgm:presLayoutVars>
      </dgm:prSet>
      <dgm:spPr/>
      <dgm:t>
        <a:bodyPr/>
        <a:lstStyle/>
        <a:p>
          <a:endParaRPr lang="tr-TR"/>
        </a:p>
      </dgm:t>
    </dgm:pt>
  </dgm:ptLst>
  <dgm:cxnLst>
    <dgm:cxn modelId="{3CC53665-2F17-4CFD-9575-8C836A77B9A1}" type="presOf" srcId="{3B697A07-80C7-4DDE-8C37-CAAB47195E56}" destId="{5D280A23-4837-4557-BD57-669E456F9D87}" srcOrd="0" destOrd="0" presId="urn:microsoft.com/office/officeart/2005/8/layout/vList2"/>
    <dgm:cxn modelId="{F671BD8C-474A-459B-8F04-300ACA587D7E}" type="presOf" srcId="{65CEAF33-CE00-45F4-8B41-E531494EDD16}" destId="{089B2194-EC5C-40D3-915B-4B1C7A004502}" srcOrd="0" destOrd="0" presId="urn:microsoft.com/office/officeart/2005/8/layout/vList2"/>
    <dgm:cxn modelId="{4750187F-46A7-4D02-B499-24E17C8B0E42}" srcId="{65CEAF33-CE00-45F4-8B41-E531494EDD16}" destId="{3B697A07-80C7-4DDE-8C37-CAAB47195E56}" srcOrd="0" destOrd="0" parTransId="{594D119F-7942-4DD4-8ABF-92B18809AF69}" sibTransId="{FA4F09D1-B613-4F34-BB16-38E4F01607E6}"/>
    <dgm:cxn modelId="{16C9FCCD-B43D-449E-A509-81934B38305E}" type="presParOf" srcId="{089B2194-EC5C-40D3-915B-4B1C7A004502}" destId="{5D280A23-4837-4557-BD57-669E456F9D8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19877E-23C5-431D-8F3C-2F9BEFCFC5CE}">
      <dsp:nvSpPr>
        <dsp:cNvPr id="0" name=""/>
        <dsp:cNvSpPr/>
      </dsp:nvSpPr>
      <dsp:spPr>
        <a:xfrm>
          <a:off x="0" y="7265"/>
          <a:ext cx="8406142" cy="631800"/>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tr-TR" sz="2700" b="1" kern="1200" smtClean="0"/>
            <a:t>BAŞLANGIÇ DÖNEMİ( 11-15 Yaş )</a:t>
          </a:r>
          <a:endParaRPr lang="tr-TR" sz="2700" kern="1200"/>
        </a:p>
      </dsp:txBody>
      <dsp:txXfrm>
        <a:off x="30842" y="38107"/>
        <a:ext cx="8344458" cy="5701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280A23-4837-4557-BD57-669E456F9D87}">
      <dsp:nvSpPr>
        <dsp:cNvPr id="0" name=""/>
        <dsp:cNvSpPr/>
      </dsp:nvSpPr>
      <dsp:spPr>
        <a:xfrm>
          <a:off x="0" y="0"/>
          <a:ext cx="6097508" cy="631800"/>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tr-TR" sz="2700" b="1" kern="1200" dirty="0" smtClean="0"/>
            <a:t>SON DÖNEM(19-21 YAŞ)</a:t>
          </a:r>
          <a:endParaRPr lang="tr-TR" sz="2700" kern="1200" dirty="0"/>
        </a:p>
      </dsp:txBody>
      <dsp:txXfrm>
        <a:off x="30842" y="30842"/>
        <a:ext cx="6035824" cy="57011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3CE292-F0BB-4A83-B38A-60DBDA0CF531}" type="datetimeFigureOut">
              <a:rPr lang="tr-TR" smtClean="0"/>
              <a:t>1.12.2024</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4F34AF-B2EC-496C-A405-06019EA1BF93}" type="slidenum">
              <a:rPr lang="tr-TR" smtClean="0"/>
              <a:t>‹#›</a:t>
            </a:fld>
            <a:endParaRPr lang="tr-TR"/>
          </a:p>
        </p:txBody>
      </p:sp>
    </p:spTree>
    <p:extLst>
      <p:ext uri="{BB962C8B-B14F-4D97-AF65-F5344CB8AC3E}">
        <p14:creationId xmlns:p14="http://schemas.microsoft.com/office/powerpoint/2010/main" val="1476463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0AE39059-D8F1-AEE7-751F-E5AE4A6EB30E}"/>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xmlns="" id="{1F5381E8-C519-0F68-1A51-F3B9381E0F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xmlns="" id="{D8E47650-6813-89B6-0220-B145FB058B16}"/>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5" name="Alt Bilgi Yer Tutucusu 4">
            <a:extLst>
              <a:ext uri="{FF2B5EF4-FFF2-40B4-BE49-F238E27FC236}">
                <a16:creationId xmlns:a16="http://schemas.microsoft.com/office/drawing/2014/main" xmlns="" id="{1D759E7A-BBEB-6829-4844-A66DC8EE1FC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4E401B0B-087A-F396-BCD5-1AF709C69DF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23832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27ECF47-9878-7A9B-055E-37C498E3FF9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0A625B3B-0B96-4ACE-A759-A581B77D0F18}"/>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89D9F8A3-B692-F42F-5779-24215338ADD5}"/>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5" name="Alt Bilgi Yer Tutucusu 4">
            <a:extLst>
              <a:ext uri="{FF2B5EF4-FFF2-40B4-BE49-F238E27FC236}">
                <a16:creationId xmlns:a16="http://schemas.microsoft.com/office/drawing/2014/main" xmlns="" id="{B586BD47-F3DF-9269-4CA4-1F852F6D607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543D7864-73D2-6F93-915F-19195DA624A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612287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xmlns="" id="{24D968A1-7BEB-BBEE-E5D0-B6C031A81F6E}"/>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66205CC9-676D-B103-384F-0E2135B92AE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AD2BA35E-9402-84F5-456B-BA9335759135}"/>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5" name="Alt Bilgi Yer Tutucusu 4">
            <a:extLst>
              <a:ext uri="{FF2B5EF4-FFF2-40B4-BE49-F238E27FC236}">
                <a16:creationId xmlns:a16="http://schemas.microsoft.com/office/drawing/2014/main" xmlns="" id="{405EB893-F1A1-6CA3-97DB-44B725EE4DE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F6D09135-5D0C-D1CC-78D0-5B2BDC137DE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15186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0AE39059-D8F1-AEE7-751F-E5AE4A6EB30E}"/>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xmlns="" id="{1F5381E8-C519-0F68-1A51-F3B9381E0F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xmlns="" id="{D8E47650-6813-89B6-0220-B145FB058B16}"/>
              </a:ext>
            </a:extLst>
          </p:cNvPr>
          <p:cNvSpPr>
            <a:spLocks noGrp="1"/>
          </p:cNvSpPr>
          <p:nvPr>
            <p:ph type="dt" sz="half" idx="10"/>
          </p:nvPr>
        </p:nvSpPr>
        <p:spPr/>
        <p:txBody>
          <a:bodyPr/>
          <a:lstStyle/>
          <a:p>
            <a:fld id="{1A696B0F-17B0-42B1-B527-5CDEAA84ECAE}" type="datetime1">
              <a:rPr lang="tr-TR" smtClean="0">
                <a:solidFill>
                  <a:prstClr val="black">
                    <a:tint val="82000"/>
                  </a:prstClr>
                </a:solidFill>
              </a:rPr>
              <a:pPr/>
              <a:t>1.12.2024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1D759E7A-BBEB-6829-4844-A66DC8EE1FC3}"/>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4E401B0B-087A-F396-BCD5-1AF709C69DF2}"/>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39023645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FCBC3BB6-1FA2-023A-BD8C-564338867EB7}"/>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4FD01E38-ADE4-6440-2537-7425F79759E4}"/>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FBBE0FAB-88B3-1B23-FDC1-03B8A1FA8403}"/>
              </a:ext>
            </a:extLst>
          </p:cNvPr>
          <p:cNvSpPr>
            <a:spLocks noGrp="1"/>
          </p:cNvSpPr>
          <p:nvPr>
            <p:ph type="dt" sz="half" idx="10"/>
          </p:nvPr>
        </p:nvSpPr>
        <p:spPr/>
        <p:txBody>
          <a:bodyPr/>
          <a:lstStyle/>
          <a:p>
            <a:fld id="{9B8E1500-48A7-4BE4-AC2E-1DF0567BCFED}" type="datetime1">
              <a:rPr lang="tr-TR" smtClean="0">
                <a:solidFill>
                  <a:prstClr val="black">
                    <a:tint val="82000"/>
                  </a:prstClr>
                </a:solidFill>
              </a:rPr>
              <a:pPr/>
              <a:t>1.12.2024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C4F16E73-0570-002B-7CB8-675218646D6D}"/>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8428EF5B-EC32-2FE6-64CB-3E59FBEE1BF0}"/>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26785831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80DDBF9A-DEC1-9195-36D5-C6BB965FAEA7}"/>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xmlns="" id="{FCD7C2C5-5536-E29A-E2F9-94815E0F98D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xmlns="" id="{D7F85641-DD83-2C88-5662-180C5D80D20D}"/>
              </a:ext>
            </a:extLst>
          </p:cNvPr>
          <p:cNvSpPr>
            <a:spLocks noGrp="1"/>
          </p:cNvSpPr>
          <p:nvPr>
            <p:ph type="dt" sz="half" idx="10"/>
          </p:nvPr>
        </p:nvSpPr>
        <p:spPr/>
        <p:txBody>
          <a:bodyPr/>
          <a:lstStyle/>
          <a:p>
            <a:fld id="{26A63489-2C41-4C16-8074-443E007CE6D8}" type="datetime1">
              <a:rPr lang="tr-TR" smtClean="0">
                <a:solidFill>
                  <a:prstClr val="black">
                    <a:tint val="82000"/>
                  </a:prstClr>
                </a:solidFill>
              </a:rPr>
              <a:pPr/>
              <a:t>1.12.2024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0F272A8C-AA9D-67FA-5B64-F502D6594ACC}"/>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8CDDE6C4-2F4D-EEC7-D246-B1A14E2F3884}"/>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2876046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2E4F7CCF-98B0-B48D-250A-108360CD5E40}"/>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BF57EB08-5DA6-7D7B-91BF-33E4BEC86CE8}"/>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xmlns="" id="{F0F98869-4AC0-B5A7-0EBD-3154F5F1A8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xmlns="" id="{98F48E2C-2EB1-3A81-A20E-7A12059BD6D3}"/>
              </a:ext>
            </a:extLst>
          </p:cNvPr>
          <p:cNvSpPr>
            <a:spLocks noGrp="1"/>
          </p:cNvSpPr>
          <p:nvPr>
            <p:ph type="dt" sz="half" idx="10"/>
          </p:nvPr>
        </p:nvSpPr>
        <p:spPr/>
        <p:txBody>
          <a:bodyPr/>
          <a:lstStyle/>
          <a:p>
            <a:fld id="{850FE4CD-37FB-44E9-8879-E68A1F08ED06}" type="datetime1">
              <a:rPr lang="tr-TR" smtClean="0">
                <a:solidFill>
                  <a:prstClr val="black">
                    <a:tint val="82000"/>
                  </a:prstClr>
                </a:solidFill>
              </a:rPr>
              <a:pPr/>
              <a:t>1.12.2024</a:t>
            </a:fld>
            <a:endParaRPr lang="tr-TR">
              <a:solidFill>
                <a:prstClr val="black">
                  <a:tint val="82000"/>
                </a:prstClr>
              </a:solidFill>
            </a:endParaRPr>
          </a:p>
        </p:txBody>
      </p:sp>
      <p:sp>
        <p:nvSpPr>
          <p:cNvPr id="6" name="Alt Bilgi Yer Tutucusu 5">
            <a:extLst>
              <a:ext uri="{FF2B5EF4-FFF2-40B4-BE49-F238E27FC236}">
                <a16:creationId xmlns:a16="http://schemas.microsoft.com/office/drawing/2014/main" xmlns="" id="{26874B82-4FE8-6E44-39D4-3BE6DE075BAD}"/>
              </a:ext>
            </a:extLst>
          </p:cNvPr>
          <p:cNvSpPr>
            <a:spLocks noGrp="1"/>
          </p:cNvSpPr>
          <p:nvPr>
            <p:ph type="ftr" sz="quarter" idx="11"/>
          </p:nvPr>
        </p:nvSpPr>
        <p:spPr/>
        <p:txBody>
          <a:bodyPr/>
          <a:lstStyle/>
          <a:p>
            <a:endParaRPr lang="tr-TR">
              <a:solidFill>
                <a:prstClr val="black">
                  <a:tint val="82000"/>
                </a:prstClr>
              </a:solidFill>
            </a:endParaRPr>
          </a:p>
        </p:txBody>
      </p:sp>
      <p:sp>
        <p:nvSpPr>
          <p:cNvPr id="7" name="Slayt Numarası Yer Tutucusu 6">
            <a:extLst>
              <a:ext uri="{FF2B5EF4-FFF2-40B4-BE49-F238E27FC236}">
                <a16:creationId xmlns:a16="http://schemas.microsoft.com/office/drawing/2014/main" xmlns="" id="{4030394C-8AD9-E52B-3B20-C0E668CB8F0B}"/>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9293032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BB4FF48A-4422-2C7F-99DD-52C5A6CCAB3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6248460-D024-C703-65AF-731609781B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xmlns="" id="{3CA05617-FB0A-80F2-8087-1D45A8013A5A}"/>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xmlns="" id="{92AC350C-3CD7-2AFA-0F89-9B307461AA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xmlns="" id="{A277F425-EC18-695D-3C8D-369582D6BDF0}"/>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xmlns="" id="{ACA69513-AB25-708B-3586-34DC889FCA4D}"/>
              </a:ext>
            </a:extLst>
          </p:cNvPr>
          <p:cNvSpPr>
            <a:spLocks noGrp="1"/>
          </p:cNvSpPr>
          <p:nvPr>
            <p:ph type="dt" sz="half" idx="10"/>
          </p:nvPr>
        </p:nvSpPr>
        <p:spPr/>
        <p:txBody>
          <a:bodyPr/>
          <a:lstStyle/>
          <a:p>
            <a:fld id="{E10249CE-1595-4E5E-964F-EFD579EBB203}" type="datetime1">
              <a:rPr lang="tr-TR" smtClean="0">
                <a:solidFill>
                  <a:prstClr val="black">
                    <a:tint val="82000"/>
                  </a:prstClr>
                </a:solidFill>
              </a:rPr>
              <a:pPr/>
              <a:t>1.12.2024</a:t>
            </a:fld>
            <a:endParaRPr lang="tr-TR">
              <a:solidFill>
                <a:prstClr val="black">
                  <a:tint val="82000"/>
                </a:prstClr>
              </a:solidFill>
            </a:endParaRPr>
          </a:p>
        </p:txBody>
      </p:sp>
      <p:sp>
        <p:nvSpPr>
          <p:cNvPr id="8" name="Alt Bilgi Yer Tutucusu 7">
            <a:extLst>
              <a:ext uri="{FF2B5EF4-FFF2-40B4-BE49-F238E27FC236}">
                <a16:creationId xmlns:a16="http://schemas.microsoft.com/office/drawing/2014/main" xmlns="" id="{9DCB0143-EC6F-325D-C257-970ED50BA8CA}"/>
              </a:ext>
            </a:extLst>
          </p:cNvPr>
          <p:cNvSpPr>
            <a:spLocks noGrp="1"/>
          </p:cNvSpPr>
          <p:nvPr>
            <p:ph type="ftr" sz="quarter" idx="11"/>
          </p:nvPr>
        </p:nvSpPr>
        <p:spPr/>
        <p:txBody>
          <a:bodyPr/>
          <a:lstStyle/>
          <a:p>
            <a:endParaRPr lang="tr-TR">
              <a:solidFill>
                <a:prstClr val="black">
                  <a:tint val="82000"/>
                </a:prstClr>
              </a:solidFill>
            </a:endParaRPr>
          </a:p>
        </p:txBody>
      </p:sp>
      <p:sp>
        <p:nvSpPr>
          <p:cNvPr id="9" name="Slayt Numarası Yer Tutucusu 8">
            <a:extLst>
              <a:ext uri="{FF2B5EF4-FFF2-40B4-BE49-F238E27FC236}">
                <a16:creationId xmlns:a16="http://schemas.microsoft.com/office/drawing/2014/main" xmlns="" id="{B0595886-6C01-E13A-0A1F-E875A7A8BF1E}"/>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2421286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E683738-37B6-A29E-82B8-23E7E813DBC1}"/>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xmlns="" id="{8243DE0C-6531-6EF6-FF3C-EFB0198916BD}"/>
              </a:ext>
            </a:extLst>
          </p:cNvPr>
          <p:cNvSpPr>
            <a:spLocks noGrp="1"/>
          </p:cNvSpPr>
          <p:nvPr>
            <p:ph type="dt" sz="half" idx="10"/>
          </p:nvPr>
        </p:nvSpPr>
        <p:spPr/>
        <p:txBody>
          <a:bodyPr/>
          <a:lstStyle/>
          <a:p>
            <a:fld id="{5F0FB7A9-D7AB-4869-886E-A0E959B3B6EB}" type="datetime1">
              <a:rPr lang="tr-TR" smtClean="0">
                <a:solidFill>
                  <a:prstClr val="black">
                    <a:tint val="82000"/>
                  </a:prstClr>
                </a:solidFill>
              </a:rPr>
              <a:pPr/>
              <a:t>1.12.2024</a:t>
            </a:fld>
            <a:endParaRPr lang="tr-TR">
              <a:solidFill>
                <a:prstClr val="black">
                  <a:tint val="82000"/>
                </a:prstClr>
              </a:solidFill>
            </a:endParaRPr>
          </a:p>
        </p:txBody>
      </p:sp>
      <p:sp>
        <p:nvSpPr>
          <p:cNvPr id="4" name="Alt Bilgi Yer Tutucusu 3">
            <a:extLst>
              <a:ext uri="{FF2B5EF4-FFF2-40B4-BE49-F238E27FC236}">
                <a16:creationId xmlns:a16="http://schemas.microsoft.com/office/drawing/2014/main" xmlns="" id="{6CA02DDE-F1B7-C758-FA55-8BAF23F4A43A}"/>
              </a:ext>
            </a:extLst>
          </p:cNvPr>
          <p:cNvSpPr>
            <a:spLocks noGrp="1"/>
          </p:cNvSpPr>
          <p:nvPr>
            <p:ph type="ftr" sz="quarter" idx="11"/>
          </p:nvPr>
        </p:nvSpPr>
        <p:spPr/>
        <p:txBody>
          <a:bodyPr/>
          <a:lstStyle/>
          <a:p>
            <a:endParaRPr lang="tr-TR">
              <a:solidFill>
                <a:prstClr val="black">
                  <a:tint val="82000"/>
                </a:prstClr>
              </a:solidFill>
            </a:endParaRPr>
          </a:p>
        </p:txBody>
      </p:sp>
      <p:sp>
        <p:nvSpPr>
          <p:cNvPr id="5" name="Slayt Numarası Yer Tutucusu 4">
            <a:extLst>
              <a:ext uri="{FF2B5EF4-FFF2-40B4-BE49-F238E27FC236}">
                <a16:creationId xmlns:a16="http://schemas.microsoft.com/office/drawing/2014/main" xmlns="" id="{2AFD6C34-691D-1FDA-EBAA-A3E156F1155F}"/>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36632968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xmlns="" id="{B4A4FDC7-50AF-E624-F41E-29923C2EEDF0}"/>
              </a:ext>
            </a:extLst>
          </p:cNvPr>
          <p:cNvSpPr>
            <a:spLocks noGrp="1"/>
          </p:cNvSpPr>
          <p:nvPr>
            <p:ph type="dt" sz="half" idx="10"/>
          </p:nvPr>
        </p:nvSpPr>
        <p:spPr/>
        <p:txBody>
          <a:bodyPr/>
          <a:lstStyle/>
          <a:p>
            <a:fld id="{344C3914-0F24-43D5-9183-79C7E2EC2854}" type="datetime1">
              <a:rPr lang="tr-TR" smtClean="0">
                <a:solidFill>
                  <a:prstClr val="black">
                    <a:tint val="82000"/>
                  </a:prstClr>
                </a:solidFill>
              </a:rPr>
              <a:pPr/>
              <a:t>1.12.2024</a:t>
            </a:fld>
            <a:endParaRPr lang="tr-TR">
              <a:solidFill>
                <a:prstClr val="black">
                  <a:tint val="82000"/>
                </a:prstClr>
              </a:solidFill>
            </a:endParaRPr>
          </a:p>
        </p:txBody>
      </p:sp>
      <p:sp>
        <p:nvSpPr>
          <p:cNvPr id="3" name="Alt Bilgi Yer Tutucusu 2">
            <a:extLst>
              <a:ext uri="{FF2B5EF4-FFF2-40B4-BE49-F238E27FC236}">
                <a16:creationId xmlns:a16="http://schemas.microsoft.com/office/drawing/2014/main" xmlns="" id="{E9268742-41C0-D0E5-4F7F-247D4CA8DB15}"/>
              </a:ext>
            </a:extLst>
          </p:cNvPr>
          <p:cNvSpPr>
            <a:spLocks noGrp="1"/>
          </p:cNvSpPr>
          <p:nvPr>
            <p:ph type="ftr" sz="quarter" idx="11"/>
          </p:nvPr>
        </p:nvSpPr>
        <p:spPr/>
        <p:txBody>
          <a:bodyPr/>
          <a:lstStyle/>
          <a:p>
            <a:endParaRPr lang="tr-TR">
              <a:solidFill>
                <a:prstClr val="black">
                  <a:tint val="82000"/>
                </a:prstClr>
              </a:solidFill>
            </a:endParaRPr>
          </a:p>
        </p:txBody>
      </p:sp>
      <p:sp>
        <p:nvSpPr>
          <p:cNvPr id="4" name="Slayt Numarası Yer Tutucusu 3">
            <a:extLst>
              <a:ext uri="{FF2B5EF4-FFF2-40B4-BE49-F238E27FC236}">
                <a16:creationId xmlns:a16="http://schemas.microsoft.com/office/drawing/2014/main" xmlns="" id="{663DD4D6-2F55-1DE6-8677-F12530C1EF99}"/>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11357729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FFAED36-DB87-8104-0D6F-7173809D636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F51C7622-3649-D273-005A-A674C1F17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xmlns="" id="{F78D0537-0D7A-0AC9-8363-91ED02AC49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13421CF0-556B-4BB0-C4E8-9DB21F5A5299}"/>
              </a:ext>
            </a:extLst>
          </p:cNvPr>
          <p:cNvSpPr>
            <a:spLocks noGrp="1"/>
          </p:cNvSpPr>
          <p:nvPr>
            <p:ph type="dt" sz="half" idx="10"/>
          </p:nvPr>
        </p:nvSpPr>
        <p:spPr/>
        <p:txBody>
          <a:bodyPr/>
          <a:lstStyle/>
          <a:p>
            <a:fld id="{3F114438-F7DF-4120-B17F-175007C5599A}" type="datetime1">
              <a:rPr lang="tr-TR" smtClean="0">
                <a:solidFill>
                  <a:prstClr val="black">
                    <a:tint val="82000"/>
                  </a:prstClr>
                </a:solidFill>
              </a:rPr>
              <a:pPr/>
              <a:t>1.12.2024</a:t>
            </a:fld>
            <a:endParaRPr lang="tr-TR">
              <a:solidFill>
                <a:prstClr val="black">
                  <a:tint val="82000"/>
                </a:prstClr>
              </a:solidFill>
            </a:endParaRPr>
          </a:p>
        </p:txBody>
      </p:sp>
      <p:sp>
        <p:nvSpPr>
          <p:cNvPr id="6" name="Alt Bilgi Yer Tutucusu 5">
            <a:extLst>
              <a:ext uri="{FF2B5EF4-FFF2-40B4-BE49-F238E27FC236}">
                <a16:creationId xmlns:a16="http://schemas.microsoft.com/office/drawing/2014/main" xmlns="" id="{97DF0F20-26F5-261D-56C3-017A5B529939}"/>
              </a:ext>
            </a:extLst>
          </p:cNvPr>
          <p:cNvSpPr>
            <a:spLocks noGrp="1"/>
          </p:cNvSpPr>
          <p:nvPr>
            <p:ph type="ftr" sz="quarter" idx="11"/>
          </p:nvPr>
        </p:nvSpPr>
        <p:spPr/>
        <p:txBody>
          <a:bodyPr/>
          <a:lstStyle/>
          <a:p>
            <a:endParaRPr lang="tr-TR">
              <a:solidFill>
                <a:prstClr val="black">
                  <a:tint val="82000"/>
                </a:prstClr>
              </a:solidFill>
            </a:endParaRPr>
          </a:p>
        </p:txBody>
      </p:sp>
      <p:sp>
        <p:nvSpPr>
          <p:cNvPr id="7" name="Slayt Numarası Yer Tutucusu 6">
            <a:extLst>
              <a:ext uri="{FF2B5EF4-FFF2-40B4-BE49-F238E27FC236}">
                <a16:creationId xmlns:a16="http://schemas.microsoft.com/office/drawing/2014/main" xmlns="" id="{A65A3824-6EBA-E2CD-5756-3D1DFAA34B69}"/>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630217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FCBC3BB6-1FA2-023A-BD8C-564338867EB7}"/>
              </a:ext>
            </a:extLst>
          </p:cNvPr>
          <p:cNvSpPr>
            <a:spLocks noGrp="1"/>
          </p:cNvSpPr>
          <p:nvPr>
            <p:ph type="title"/>
          </p:nvPr>
        </p:nvSpPr>
        <p:spPr>
          <a:xfrm>
            <a:off x="838200" y="940279"/>
            <a:ext cx="10515600" cy="928389"/>
          </a:xfrm>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4FD01E38-ADE4-6440-2537-7425F79759E4}"/>
              </a:ext>
            </a:extLst>
          </p:cNvPr>
          <p:cNvSpPr>
            <a:spLocks noGrp="1"/>
          </p:cNvSpPr>
          <p:nvPr>
            <p:ph idx="1"/>
          </p:nvPr>
        </p:nvSpPr>
        <p:spPr>
          <a:xfrm>
            <a:off x="838200" y="1825625"/>
            <a:ext cx="5174411" cy="4351338"/>
          </a:xfrm>
        </p:spPr>
        <p:txBody>
          <a:bodyPr/>
          <a:lstStyle/>
          <a:p>
            <a:pPr lvl="0"/>
            <a:r>
              <a:rPr lang="tr-TR" dirty="0"/>
              <a:t>Asıl metin stillerini düzenlemek için tıklayın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4" name="Veri Yer Tutucusu 3">
            <a:extLst>
              <a:ext uri="{FF2B5EF4-FFF2-40B4-BE49-F238E27FC236}">
                <a16:creationId xmlns:a16="http://schemas.microsoft.com/office/drawing/2014/main" xmlns="" id="{FBBE0FAB-88B3-1B23-FDC1-03B8A1FA8403}"/>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5" name="Alt Bilgi Yer Tutucusu 4">
            <a:extLst>
              <a:ext uri="{FF2B5EF4-FFF2-40B4-BE49-F238E27FC236}">
                <a16:creationId xmlns:a16="http://schemas.microsoft.com/office/drawing/2014/main" xmlns="" id="{C4F16E73-0570-002B-7CB8-675218646D6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8428EF5B-EC32-2FE6-64CB-3E59FBEE1BF0}"/>
              </a:ext>
            </a:extLst>
          </p:cNvPr>
          <p:cNvSpPr>
            <a:spLocks noGrp="1"/>
          </p:cNvSpPr>
          <p:nvPr>
            <p:ph type="sldNum" sz="quarter" idx="12"/>
          </p:nvPr>
        </p:nvSpPr>
        <p:spPr/>
        <p:txBody>
          <a:bodyPr/>
          <a:lstStyle/>
          <a:p>
            <a:fld id="{08258AEF-8E39-4A09-9142-8BC0F5FA82E7}" type="slidenum">
              <a:rPr lang="tr-TR" smtClean="0"/>
              <a:t>‹#›</a:t>
            </a:fld>
            <a:endParaRPr lang="tr-TR"/>
          </a:p>
        </p:txBody>
      </p:sp>
      <p:sp>
        <p:nvSpPr>
          <p:cNvPr id="8" name="Resim Yer Tutucusu 7">
            <a:extLst>
              <a:ext uri="{FF2B5EF4-FFF2-40B4-BE49-F238E27FC236}">
                <a16:creationId xmlns:a16="http://schemas.microsoft.com/office/drawing/2014/main" xmlns="" id="{7781A9EE-EB4D-A14A-B5B5-968ADF6B938A}"/>
              </a:ext>
            </a:extLst>
          </p:cNvPr>
          <p:cNvSpPr>
            <a:spLocks noGrp="1"/>
          </p:cNvSpPr>
          <p:nvPr>
            <p:ph type="pic" sz="quarter" idx="13"/>
          </p:nvPr>
        </p:nvSpPr>
        <p:spPr>
          <a:xfrm>
            <a:off x="8221663" y="2527300"/>
            <a:ext cx="3459162" cy="2924175"/>
          </a:xfrm>
        </p:spPr>
        <p:txBody>
          <a:bodyPr/>
          <a:lstStyle/>
          <a:p>
            <a:endParaRPr lang="tr-TR"/>
          </a:p>
        </p:txBody>
      </p:sp>
    </p:spTree>
    <p:extLst>
      <p:ext uri="{BB962C8B-B14F-4D97-AF65-F5344CB8AC3E}">
        <p14:creationId xmlns:p14="http://schemas.microsoft.com/office/powerpoint/2010/main" val="27522630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750C79CD-AC58-1998-74E7-63711098928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xmlns="" id="{C003D3C4-CCE8-C692-3430-D379B3D07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xmlns="" id="{68E23140-DFBF-7487-D7FB-BA16A7870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47CA9042-C1AD-949C-2785-38AB1545D0F8}"/>
              </a:ext>
            </a:extLst>
          </p:cNvPr>
          <p:cNvSpPr>
            <a:spLocks noGrp="1"/>
          </p:cNvSpPr>
          <p:nvPr>
            <p:ph type="dt" sz="half" idx="10"/>
          </p:nvPr>
        </p:nvSpPr>
        <p:spPr/>
        <p:txBody>
          <a:bodyPr/>
          <a:lstStyle/>
          <a:p>
            <a:fld id="{A073F693-F194-49FF-8C54-C6EC6745686D}" type="datetime1">
              <a:rPr lang="tr-TR" smtClean="0">
                <a:solidFill>
                  <a:prstClr val="black">
                    <a:tint val="82000"/>
                  </a:prstClr>
                </a:solidFill>
              </a:rPr>
              <a:pPr/>
              <a:t>1.12.2024</a:t>
            </a:fld>
            <a:endParaRPr lang="tr-TR">
              <a:solidFill>
                <a:prstClr val="black">
                  <a:tint val="82000"/>
                </a:prstClr>
              </a:solidFill>
            </a:endParaRPr>
          </a:p>
        </p:txBody>
      </p:sp>
      <p:sp>
        <p:nvSpPr>
          <p:cNvPr id="6" name="Alt Bilgi Yer Tutucusu 5">
            <a:extLst>
              <a:ext uri="{FF2B5EF4-FFF2-40B4-BE49-F238E27FC236}">
                <a16:creationId xmlns:a16="http://schemas.microsoft.com/office/drawing/2014/main" xmlns="" id="{6C56CADD-6376-4EC6-02F2-B5569BC08B9B}"/>
              </a:ext>
            </a:extLst>
          </p:cNvPr>
          <p:cNvSpPr>
            <a:spLocks noGrp="1"/>
          </p:cNvSpPr>
          <p:nvPr>
            <p:ph type="ftr" sz="quarter" idx="11"/>
          </p:nvPr>
        </p:nvSpPr>
        <p:spPr/>
        <p:txBody>
          <a:bodyPr/>
          <a:lstStyle/>
          <a:p>
            <a:endParaRPr lang="tr-TR">
              <a:solidFill>
                <a:prstClr val="black">
                  <a:tint val="82000"/>
                </a:prstClr>
              </a:solidFill>
            </a:endParaRPr>
          </a:p>
        </p:txBody>
      </p:sp>
      <p:sp>
        <p:nvSpPr>
          <p:cNvPr id="7" name="Slayt Numarası Yer Tutucusu 6">
            <a:extLst>
              <a:ext uri="{FF2B5EF4-FFF2-40B4-BE49-F238E27FC236}">
                <a16:creationId xmlns:a16="http://schemas.microsoft.com/office/drawing/2014/main" xmlns="" id="{87772F30-E06D-D72A-6FD9-44E41D211C6D}"/>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17640079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27ECF47-9878-7A9B-055E-37C498E3FF9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0A625B3B-0B96-4ACE-A759-A581B77D0F18}"/>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89D9F8A3-B692-F42F-5779-24215338ADD5}"/>
              </a:ext>
            </a:extLst>
          </p:cNvPr>
          <p:cNvSpPr>
            <a:spLocks noGrp="1"/>
          </p:cNvSpPr>
          <p:nvPr>
            <p:ph type="dt" sz="half" idx="10"/>
          </p:nvPr>
        </p:nvSpPr>
        <p:spPr/>
        <p:txBody>
          <a:bodyPr/>
          <a:lstStyle/>
          <a:p>
            <a:fld id="{493C6311-7F40-447D-873D-B4A126DCB5FF}" type="datetime1">
              <a:rPr lang="tr-TR" smtClean="0">
                <a:solidFill>
                  <a:prstClr val="black">
                    <a:tint val="82000"/>
                  </a:prstClr>
                </a:solidFill>
              </a:rPr>
              <a:pPr/>
              <a:t>1.12.2024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B586BD47-F3DF-9269-4CA4-1F852F6D6072}"/>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543D7864-73D2-6F93-915F-19195DA624AE}"/>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3078859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xmlns="" id="{24D968A1-7BEB-BBEE-E5D0-B6C031A81F6E}"/>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66205CC9-676D-B103-384F-0E2135B92AE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AD2BA35E-9402-84F5-456B-BA9335759135}"/>
              </a:ext>
            </a:extLst>
          </p:cNvPr>
          <p:cNvSpPr>
            <a:spLocks noGrp="1"/>
          </p:cNvSpPr>
          <p:nvPr>
            <p:ph type="dt" sz="half" idx="10"/>
          </p:nvPr>
        </p:nvSpPr>
        <p:spPr/>
        <p:txBody>
          <a:bodyPr/>
          <a:lstStyle/>
          <a:p>
            <a:fld id="{5F458143-39D3-43E2-A180-76A2AF15120D}" type="datetime1">
              <a:rPr lang="tr-TR" smtClean="0">
                <a:solidFill>
                  <a:prstClr val="black">
                    <a:tint val="82000"/>
                  </a:prstClr>
                </a:solidFill>
              </a:rPr>
              <a:pPr/>
              <a:t>1.12.2024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405EB893-F1A1-6CA3-97DB-44B725EE4DE1}"/>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F6D09135-5D0C-D1CC-78D0-5B2BDC137DE2}"/>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574708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80DDBF9A-DEC1-9195-36D5-C6BB965FAEA7}"/>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xmlns="" id="{FCD7C2C5-5536-E29A-E2F9-94815E0F98D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xmlns="" id="{D7F85641-DD83-2C88-5662-180C5D80D20D}"/>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5" name="Alt Bilgi Yer Tutucusu 4">
            <a:extLst>
              <a:ext uri="{FF2B5EF4-FFF2-40B4-BE49-F238E27FC236}">
                <a16:creationId xmlns:a16="http://schemas.microsoft.com/office/drawing/2014/main" xmlns="" id="{0F272A8C-AA9D-67FA-5B64-F502D6594ACC}"/>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8CDDE6C4-2F4D-EEC7-D246-B1A14E2F3884}"/>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67844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2E4F7CCF-98B0-B48D-250A-108360CD5E40}"/>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BF57EB08-5DA6-7D7B-91BF-33E4BEC86CE8}"/>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xmlns="" id="{F0F98869-4AC0-B5A7-0EBD-3154F5F1A8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xmlns="" id="{98F48E2C-2EB1-3A81-A20E-7A12059BD6D3}"/>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6" name="Alt Bilgi Yer Tutucusu 5">
            <a:extLst>
              <a:ext uri="{FF2B5EF4-FFF2-40B4-BE49-F238E27FC236}">
                <a16:creationId xmlns:a16="http://schemas.microsoft.com/office/drawing/2014/main" xmlns="" id="{26874B82-4FE8-6E44-39D4-3BE6DE075BAD}"/>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4030394C-8AD9-E52B-3B20-C0E668CB8F0B}"/>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406843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BB4FF48A-4422-2C7F-99DD-52C5A6CCAB3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6248460-D024-C703-65AF-731609781B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xmlns="" id="{3CA05617-FB0A-80F2-8087-1D45A8013A5A}"/>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xmlns="" id="{92AC350C-3CD7-2AFA-0F89-9B307461AA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xmlns="" id="{A277F425-EC18-695D-3C8D-369582D6BDF0}"/>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xmlns="" id="{ACA69513-AB25-708B-3586-34DC889FCA4D}"/>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8" name="Alt Bilgi Yer Tutucusu 7">
            <a:extLst>
              <a:ext uri="{FF2B5EF4-FFF2-40B4-BE49-F238E27FC236}">
                <a16:creationId xmlns:a16="http://schemas.microsoft.com/office/drawing/2014/main" xmlns="" id="{9DCB0143-EC6F-325D-C257-970ED50BA8CA}"/>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xmlns="" id="{B0595886-6C01-E13A-0A1F-E875A7A8BF1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992063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E683738-37B6-A29E-82B8-23E7E813DBC1}"/>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xmlns="" id="{8243DE0C-6531-6EF6-FF3C-EFB0198916BD}"/>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4" name="Alt Bilgi Yer Tutucusu 3">
            <a:extLst>
              <a:ext uri="{FF2B5EF4-FFF2-40B4-BE49-F238E27FC236}">
                <a16:creationId xmlns:a16="http://schemas.microsoft.com/office/drawing/2014/main" xmlns="" id="{6CA02DDE-F1B7-C758-FA55-8BAF23F4A43A}"/>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xmlns="" id="{2AFD6C34-691D-1FDA-EBAA-A3E156F1155F}"/>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777543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xmlns="" id="{B4A4FDC7-50AF-E624-F41E-29923C2EEDF0}"/>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3" name="Alt Bilgi Yer Tutucusu 2">
            <a:extLst>
              <a:ext uri="{FF2B5EF4-FFF2-40B4-BE49-F238E27FC236}">
                <a16:creationId xmlns:a16="http://schemas.microsoft.com/office/drawing/2014/main" xmlns="" id="{E9268742-41C0-D0E5-4F7F-247D4CA8DB15}"/>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xmlns="" id="{663DD4D6-2F55-1DE6-8677-F12530C1EF9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208622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FFAED36-DB87-8104-0D6F-7173809D636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F51C7622-3649-D273-005A-A674C1F17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xmlns="" id="{F78D0537-0D7A-0AC9-8363-91ED02AC49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13421CF0-556B-4BB0-C4E8-9DB21F5A5299}"/>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6" name="Alt Bilgi Yer Tutucusu 5">
            <a:extLst>
              <a:ext uri="{FF2B5EF4-FFF2-40B4-BE49-F238E27FC236}">
                <a16:creationId xmlns:a16="http://schemas.microsoft.com/office/drawing/2014/main" xmlns="" id="{97DF0F20-26F5-261D-56C3-017A5B52993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A65A3824-6EBA-E2CD-5756-3D1DFAA34B6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05176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750C79CD-AC58-1998-74E7-63711098928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xmlns="" id="{C003D3C4-CCE8-C692-3430-D379B3D07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xmlns="" id="{68E23140-DFBF-7487-D7FB-BA16A7870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47CA9042-C1AD-949C-2785-38AB1545D0F8}"/>
              </a:ext>
            </a:extLst>
          </p:cNvPr>
          <p:cNvSpPr>
            <a:spLocks noGrp="1"/>
          </p:cNvSpPr>
          <p:nvPr>
            <p:ph type="dt" sz="half" idx="10"/>
          </p:nvPr>
        </p:nvSpPr>
        <p:spPr/>
        <p:txBody>
          <a:bodyPr/>
          <a:lstStyle/>
          <a:p>
            <a:fld id="{B6B90861-38FD-4201-B554-7B42E2CBE64A}" type="datetimeFigureOut">
              <a:rPr lang="tr-TR" smtClean="0"/>
              <a:t>1.12.2024</a:t>
            </a:fld>
            <a:endParaRPr lang="tr-TR"/>
          </a:p>
        </p:txBody>
      </p:sp>
      <p:sp>
        <p:nvSpPr>
          <p:cNvPr id="6" name="Alt Bilgi Yer Tutucusu 5">
            <a:extLst>
              <a:ext uri="{FF2B5EF4-FFF2-40B4-BE49-F238E27FC236}">
                <a16:creationId xmlns:a16="http://schemas.microsoft.com/office/drawing/2014/main" xmlns="" id="{6C56CADD-6376-4EC6-02F2-B5569BC08B9B}"/>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87772F30-E06D-D72A-6FD9-44E41D211C6D}"/>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76242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xmlns="" id="{E73848D4-AFC7-C6DE-F686-6723B92BA9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BF0B5E9-3909-7D06-AE86-D943D1F30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4FE14AF8-8C16-D905-4F5D-51512B3C2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6B90861-38FD-4201-B554-7B42E2CBE64A}" type="datetimeFigureOut">
              <a:rPr lang="tr-TR" smtClean="0"/>
              <a:t>1.12.2024</a:t>
            </a:fld>
            <a:endParaRPr lang="tr-TR"/>
          </a:p>
        </p:txBody>
      </p:sp>
      <p:sp>
        <p:nvSpPr>
          <p:cNvPr id="5" name="Alt Bilgi Yer Tutucusu 4">
            <a:extLst>
              <a:ext uri="{FF2B5EF4-FFF2-40B4-BE49-F238E27FC236}">
                <a16:creationId xmlns:a16="http://schemas.microsoft.com/office/drawing/2014/main" xmlns="" id="{63E5DF3A-4F32-610E-7942-EAD6D63637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p>
        </p:txBody>
      </p:sp>
      <p:sp>
        <p:nvSpPr>
          <p:cNvPr id="6" name="Slayt Numarası Yer Tutucusu 5">
            <a:extLst>
              <a:ext uri="{FF2B5EF4-FFF2-40B4-BE49-F238E27FC236}">
                <a16:creationId xmlns:a16="http://schemas.microsoft.com/office/drawing/2014/main" xmlns="" id="{28A260AE-27A4-524E-50C0-D7B256DE9F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8258AEF-8E39-4A09-9142-8BC0F5FA82E7}" type="slidenum">
              <a:rPr lang="tr-TR" smtClean="0"/>
              <a:t>‹#›</a:t>
            </a:fld>
            <a:endParaRPr lang="tr-TR"/>
          </a:p>
        </p:txBody>
      </p:sp>
    </p:spTree>
    <p:extLst>
      <p:ext uri="{BB962C8B-B14F-4D97-AF65-F5344CB8AC3E}">
        <p14:creationId xmlns:p14="http://schemas.microsoft.com/office/powerpoint/2010/main" val="495851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xmlns="" id="{E73848D4-AFC7-C6DE-F686-6723B92BA9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BF0B5E9-3909-7D06-AE86-D943D1F30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4FE14AF8-8C16-D905-4F5D-51512B3C2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306300B-950E-424B-85AD-81C929066940}" type="datetime1">
              <a:rPr lang="tr-TR" smtClean="0">
                <a:solidFill>
                  <a:prstClr val="black">
                    <a:tint val="82000"/>
                  </a:prstClr>
                </a:solidFill>
              </a:rPr>
              <a:pPr/>
              <a:t>1.12.2024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63E5DF3A-4F32-610E-7942-EAD6D63637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28A260AE-27A4-524E-50C0-D7B256DE9F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7042394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polatliram.meb.k12.tr/meb_iys_dosyalar/06/21/334334/dosyalar/2021_10/18145446_ERGENLIK-DONEMI-VE-OZELLIKLERI-VELI-OGRETMEN.pdf" TargetMode="External"/><Relationship Id="rId2" Type="http://schemas.openxmlformats.org/officeDocument/2006/relationships/hyperlink" Target="https://konakram.meb.k12.tr/meb_iys_dosyalar/35/01/164246/dosyalar/2020_04/30172552_ergenlik_sunusu.pdf" TargetMode="External"/><Relationship Id="rId1" Type="http://schemas.openxmlformats.org/officeDocument/2006/relationships/slideLayout" Target="../slideLayouts/slideLayout2.xml"/><Relationship Id="rId5" Type="http://schemas.openxmlformats.org/officeDocument/2006/relationships/hyperlink" Target="https://diyarbakir.meb.gov.tr/dosyalar/iletisim_becerileri/lise/Lise_Veli_Sunumu.pdf" TargetMode="External"/><Relationship Id="rId4" Type="http://schemas.openxmlformats.org/officeDocument/2006/relationships/hyperlink" Target="https://hsgm.saglik.gov.tr/depo/birimler/cocuk-ergen-sagligi-db/Dokumanlar/Egitim_Dokumanlari/Halk/Ergenlerde_Fiziksel_Buyume_Cinsel_ve_Psiko-Sosyal_Gelisme_Kiz.pdf"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6.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3333\Desktop\aile eğitim okulu kapak.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57" y="0"/>
            <a:ext cx="12250057" cy="68906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9434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38200" y="940279"/>
            <a:ext cx="7879080" cy="928389"/>
          </a:xfrm>
          <a:solidFill>
            <a:schemeClr val="accent2"/>
          </a:solidFill>
        </p:spPr>
        <p:txBody>
          <a:bodyPr>
            <a:normAutofit/>
          </a:bodyPr>
          <a:lstStyle/>
          <a:p>
            <a:r>
              <a:rPr lang="tr-TR" sz="3600" b="1" dirty="0" smtClean="0">
                <a:solidFill>
                  <a:schemeClr val="bg1"/>
                </a:solidFill>
                <a:latin typeface="+mn-lt"/>
              </a:rPr>
              <a:t>ERGENLİKTE KARDEŞ İLİŞKİLERİ </a:t>
            </a:r>
            <a:endParaRPr lang="tr-TR" sz="3600" b="1" dirty="0">
              <a:solidFill>
                <a:schemeClr val="bg1"/>
              </a:solidFill>
              <a:latin typeface="+mn-lt"/>
            </a:endParaRPr>
          </a:p>
        </p:txBody>
      </p:sp>
      <p:sp>
        <p:nvSpPr>
          <p:cNvPr id="3" name="İçerik Yer Tutucusu 2"/>
          <p:cNvSpPr>
            <a:spLocks noGrp="1"/>
          </p:cNvSpPr>
          <p:nvPr>
            <p:ph idx="1"/>
          </p:nvPr>
        </p:nvSpPr>
        <p:spPr>
          <a:xfrm>
            <a:off x="838200" y="2036063"/>
            <a:ext cx="6586728" cy="4140899"/>
          </a:xfrm>
          <a:solidFill>
            <a:schemeClr val="bg2">
              <a:lumMod val="90000"/>
            </a:schemeClr>
          </a:solidFill>
        </p:spPr>
        <p:txBody>
          <a:bodyPr>
            <a:normAutofit fontScale="92500" lnSpcReduction="20000"/>
          </a:bodyPr>
          <a:lstStyle/>
          <a:p>
            <a:pPr>
              <a:lnSpc>
                <a:spcPct val="150000"/>
              </a:lnSpc>
            </a:pPr>
            <a:r>
              <a:rPr lang="tr-TR" sz="2000" dirty="0" smtClean="0"/>
              <a:t>Ergenlikte ebeveyn ile olduğu gibi kardeşle ilişkilerde de çatışmalar artar. Aslında kardeş ve ebeveynler ergenin hayatında çok önemli bir yere sahip olsa da dönemsel özellikleri gereği yaşanan bu çatışmalar </a:t>
            </a:r>
            <a:r>
              <a:rPr lang="tr-TR" sz="2000" dirty="0"/>
              <a:t>normaldir. Kardeş ile </a:t>
            </a:r>
            <a:r>
              <a:rPr lang="tr-TR" sz="2000" dirty="0" smtClean="0"/>
              <a:t> yaşanan çatışmaların </a:t>
            </a:r>
            <a:r>
              <a:rPr lang="tr-TR" sz="2000" dirty="0"/>
              <a:t>bir diğer sebebi de ebeveynlerin çocuklarına yönelik sergiledikleri farklı tutumlar olabilir. </a:t>
            </a:r>
            <a:endParaRPr lang="tr-TR" sz="2000" dirty="0" smtClean="0"/>
          </a:p>
          <a:p>
            <a:pPr>
              <a:lnSpc>
                <a:spcPct val="150000"/>
              </a:lnSpc>
            </a:pPr>
            <a:r>
              <a:rPr lang="tr-TR" sz="2000" dirty="0" smtClean="0"/>
              <a:t> Olumlu kardeş ilişkileri ergen için koruyucu bir faktördür. Kardeş ile ilişkiler ne kadar iyi olursa ergen bu dönemde o kadar az uyum sorunu yaşar. </a:t>
            </a:r>
            <a:endParaRPr lang="tr-TR" sz="2000" dirty="0"/>
          </a:p>
        </p:txBody>
      </p:sp>
      <p:pic>
        <p:nvPicPr>
          <p:cNvPr id="1026" name="Picture 2" descr="Hand drawn friends cartoon illustration"/>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7733" b="7733"/>
          <a:stretch>
            <a:fillRect/>
          </a:stretch>
        </p:blipFill>
        <p:spPr bwMode="auto">
          <a:xfrm>
            <a:off x="8294815" y="3600196"/>
            <a:ext cx="3459162" cy="292417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39200" y="1463040"/>
            <a:ext cx="2572512" cy="1938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85786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38200" y="940279"/>
            <a:ext cx="8915400" cy="928389"/>
          </a:xfrm>
          <a:solidFill>
            <a:schemeClr val="accent2"/>
          </a:solidFill>
        </p:spPr>
        <p:txBody>
          <a:bodyPr>
            <a:normAutofit/>
          </a:bodyPr>
          <a:lstStyle/>
          <a:p>
            <a:r>
              <a:rPr lang="tr-TR" sz="3600" b="1" dirty="0" smtClean="0">
                <a:solidFill>
                  <a:schemeClr val="bg1"/>
                </a:solidFill>
                <a:latin typeface="+mn-lt"/>
              </a:rPr>
              <a:t>ERGENLİKTE ARKADAŞLIK İLİŞKİLERİ </a:t>
            </a:r>
            <a:endParaRPr lang="tr-TR" sz="3600" b="1" dirty="0">
              <a:solidFill>
                <a:schemeClr val="bg1"/>
              </a:solidFill>
              <a:latin typeface="+mn-lt"/>
            </a:endParaRPr>
          </a:p>
        </p:txBody>
      </p:sp>
      <p:sp>
        <p:nvSpPr>
          <p:cNvPr id="3" name="İçerik Yer Tutucusu 2"/>
          <p:cNvSpPr>
            <a:spLocks noGrp="1"/>
          </p:cNvSpPr>
          <p:nvPr>
            <p:ph idx="1"/>
          </p:nvPr>
        </p:nvSpPr>
        <p:spPr>
          <a:xfrm>
            <a:off x="838200" y="2084831"/>
            <a:ext cx="5989320" cy="4092131"/>
          </a:xfrm>
          <a:solidFill>
            <a:schemeClr val="accent2">
              <a:lumMod val="40000"/>
              <a:lumOff val="60000"/>
            </a:schemeClr>
          </a:solidFill>
        </p:spPr>
        <p:txBody>
          <a:bodyPr>
            <a:normAutofit fontScale="92500" lnSpcReduction="20000"/>
          </a:bodyPr>
          <a:lstStyle/>
          <a:p>
            <a:pPr algn="just">
              <a:lnSpc>
                <a:spcPct val="170000"/>
              </a:lnSpc>
            </a:pPr>
            <a:r>
              <a:rPr lang="tr-TR" sz="2000" dirty="0" smtClean="0"/>
              <a:t>Ergenlik döneminin en belirgin özelliği arkadaşlık ilişkilerinin  bu dönemde ergen için çok önemli olmasıdır. Bu durum ebeveynler için kaygı verici olabilir. Ancak ergenin sosyal gelişiminin sağlıklı bir şekilde tamamlanabilmesi, sosyal desteğin sağlanabilmesi ve aidiyet ihtiyacının giderilebilmesi  olumlu ve destekleyici bir arkadaşlık sistemi içinde mümkündür.  Ailenin ve arkadaşların ergenin yaşamı üzerinde farklı alanlarda etkisi vardır. </a:t>
            </a:r>
            <a:endParaRPr lang="tr-TR" sz="2000" dirty="0"/>
          </a:p>
        </p:txBody>
      </p:sp>
      <p:pic>
        <p:nvPicPr>
          <p:cNvPr id="6146" name="Picture 2"/>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l="10600" r="10600"/>
          <a:stretch>
            <a:fillRect/>
          </a:stretch>
        </p:blipFill>
        <p:spPr bwMode="auto">
          <a:xfrm>
            <a:off x="7973568" y="2072640"/>
            <a:ext cx="3719449" cy="3756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86173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etin kutusu 9">
            <a:extLst>
              <a:ext uri="{FF2B5EF4-FFF2-40B4-BE49-F238E27FC236}">
                <a16:creationId xmlns:a16="http://schemas.microsoft.com/office/drawing/2014/main" xmlns="" id="{9E8E4F81-C104-BC50-F145-0CBAF76E5CD8}"/>
              </a:ext>
            </a:extLst>
          </p:cNvPr>
          <p:cNvSpPr txBox="1"/>
          <p:nvPr/>
        </p:nvSpPr>
        <p:spPr>
          <a:xfrm>
            <a:off x="3413760" y="2271106"/>
            <a:ext cx="8205699" cy="3831818"/>
          </a:xfrm>
          <a:prstGeom prst="rect">
            <a:avLst/>
          </a:prstGeom>
          <a:solidFill>
            <a:schemeClr val="accent1">
              <a:lumMod val="20000"/>
              <a:lumOff val="80000"/>
            </a:schemeClr>
          </a:solidFill>
        </p:spPr>
        <p:txBody>
          <a:bodyPr wrap="square">
            <a:spAutoFit/>
          </a:bodyPr>
          <a:lstStyle/>
          <a:p>
            <a:pPr marL="342900" indent="-342900" algn="just">
              <a:lnSpc>
                <a:spcPct val="150000"/>
              </a:lnSpc>
              <a:buFont typeface="Wingdings" panose="05000000000000000000" pitchFamily="2" charset="2"/>
              <a:buChar char="v"/>
            </a:pPr>
            <a:r>
              <a:rPr lang="tr-TR" dirty="0"/>
              <a:t>Her şeyden önce, ergenlik çağının çalkantılı bir dönem olduğunu bilin ve dönemin özellikleri ile ilgili bilgi edinmeye çalışın. “Çocuğum değişiyor” düşüncesi yerine “Çocuğum büyüyor ve gelişiyor” fikrini benimseyin.</a:t>
            </a:r>
          </a:p>
          <a:p>
            <a:pPr marL="342900" indent="-342900" algn="just">
              <a:lnSpc>
                <a:spcPct val="150000"/>
              </a:lnSpc>
              <a:buFont typeface="Wingdings" panose="05000000000000000000" pitchFamily="2" charset="2"/>
              <a:buChar char="v"/>
            </a:pPr>
            <a:r>
              <a:rPr lang="tr-TR" dirty="0"/>
              <a:t>Birlikte geçirdiğiniz zamanları, o pek istemese de, artırmaya çalışın. Bu zamanı birlikte sinema, tiyatro ya da spor karşılaşmalarına katılarak değerlendirebileceğiniz gibi, sohbet ederek, alışveriş yaparak ya da onun istediği başka bir etkinliği yaparak da değerlendirebilirsiniz.</a:t>
            </a:r>
          </a:p>
          <a:p>
            <a:pPr marL="342900" indent="-342900" algn="just">
              <a:lnSpc>
                <a:spcPct val="150000"/>
              </a:lnSpc>
              <a:buFont typeface="Wingdings" panose="05000000000000000000" pitchFamily="2" charset="2"/>
              <a:buChar char="v"/>
            </a:pPr>
            <a:r>
              <a:rPr lang="tr-TR" dirty="0"/>
              <a:t>“Bizim zamanımızda” diye başlayan sözlerden kaçının. Ama soru sorunca ya da bir şey danıştığında mutlaka bir açıklama yapın.</a:t>
            </a:r>
          </a:p>
        </p:txBody>
      </p:sp>
      <p:sp>
        <p:nvSpPr>
          <p:cNvPr id="11" name="Metin kutusu 10">
            <a:extLst>
              <a:ext uri="{FF2B5EF4-FFF2-40B4-BE49-F238E27FC236}">
                <a16:creationId xmlns:a16="http://schemas.microsoft.com/office/drawing/2014/main" xmlns="" id="{1CC4A023-27B4-00FF-B1CC-8993A8CD8938}"/>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12</a:t>
            </a:fld>
            <a:endParaRPr lang="tr-TR" dirty="0">
              <a:solidFill>
                <a:schemeClr val="bg1"/>
              </a:solidFill>
              <a:latin typeface="Century Gothic" panose="020B0502020202020204" pitchFamily="34" charset="0"/>
            </a:endParaRPr>
          </a:p>
        </p:txBody>
      </p:sp>
      <p:sp>
        <p:nvSpPr>
          <p:cNvPr id="3" name="Metin kutusu 2">
            <a:extLst>
              <a:ext uri="{FF2B5EF4-FFF2-40B4-BE49-F238E27FC236}">
                <a16:creationId xmlns:a16="http://schemas.microsoft.com/office/drawing/2014/main" xmlns="" id="{F80CB893-43C1-72E3-9297-AF248DBC967B}"/>
              </a:ext>
            </a:extLst>
          </p:cNvPr>
          <p:cNvSpPr txBox="1"/>
          <p:nvPr/>
        </p:nvSpPr>
        <p:spPr>
          <a:xfrm>
            <a:off x="1001538" y="1218621"/>
            <a:ext cx="8703293" cy="646331"/>
          </a:xfrm>
          <a:prstGeom prst="rect">
            <a:avLst/>
          </a:prstGeom>
          <a:solidFill>
            <a:schemeClr val="accent2"/>
          </a:solidFill>
        </p:spPr>
        <p:txBody>
          <a:bodyPr wrap="square">
            <a:spAutoFit/>
          </a:bodyPr>
          <a:lstStyle/>
          <a:p>
            <a:pPr>
              <a:lnSpc>
                <a:spcPct val="100000"/>
              </a:lnSpc>
              <a:spcBef>
                <a:spcPts val="209"/>
              </a:spcBef>
            </a:pPr>
            <a:r>
              <a:rPr lang="tr-TR" sz="3600" b="1" dirty="0">
                <a:solidFill>
                  <a:schemeClr val="bg1"/>
                </a:solidFill>
              </a:rPr>
              <a:t>ANNE BABALARA ÖNERİLER</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470" y="2172259"/>
            <a:ext cx="3011290" cy="355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685F50A-55C6-02A9-0FEE-7EE66FF184A0}"/>
            </a:ext>
          </a:extLst>
        </p:cNvPr>
        <p:cNvGrpSpPr/>
        <p:nvPr/>
      </p:nvGrpSpPr>
      <p:grpSpPr>
        <a:xfrm>
          <a:off x="0" y="0"/>
          <a:ext cx="0" cy="0"/>
          <a:chOff x="0" y="0"/>
          <a:chExt cx="0" cy="0"/>
        </a:xfrm>
      </p:grpSpPr>
      <p:sp>
        <p:nvSpPr>
          <p:cNvPr id="10" name="Metin kutusu 9">
            <a:extLst>
              <a:ext uri="{FF2B5EF4-FFF2-40B4-BE49-F238E27FC236}">
                <a16:creationId xmlns:a16="http://schemas.microsoft.com/office/drawing/2014/main" xmlns="" id="{F6664163-1E62-B4ED-11B2-A4950BA593A7}"/>
              </a:ext>
            </a:extLst>
          </p:cNvPr>
          <p:cNvSpPr txBox="1"/>
          <p:nvPr/>
        </p:nvSpPr>
        <p:spPr>
          <a:xfrm>
            <a:off x="599768" y="2065108"/>
            <a:ext cx="8458888" cy="4247317"/>
          </a:xfrm>
          <a:prstGeom prst="rect">
            <a:avLst/>
          </a:prstGeom>
          <a:solidFill>
            <a:schemeClr val="accent4">
              <a:lumMod val="20000"/>
              <a:lumOff val="80000"/>
            </a:schemeClr>
          </a:solidFill>
        </p:spPr>
        <p:txBody>
          <a:bodyPr wrap="square">
            <a:spAutoFit/>
          </a:bodyPr>
          <a:lstStyle/>
          <a:p>
            <a:pPr marL="342900" indent="-342900" algn="just">
              <a:lnSpc>
                <a:spcPct val="150000"/>
              </a:lnSpc>
              <a:buFont typeface="Wingdings" panose="05000000000000000000" pitchFamily="2" charset="2"/>
              <a:buChar char="v"/>
            </a:pPr>
            <a:r>
              <a:rPr lang="tr-TR" dirty="0"/>
              <a:t>Çocuğunuzu dinlemeye özen gösterin. Onunla evdeyken rahat konuşamıyorsanız, farklı bir mekanda, örneğin </a:t>
            </a:r>
            <a:r>
              <a:rPr lang="tr-TR" dirty="0" smtClean="0"/>
              <a:t>dışarıda </a:t>
            </a:r>
            <a:r>
              <a:rPr lang="tr-TR" dirty="0"/>
              <a:t>konuşmayı deneyin.</a:t>
            </a:r>
          </a:p>
          <a:p>
            <a:pPr marL="342900" indent="-342900" algn="just">
              <a:lnSpc>
                <a:spcPct val="150000"/>
              </a:lnSpc>
              <a:buFont typeface="Wingdings" panose="05000000000000000000" pitchFamily="2" charset="2"/>
              <a:buChar char="v"/>
            </a:pPr>
            <a:r>
              <a:rPr lang="tr-TR" dirty="0"/>
              <a:t>Ergenin göstermiş olduğu tutarsız davranışlar karşısında soğukkanlılığınızı kaybetmeyin. Başarısızlık yaşadığında anlayışlı olmaya çalışın. Hemen </a:t>
            </a:r>
            <a:r>
              <a:rPr lang="tr-TR" dirty="0" smtClean="0"/>
              <a:t>suçlamaya </a:t>
            </a:r>
            <a:r>
              <a:rPr lang="tr-TR" dirty="0"/>
              <a:t>girişmeyin. Neden başarısızlık yaşadığını öğrenmeye ve onu </a:t>
            </a:r>
            <a:r>
              <a:rPr lang="tr-TR" dirty="0" smtClean="0"/>
              <a:t> etkin, kabul edici bir şeklide dinlemeye </a:t>
            </a:r>
            <a:r>
              <a:rPr lang="tr-TR" dirty="0"/>
              <a:t>çalışın.</a:t>
            </a:r>
          </a:p>
          <a:p>
            <a:pPr marL="342900" indent="-342900" algn="just">
              <a:lnSpc>
                <a:spcPct val="150000"/>
              </a:lnSpc>
              <a:buFont typeface="Wingdings" panose="05000000000000000000" pitchFamily="2" charset="2"/>
              <a:buChar char="v"/>
            </a:pPr>
            <a:r>
              <a:rPr lang="tr-TR" dirty="0"/>
              <a:t>Ergenlik döneminde verilen cezalara ergenin tepkisi kestirilemeyecek ölçüde sert olabilir. Daha çok baskı ve kısıtlama, baş </a:t>
            </a:r>
            <a:r>
              <a:rPr lang="tr-TR" dirty="0" err="1" smtClean="0"/>
              <a:t>kaldırıyı</a:t>
            </a:r>
            <a:r>
              <a:rPr lang="tr-TR" dirty="0" smtClean="0"/>
              <a:t> </a:t>
            </a:r>
            <a:r>
              <a:rPr lang="tr-TR" dirty="0"/>
              <a:t>körükleyebilir.</a:t>
            </a:r>
          </a:p>
          <a:p>
            <a:pPr marL="342900" indent="-342900" algn="just">
              <a:lnSpc>
                <a:spcPct val="150000"/>
              </a:lnSpc>
              <a:buFont typeface="Wingdings" panose="05000000000000000000" pitchFamily="2" charset="2"/>
              <a:buChar char="v"/>
            </a:pPr>
            <a:r>
              <a:rPr lang="tr-TR" dirty="0"/>
              <a:t>Boy ve kilo gibi fiziksel özellikler konusunda asla şaka yapmayın. Kimi anne-babalar çocuklarını alaycı ve iğneleyici tavırla harekete geçirmeye çalışırlar.</a:t>
            </a:r>
          </a:p>
        </p:txBody>
      </p:sp>
      <p:sp>
        <p:nvSpPr>
          <p:cNvPr id="2" name="Metin kutusu 1">
            <a:extLst>
              <a:ext uri="{FF2B5EF4-FFF2-40B4-BE49-F238E27FC236}">
                <a16:creationId xmlns:a16="http://schemas.microsoft.com/office/drawing/2014/main" xmlns="" id="{E97D807A-04DA-37AD-D8FD-F6E5C4D45030}"/>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13</a:t>
            </a:fld>
            <a:endParaRPr lang="tr-TR" dirty="0">
              <a:solidFill>
                <a:schemeClr val="bg1"/>
              </a:solidFill>
              <a:latin typeface="Century Gothic" panose="020B0502020202020204" pitchFamily="34" charset="0"/>
            </a:endParaRPr>
          </a:p>
        </p:txBody>
      </p:sp>
      <p:sp>
        <p:nvSpPr>
          <p:cNvPr id="3" name="Metin kutusu 2">
            <a:extLst>
              <a:ext uri="{FF2B5EF4-FFF2-40B4-BE49-F238E27FC236}">
                <a16:creationId xmlns:a16="http://schemas.microsoft.com/office/drawing/2014/main" xmlns="" id="{09407FC4-E6B7-E5E3-EA1A-EDF1D67C8EE4}"/>
              </a:ext>
            </a:extLst>
          </p:cNvPr>
          <p:cNvSpPr txBox="1"/>
          <p:nvPr/>
        </p:nvSpPr>
        <p:spPr>
          <a:xfrm>
            <a:off x="782083" y="1218621"/>
            <a:ext cx="9264126" cy="646331"/>
          </a:xfrm>
          <a:prstGeom prst="rect">
            <a:avLst/>
          </a:prstGeom>
          <a:solidFill>
            <a:schemeClr val="accent2"/>
          </a:solidFill>
        </p:spPr>
        <p:txBody>
          <a:bodyPr wrap="square">
            <a:spAutoFit/>
          </a:bodyPr>
          <a:lstStyle/>
          <a:p>
            <a:pPr>
              <a:lnSpc>
                <a:spcPct val="100000"/>
              </a:lnSpc>
              <a:spcBef>
                <a:spcPts val="209"/>
              </a:spcBef>
            </a:pPr>
            <a:r>
              <a:rPr lang="tr-TR" sz="3600" b="1" dirty="0">
                <a:solidFill>
                  <a:schemeClr val="bg1"/>
                </a:solidFill>
              </a:rPr>
              <a:t>ANNE BABALARA ÖNERİLER</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51264" y="1950720"/>
            <a:ext cx="2626931" cy="3508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8440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1F7D1448-DF57-29D0-A81F-D84A775C88F1}"/>
            </a:ext>
          </a:extLst>
        </p:cNvPr>
        <p:cNvGrpSpPr/>
        <p:nvPr/>
      </p:nvGrpSpPr>
      <p:grpSpPr>
        <a:xfrm>
          <a:off x="0" y="0"/>
          <a:ext cx="0" cy="0"/>
          <a:chOff x="0" y="0"/>
          <a:chExt cx="0" cy="0"/>
        </a:xfrm>
      </p:grpSpPr>
      <p:sp>
        <p:nvSpPr>
          <p:cNvPr id="10" name="Metin kutusu 9">
            <a:extLst>
              <a:ext uri="{FF2B5EF4-FFF2-40B4-BE49-F238E27FC236}">
                <a16:creationId xmlns:a16="http://schemas.microsoft.com/office/drawing/2014/main" xmlns="" id="{1F349EAC-D3FD-3540-726A-1B28B69E0461}"/>
              </a:ext>
            </a:extLst>
          </p:cNvPr>
          <p:cNvSpPr txBox="1"/>
          <p:nvPr/>
        </p:nvSpPr>
        <p:spPr>
          <a:xfrm>
            <a:off x="2926080" y="2003428"/>
            <a:ext cx="8631936" cy="4247317"/>
          </a:xfrm>
          <a:prstGeom prst="rect">
            <a:avLst/>
          </a:prstGeom>
          <a:solidFill>
            <a:schemeClr val="accent4">
              <a:lumMod val="20000"/>
              <a:lumOff val="80000"/>
            </a:schemeClr>
          </a:solidFill>
        </p:spPr>
        <p:txBody>
          <a:bodyPr wrap="square">
            <a:spAutoFit/>
          </a:bodyPr>
          <a:lstStyle/>
          <a:p>
            <a:pPr marL="342900" indent="-342900" algn="just">
              <a:lnSpc>
                <a:spcPct val="150000"/>
              </a:lnSpc>
              <a:buFont typeface="Wingdings" panose="05000000000000000000" pitchFamily="2" charset="2"/>
              <a:buChar char="v"/>
            </a:pPr>
            <a:r>
              <a:rPr lang="tr-TR" sz="2000" dirty="0"/>
              <a:t>Ergenlik döneminde, özellikle de ön ergenlik dönemindeki ergenler, cinsel gelişimleri ile ilgili büyük sorunlar yaşarlar. Vücutlarındaki değişikliklerin sadece kendilerinde olduğunu düşünebilirler.</a:t>
            </a:r>
          </a:p>
          <a:p>
            <a:pPr marL="342900" indent="-342900" algn="just">
              <a:lnSpc>
                <a:spcPct val="150000"/>
              </a:lnSpc>
              <a:buFont typeface="Wingdings" panose="05000000000000000000" pitchFamily="2" charset="2"/>
              <a:buChar char="v"/>
            </a:pPr>
            <a:r>
              <a:rPr lang="tr-TR" sz="2000" dirty="0"/>
              <a:t>Ergeni akranlarıyla kıyaslamaktan kaçının. Bu davranış, onunla aranızda sürtüşme yaratacağı gibi, kendisine karşı güveninin azalmasına da yol açabilir. Ergenin arkadaşlarını onun yanında kesinlikle kötülemeyin, eleştirmeyin. Çünkü bu dönemde arkadaşlar her şeyden önemlidir. Ergenin de zevk alabileceği ortamlara birlikte gitmeye çalışın</a:t>
            </a:r>
            <a:r>
              <a:rPr lang="tr-TR" sz="2000" dirty="0" smtClean="0"/>
              <a:t>.</a:t>
            </a:r>
            <a:endParaRPr lang="tr-TR" sz="2000" dirty="0"/>
          </a:p>
        </p:txBody>
      </p:sp>
      <p:sp>
        <p:nvSpPr>
          <p:cNvPr id="2" name="Metin kutusu 1">
            <a:extLst>
              <a:ext uri="{FF2B5EF4-FFF2-40B4-BE49-F238E27FC236}">
                <a16:creationId xmlns:a16="http://schemas.microsoft.com/office/drawing/2014/main" xmlns="" id="{A6180A41-8A8C-E074-F1D0-FD88C6126DC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14</a:t>
            </a:fld>
            <a:endParaRPr lang="tr-TR" dirty="0">
              <a:solidFill>
                <a:schemeClr val="bg1"/>
              </a:solidFill>
              <a:latin typeface="Century Gothic" panose="020B0502020202020204" pitchFamily="34" charset="0"/>
            </a:endParaRPr>
          </a:p>
        </p:txBody>
      </p:sp>
      <p:sp>
        <p:nvSpPr>
          <p:cNvPr id="3" name="Metin kutusu 2">
            <a:extLst>
              <a:ext uri="{FF2B5EF4-FFF2-40B4-BE49-F238E27FC236}">
                <a16:creationId xmlns:a16="http://schemas.microsoft.com/office/drawing/2014/main" xmlns="" id="{CAD82DE6-AB67-E53F-A0F5-45F897555DB3}"/>
              </a:ext>
            </a:extLst>
          </p:cNvPr>
          <p:cNvSpPr txBox="1"/>
          <p:nvPr/>
        </p:nvSpPr>
        <p:spPr>
          <a:xfrm>
            <a:off x="1001538" y="1218621"/>
            <a:ext cx="8227805" cy="646331"/>
          </a:xfrm>
          <a:prstGeom prst="rect">
            <a:avLst/>
          </a:prstGeom>
          <a:solidFill>
            <a:schemeClr val="accent2"/>
          </a:solidFill>
        </p:spPr>
        <p:txBody>
          <a:bodyPr wrap="square">
            <a:spAutoFit/>
          </a:bodyPr>
          <a:lstStyle/>
          <a:p>
            <a:pPr>
              <a:lnSpc>
                <a:spcPct val="100000"/>
              </a:lnSpc>
              <a:spcBef>
                <a:spcPts val="209"/>
              </a:spcBef>
            </a:pPr>
            <a:r>
              <a:rPr lang="tr-TR" sz="3600" b="1" dirty="0">
                <a:solidFill>
                  <a:schemeClr val="bg1"/>
                </a:solidFill>
              </a:rPr>
              <a:t>ANNE BABALARA ÖNERİLER</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272" y="2145792"/>
            <a:ext cx="2289736" cy="3516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72888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38200" y="1243584"/>
            <a:ext cx="7635240" cy="625084"/>
          </a:xfrm>
          <a:solidFill>
            <a:schemeClr val="accent2"/>
          </a:solidFill>
        </p:spPr>
        <p:txBody>
          <a:bodyPr>
            <a:normAutofit fontScale="90000"/>
          </a:bodyPr>
          <a:lstStyle/>
          <a:p>
            <a:r>
              <a:rPr lang="tr-TR" b="1" dirty="0" smtClean="0">
                <a:solidFill>
                  <a:schemeClr val="accent2"/>
                </a:solidFill>
              </a:rPr>
              <a:t/>
            </a:r>
            <a:br>
              <a:rPr lang="tr-TR" b="1" dirty="0" smtClean="0">
                <a:solidFill>
                  <a:schemeClr val="accent2"/>
                </a:solidFill>
              </a:rPr>
            </a:br>
            <a:r>
              <a:rPr lang="tr-TR" b="1" dirty="0" smtClean="0">
                <a:solidFill>
                  <a:schemeClr val="bg1"/>
                </a:solidFill>
              </a:rPr>
              <a:t>ANNE </a:t>
            </a:r>
            <a:r>
              <a:rPr lang="tr-TR" b="1" dirty="0">
                <a:solidFill>
                  <a:schemeClr val="bg1"/>
                </a:solidFill>
              </a:rPr>
              <a:t>BABALARA ÖNERİLER</a:t>
            </a:r>
            <a:r>
              <a:rPr lang="tr-TR" b="1" dirty="0">
                <a:solidFill>
                  <a:schemeClr val="accent2"/>
                </a:solidFill>
              </a:rPr>
              <a:t/>
            </a:r>
            <a:br>
              <a:rPr lang="tr-TR" b="1" dirty="0">
                <a:solidFill>
                  <a:schemeClr val="accent2"/>
                </a:solidFill>
              </a:rPr>
            </a:br>
            <a:endParaRPr lang="tr-TR" dirty="0"/>
          </a:p>
        </p:txBody>
      </p:sp>
      <p:sp>
        <p:nvSpPr>
          <p:cNvPr id="3" name="İçerik Yer Tutucusu 2"/>
          <p:cNvSpPr>
            <a:spLocks noGrp="1"/>
          </p:cNvSpPr>
          <p:nvPr>
            <p:ph idx="1"/>
          </p:nvPr>
        </p:nvSpPr>
        <p:spPr>
          <a:xfrm>
            <a:off x="838200" y="1889759"/>
            <a:ext cx="7342632" cy="4287203"/>
          </a:xfrm>
          <a:solidFill>
            <a:schemeClr val="accent4">
              <a:lumMod val="20000"/>
              <a:lumOff val="80000"/>
            </a:schemeClr>
          </a:solidFill>
        </p:spPr>
        <p:txBody>
          <a:bodyPr>
            <a:normAutofit fontScale="92500" lnSpcReduction="20000"/>
          </a:bodyPr>
          <a:lstStyle/>
          <a:p>
            <a:pPr algn="just">
              <a:lnSpc>
                <a:spcPct val="150000"/>
              </a:lnSpc>
            </a:pPr>
            <a:r>
              <a:rPr lang="tr-TR" sz="2000" dirty="0"/>
              <a:t>Ergenin dışarı çıkma ve arkadaşları ile çeşitli etkinliklere katılma konusunda biraz daha </a:t>
            </a:r>
            <a:r>
              <a:rPr lang="tr-TR" sz="2000" dirty="0" smtClean="0"/>
              <a:t> </a:t>
            </a:r>
            <a:r>
              <a:rPr lang="tr-TR" sz="2000" dirty="0"/>
              <a:t>toleranslı davranın. </a:t>
            </a:r>
            <a:r>
              <a:rPr lang="tr-TR" sz="2000" dirty="0" smtClean="0"/>
              <a:t>Sorun yaşadığınızda onunla </a:t>
            </a:r>
            <a:r>
              <a:rPr lang="tr-TR" sz="2000" dirty="0"/>
              <a:t>karşılıklı oturup konuşarak sorunları çözmeye çalışın. Çocuğunuza büyüdüğünü hissettirecek </a:t>
            </a:r>
            <a:r>
              <a:rPr lang="tr-TR" sz="2000" dirty="0" smtClean="0"/>
              <a:t> </a:t>
            </a:r>
            <a:r>
              <a:rPr lang="tr-TR" sz="2000" dirty="0"/>
              <a:t>sorumluluklar verin. Özellikle ön ergenlik döneminde bazı sakarlıklar yapabilirler bunlara hoşgörülü yaklaşın.</a:t>
            </a:r>
          </a:p>
          <a:p>
            <a:pPr algn="just">
              <a:lnSpc>
                <a:spcPct val="150000"/>
              </a:lnSpc>
            </a:pPr>
            <a:r>
              <a:rPr lang="tr-TR" sz="2000" dirty="0"/>
              <a:t>Ergenle saç biçimi, kılık kıyafeti gibi konularda çok fazla tartışmaya girmeyin.</a:t>
            </a:r>
          </a:p>
          <a:p>
            <a:pPr algn="just">
              <a:lnSpc>
                <a:spcPct val="150000"/>
              </a:lnSpc>
            </a:pPr>
            <a:r>
              <a:rPr lang="tr-TR" sz="2000" dirty="0"/>
              <a:t>Ergenle yapacağınız eleştiriler onur kırıcı, kişiliğini zedeleyici değil, yapıcı yönde olmalıdır.</a:t>
            </a:r>
          </a:p>
          <a:p>
            <a:endParaRPr lang="tr-T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73440" y="1633728"/>
            <a:ext cx="3011424" cy="4059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82409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38200" y="940279"/>
            <a:ext cx="8659368" cy="928389"/>
          </a:xfrm>
          <a:solidFill>
            <a:schemeClr val="accent2"/>
          </a:solidFill>
        </p:spPr>
        <p:txBody>
          <a:bodyPr>
            <a:normAutofit/>
          </a:bodyPr>
          <a:lstStyle/>
          <a:p>
            <a:r>
              <a:rPr lang="tr-TR" sz="4000" b="1" dirty="0">
                <a:solidFill>
                  <a:schemeClr val="bg1"/>
                </a:solidFill>
              </a:rPr>
              <a:t>ANNE BABALARA ÖNERİLER</a:t>
            </a:r>
            <a:endParaRPr lang="tr-TR" sz="4000" dirty="0">
              <a:solidFill>
                <a:schemeClr val="bg1"/>
              </a:solidFill>
            </a:endParaRPr>
          </a:p>
        </p:txBody>
      </p:sp>
      <p:sp>
        <p:nvSpPr>
          <p:cNvPr id="3" name="İçerik Yer Tutucusu 2"/>
          <p:cNvSpPr>
            <a:spLocks noGrp="1"/>
          </p:cNvSpPr>
          <p:nvPr>
            <p:ph idx="1"/>
          </p:nvPr>
        </p:nvSpPr>
        <p:spPr>
          <a:xfrm>
            <a:off x="874776" y="2145791"/>
            <a:ext cx="5745480" cy="4043363"/>
          </a:xfrm>
          <a:solidFill>
            <a:schemeClr val="accent4">
              <a:lumMod val="20000"/>
              <a:lumOff val="80000"/>
            </a:schemeClr>
          </a:solidFill>
        </p:spPr>
        <p:txBody>
          <a:bodyPr>
            <a:normAutofit fontScale="92500" lnSpcReduction="10000"/>
          </a:bodyPr>
          <a:lstStyle/>
          <a:p>
            <a:pPr>
              <a:lnSpc>
                <a:spcPct val="150000"/>
              </a:lnSpc>
            </a:pPr>
            <a:r>
              <a:rPr lang="tr-TR" sz="2000" dirty="0"/>
              <a:t>Ergenlik dönemi çok zor bir dönem gibi görünse de doğru tutum içinde </a:t>
            </a:r>
            <a:r>
              <a:rPr lang="tr-TR" sz="2000" dirty="0" smtClean="0"/>
              <a:t>olduğunuzda  </a:t>
            </a:r>
            <a:r>
              <a:rPr lang="tr-TR" sz="2000" dirty="0"/>
              <a:t>daha az sorunla, daha kolay geçen bir </a:t>
            </a:r>
            <a:r>
              <a:rPr lang="tr-TR" sz="2000" dirty="0" smtClean="0"/>
              <a:t>döneme dönüşür.</a:t>
            </a:r>
            <a:endParaRPr lang="tr-TR" sz="2000" dirty="0"/>
          </a:p>
          <a:p>
            <a:pPr>
              <a:lnSpc>
                <a:spcPct val="150000"/>
              </a:lnSpc>
            </a:pPr>
            <a:r>
              <a:rPr lang="tr-TR" sz="2000" dirty="0"/>
              <a:t>Anne-babalar olarak sabırlı olmalı ve </a:t>
            </a:r>
            <a:r>
              <a:rPr lang="tr-TR" sz="2000" dirty="0" smtClean="0"/>
              <a:t>çocuğunuzun </a:t>
            </a:r>
            <a:r>
              <a:rPr lang="tr-TR" sz="2000" dirty="0"/>
              <a:t>yaşadıklarını anlamaya çalışarak  onlara destek </a:t>
            </a:r>
            <a:r>
              <a:rPr lang="tr-TR" sz="2000" dirty="0" smtClean="0"/>
              <a:t>olmalısınız. </a:t>
            </a:r>
            <a:r>
              <a:rPr lang="tr-TR" sz="2000" dirty="0"/>
              <a:t>Onların karşısında değil yanında olduğumuzu hissettirmeli ve büyüdüğünü görmenin hüznünü değil sevincini </a:t>
            </a:r>
            <a:r>
              <a:rPr lang="tr-TR" sz="2000" dirty="0" smtClean="0"/>
              <a:t>yaşamalısınız…</a:t>
            </a:r>
            <a:endParaRPr lang="tr-TR" sz="2000" dirty="0"/>
          </a:p>
          <a:p>
            <a:endParaRPr lang="tr-TR" dirty="0"/>
          </a:p>
        </p:txBody>
      </p:sp>
      <p:pic>
        <p:nvPicPr>
          <p:cNvPr id="1027" name="Picture 3"/>
          <p:cNvPicPr>
            <a:picLocks noGrp="1" noChangeAspect="1" noChangeArrowheads="1"/>
          </p:cNvPicPr>
          <p:nvPr>
            <p:ph type="pic" sz="quarter" idx="13"/>
          </p:nvPr>
        </p:nvPicPr>
        <p:blipFill>
          <a:blip r:embed="rId2" cstate="print">
            <a:extLst>
              <a:ext uri="{28A0092B-C50C-407E-A947-70E740481C1C}">
                <a14:useLocalDpi xmlns:a14="http://schemas.microsoft.com/office/drawing/2010/main" val="0"/>
              </a:ext>
            </a:extLst>
          </a:blip>
          <a:srcRect t="7733" b="7733"/>
          <a:stretch>
            <a:fillRect/>
          </a:stretch>
        </p:blipFill>
        <p:spPr bwMode="auto">
          <a:xfrm>
            <a:off x="7754112" y="2133600"/>
            <a:ext cx="3926713" cy="331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658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1825625"/>
            <a:ext cx="10605380" cy="4351338"/>
          </a:xfrm>
        </p:spPr>
        <p:txBody>
          <a:bodyPr>
            <a:normAutofit/>
          </a:bodyPr>
          <a:lstStyle/>
          <a:p>
            <a:pPr>
              <a:buFont typeface="Wingdings" panose="05000000000000000000" pitchFamily="2" charset="2"/>
              <a:buChar char="v"/>
            </a:pPr>
            <a:r>
              <a:rPr lang="tr-TR" sz="2000" dirty="0"/>
              <a:t>https://konakram.meb.k12.tr/meb_iys_dosyalar/35/01/164246/dosyalar/2020_04/30172552_ergenlik_sunusu.pdf</a:t>
            </a:r>
            <a:endParaRPr lang="tr-TR" sz="2000" dirty="0">
              <a:hlinkClick r:id="rId2"/>
            </a:endParaRPr>
          </a:p>
          <a:p>
            <a:pPr>
              <a:buFont typeface="Wingdings" panose="05000000000000000000" pitchFamily="2" charset="2"/>
              <a:buChar char="v"/>
            </a:pPr>
            <a:r>
              <a:rPr lang="tr-TR" sz="2000" dirty="0"/>
              <a:t>https://polatliram.meb.k12.tr/meb_iys_dosyalar/06/21/334334/dosyalar/2021_10/18145446_ERGENLIK-DONEMI-VE-OZELLIKLERI-VELI-OGRETMEN.pdf</a:t>
            </a:r>
            <a:endParaRPr lang="tr-TR" sz="2000" dirty="0">
              <a:hlinkClick r:id="rId3"/>
            </a:endParaRPr>
          </a:p>
          <a:p>
            <a:pPr>
              <a:buFont typeface="Wingdings" panose="05000000000000000000" pitchFamily="2" charset="2"/>
              <a:buChar char="v"/>
            </a:pPr>
            <a:r>
              <a:rPr lang="tr-TR" sz="2000" dirty="0"/>
              <a:t>https://</a:t>
            </a:r>
            <a:r>
              <a:rPr lang="tr-TR" sz="2000" dirty="0" smtClean="0"/>
              <a:t>hsgm.saglik.gov.tr/depo/birimler/cocuk-ergen-sagligidb/Dokumanlar/Egitim_Dokumanlari/Halk/Ergenlerde_Fiziksel_Buyume_Cinsel_ve_Psiko-Sosyal_Gelisme_Kiz.pdf</a:t>
            </a:r>
            <a:endParaRPr lang="tr-TR" sz="2000" dirty="0">
              <a:hlinkClick r:id="rId4"/>
            </a:endParaRPr>
          </a:p>
          <a:p>
            <a:pPr>
              <a:buFont typeface="Wingdings" panose="05000000000000000000" pitchFamily="2" charset="2"/>
              <a:buChar char="v"/>
            </a:pPr>
            <a:r>
              <a:rPr lang="tr-TR" sz="2000" dirty="0">
                <a:hlinkClick r:id="rId5"/>
              </a:rPr>
              <a:t>https://</a:t>
            </a:r>
            <a:r>
              <a:rPr lang="tr-TR" sz="2000" dirty="0" smtClean="0">
                <a:hlinkClick r:id="rId5"/>
              </a:rPr>
              <a:t>diyarbakir.meb.gov.tr/dosyalar/iletisim_becerileri/lise/Lise_Veli_Sunumu.pdf</a:t>
            </a:r>
            <a:endParaRPr lang="tr-TR" sz="2000" dirty="0" smtClean="0"/>
          </a:p>
          <a:p>
            <a:pPr>
              <a:buFont typeface="Wingdings" panose="05000000000000000000" pitchFamily="2" charset="2"/>
              <a:buChar char="v"/>
            </a:pPr>
            <a:r>
              <a:rPr lang="tr-TR" sz="2000" dirty="0" smtClean="0"/>
              <a:t>Semercioğlu, B. (2016).Artık Büyüdüm Ergen Ruh Sağlığı. </a:t>
            </a:r>
            <a:r>
              <a:rPr lang="tr-TR" sz="2000" smtClean="0"/>
              <a:t>Alfa Yayınları.</a:t>
            </a:r>
            <a:endParaRPr lang="tr-TR" sz="2000" dirty="0" smtClean="0"/>
          </a:p>
          <a:p>
            <a:pPr>
              <a:buFont typeface="Wingdings" panose="05000000000000000000" pitchFamily="2" charset="2"/>
              <a:buChar char="v"/>
            </a:pPr>
            <a:r>
              <a:rPr lang="tr-TR" sz="2000" dirty="0">
                <a:hlinkClick r:id="rId5"/>
              </a:rPr>
              <a:t>Bu sunumdaki görseller FREEPİK uygulamasından alınmıştır.</a:t>
            </a:r>
          </a:p>
          <a:p>
            <a:pPr>
              <a:buFont typeface="Wingdings" panose="05000000000000000000" pitchFamily="2" charset="2"/>
              <a:buChar char="v"/>
            </a:pPr>
            <a:endParaRPr lang="tr-TR" sz="2000" dirty="0">
              <a:hlinkClick r:id="rId5"/>
            </a:endParaRPr>
          </a:p>
          <a:p>
            <a:pPr>
              <a:buFont typeface="Wingdings" panose="05000000000000000000" pitchFamily="2" charset="2"/>
              <a:buChar char="v"/>
            </a:pPr>
            <a:endParaRPr lang="tr-TR" sz="2000" dirty="0">
              <a:hlinkClick r:id="rId5"/>
            </a:endParaRPr>
          </a:p>
          <a:p>
            <a:pPr>
              <a:buFont typeface="Wingdings" panose="05000000000000000000" pitchFamily="2" charset="2"/>
              <a:buChar char="v"/>
            </a:pPr>
            <a:endParaRPr lang="tr-TR" sz="2000" dirty="0"/>
          </a:p>
        </p:txBody>
      </p:sp>
      <p:sp>
        <p:nvSpPr>
          <p:cNvPr id="5" name="Metin kutusu 4">
            <a:extLst>
              <a:ext uri="{FF2B5EF4-FFF2-40B4-BE49-F238E27FC236}">
                <a16:creationId xmlns:a16="http://schemas.microsoft.com/office/drawing/2014/main" xmlns="" id="{0A9BAA39-A742-937A-385E-4CC1818C949E}"/>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17</a:t>
            </a:fld>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xmlns="" id="{D15CFCCB-9CC0-0E49-9C42-51102C79D3FE}"/>
              </a:ext>
            </a:extLst>
          </p:cNvPr>
          <p:cNvSpPr txBox="1"/>
          <p:nvPr/>
        </p:nvSpPr>
        <p:spPr>
          <a:xfrm>
            <a:off x="838200" y="1082819"/>
            <a:ext cx="6097508" cy="646331"/>
          </a:xfrm>
          <a:prstGeom prst="rect">
            <a:avLst/>
          </a:prstGeom>
          <a:noFill/>
        </p:spPr>
        <p:txBody>
          <a:bodyPr wrap="square">
            <a:spAutoFit/>
          </a:bodyPr>
          <a:lstStyle/>
          <a:p>
            <a:pPr>
              <a:lnSpc>
                <a:spcPct val="100000"/>
              </a:lnSpc>
              <a:spcBef>
                <a:spcPts val="209"/>
              </a:spcBef>
            </a:pPr>
            <a:r>
              <a:rPr lang="tr-TR" sz="3600" b="1" dirty="0">
                <a:solidFill>
                  <a:schemeClr val="accent2"/>
                </a:solidFill>
              </a:rPr>
              <a:t>KAYNAKÇA</a:t>
            </a:r>
          </a:p>
        </p:txBody>
      </p:sp>
    </p:spTree>
    <p:extLst>
      <p:ext uri="{BB962C8B-B14F-4D97-AF65-F5344CB8AC3E}">
        <p14:creationId xmlns:p14="http://schemas.microsoft.com/office/powerpoint/2010/main" val="28865920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94C9134-091B-DC65-6862-F0A84E86D2EE}"/>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xmlns="" id="{63F11F02-B457-9036-22DC-EB1A9D833646}"/>
              </a:ext>
            </a:extLst>
          </p:cNvPr>
          <p:cNvSpPr txBox="1"/>
          <p:nvPr/>
        </p:nvSpPr>
        <p:spPr>
          <a:xfrm>
            <a:off x="60960" y="6287483"/>
            <a:ext cx="477848" cy="265714"/>
          </a:xfrm>
          <a:prstGeom prst="rect">
            <a:avLst/>
          </a:prstGeom>
        </p:spPr>
        <p:txBody>
          <a:bodyPr lIns="0" tIns="0" rIns="0" bIns="0" rtlCol="0" anchor="t">
            <a:spAutoFit/>
          </a:bodyPr>
          <a:lstStyle/>
          <a:p>
            <a:pPr marL="0" marR="0" lvl="0" indent="0" algn="ctr" defTabSz="914400" rtl="0" eaLnBrk="1" fontAlgn="auto" latinLnBrk="0" hangingPunct="1">
              <a:lnSpc>
                <a:spcPts val="2160"/>
              </a:lnSpc>
              <a:spcBef>
                <a:spcPts val="0"/>
              </a:spcBef>
              <a:spcAft>
                <a:spcPts val="0"/>
              </a:spcAft>
              <a:buClrTx/>
              <a:buSzTx/>
              <a:buFontTx/>
              <a:buNone/>
              <a:tabLst/>
              <a:defRPr/>
            </a:pPr>
            <a:r>
              <a:rPr kumimoji="0" lang="en-US" sz="1800" b="0" i="0" u="none" strike="noStrike" kern="1200" cap="none" spc="-8" normalizeH="0" baseline="0" noProof="0" dirty="0">
                <a:ln>
                  <a:noFill/>
                </a:ln>
                <a:solidFill>
                  <a:srgbClr val="FFFFFF"/>
                </a:solidFill>
                <a:effectLst/>
                <a:uLnTx/>
                <a:uFillTx/>
                <a:latin typeface="Times New Roman" panose="02020603050405020304" pitchFamily="18" charset="0"/>
                <a:ea typeface="Evolventa"/>
                <a:cs typeface="Times New Roman" panose="02020603050405020304" pitchFamily="18" charset="0"/>
                <a:sym typeface="Evolventa"/>
              </a:rPr>
              <a:t>1</a:t>
            </a:r>
            <a:r>
              <a:rPr kumimoji="0" lang="tr-TR" sz="1800" b="0" i="0" u="none" strike="noStrike" kern="1200" cap="none" spc="-8" normalizeH="0" baseline="0" noProof="0" dirty="0">
                <a:ln>
                  <a:noFill/>
                </a:ln>
                <a:solidFill>
                  <a:srgbClr val="FFFFFF"/>
                </a:solidFill>
                <a:effectLst/>
                <a:uLnTx/>
                <a:uFillTx/>
                <a:latin typeface="Times New Roman" panose="02020603050405020304" pitchFamily="18" charset="0"/>
                <a:ea typeface="Evolventa"/>
                <a:cs typeface="Times New Roman" panose="02020603050405020304" pitchFamily="18" charset="0"/>
                <a:sym typeface="Evolventa"/>
              </a:rPr>
              <a:t>1</a:t>
            </a:r>
            <a:endParaRPr kumimoji="0" lang="en-US" sz="1800" b="0" i="0" u="none" strike="noStrike" kern="1200" cap="none" spc="-8" normalizeH="0" baseline="0" noProof="0" dirty="0">
              <a:ln>
                <a:noFill/>
              </a:ln>
              <a:solidFill>
                <a:srgbClr val="FFFFFF"/>
              </a:solidFill>
              <a:effectLst/>
              <a:uLnTx/>
              <a:uFillTx/>
              <a:latin typeface="Times New Roman" panose="02020603050405020304" pitchFamily="18" charset="0"/>
              <a:ea typeface="Evolventa"/>
              <a:cs typeface="Times New Roman" panose="02020603050405020304" pitchFamily="18" charset="0"/>
              <a:sym typeface="Evolventa"/>
            </a:endParaRPr>
          </a:p>
        </p:txBody>
      </p:sp>
      <p:sp>
        <p:nvSpPr>
          <p:cNvPr id="2" name="TextBox 7">
            <a:extLst>
              <a:ext uri="{FF2B5EF4-FFF2-40B4-BE49-F238E27FC236}">
                <a16:creationId xmlns:a16="http://schemas.microsoft.com/office/drawing/2014/main" xmlns="" id="{71D24AEA-877C-C1E7-8608-9C8A76419EBC}"/>
              </a:ext>
            </a:extLst>
          </p:cNvPr>
          <p:cNvSpPr txBox="1"/>
          <p:nvPr/>
        </p:nvSpPr>
        <p:spPr>
          <a:xfrm>
            <a:off x="0" y="1406586"/>
            <a:ext cx="12192000" cy="412229"/>
          </a:xfrm>
          <a:prstGeom prst="rect">
            <a:avLst/>
          </a:prstGeom>
        </p:spPr>
        <p:txBody>
          <a:bodyPr wrap="square" lIns="0" tIns="0" rIns="0" bIns="0" rtlCol="0" anchor="t">
            <a:spAutoFit/>
          </a:bodyPr>
          <a:lstStyle/>
          <a:p>
            <a:pPr marL="0" marR="0" lvl="0" indent="0" algn="ctr" defTabSz="914400" rtl="0" eaLnBrk="1" fontAlgn="auto" latinLnBrk="0" hangingPunct="1">
              <a:lnSpc>
                <a:spcPts val="336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9933"/>
                </a:solidFill>
                <a:effectLst/>
                <a:uLnTx/>
                <a:uFillTx/>
                <a:latin typeface="Aptos"/>
                <a:ea typeface="+mn-ea"/>
                <a:cs typeface="+mn-cs"/>
                <a:sym typeface="Evolventa"/>
              </a:rPr>
              <a:t>SOSYAL MEDYA HESAPLARIMIZ</a:t>
            </a:r>
          </a:p>
        </p:txBody>
      </p:sp>
      <p:grpSp>
        <p:nvGrpSpPr>
          <p:cNvPr id="20" name="Grup 19">
            <a:extLst>
              <a:ext uri="{FF2B5EF4-FFF2-40B4-BE49-F238E27FC236}">
                <a16:creationId xmlns:a16="http://schemas.microsoft.com/office/drawing/2014/main" xmlns="" id="{41233521-0295-DA9F-8706-4AA30AD697CA}"/>
              </a:ext>
            </a:extLst>
          </p:cNvPr>
          <p:cNvGrpSpPr/>
          <p:nvPr/>
        </p:nvGrpSpPr>
        <p:grpSpPr>
          <a:xfrm>
            <a:off x="1320800" y="2565400"/>
            <a:ext cx="3310208" cy="1125887"/>
            <a:chOff x="609601" y="2845071"/>
            <a:chExt cx="4965312" cy="1688830"/>
          </a:xfrm>
        </p:grpSpPr>
        <p:sp>
          <p:nvSpPr>
            <p:cNvPr id="12" name="TextBox 12">
              <a:extLst>
                <a:ext uri="{FF2B5EF4-FFF2-40B4-BE49-F238E27FC236}">
                  <a16:creationId xmlns:a16="http://schemas.microsoft.com/office/drawing/2014/main" xmlns="" id="{BEDAC84B-18D4-A86F-BC85-699E061D99CC}"/>
                </a:ext>
              </a:extLst>
            </p:cNvPr>
            <p:cNvSpPr txBox="1"/>
            <p:nvPr/>
          </p:nvSpPr>
          <p:spPr>
            <a:xfrm>
              <a:off x="2666999" y="3475741"/>
              <a:ext cx="2907914" cy="445699"/>
            </a:xfrm>
            <a:prstGeom prst="rect">
              <a:avLst/>
            </a:prstGeom>
          </p:spPr>
          <p:txBody>
            <a:bodyPr lIns="0" tIns="0" rIns="0" bIns="0" rtlCol="0" anchor="t">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1867" b="1" i="0" u="none" strike="noStrike" kern="1200" cap="none" spc="0" normalizeH="0" baseline="0" noProof="0" dirty="0" err="1">
                  <a:ln>
                    <a:noFill/>
                  </a:ln>
                  <a:solidFill>
                    <a:prstClr val="black"/>
                  </a:solidFill>
                  <a:effectLst/>
                  <a:uLnTx/>
                  <a:uFillTx/>
                  <a:latin typeface="Aptos"/>
                  <a:ea typeface="+mn-ea"/>
                  <a:cs typeface="+mn-cs"/>
                  <a:sym typeface="Arial"/>
                </a:rPr>
                <a:t>gaziantep.ilmem</a:t>
              </a:r>
              <a:endParaRPr kumimoji="0" lang="en-US" sz="1867" b="1" i="0" u="none" strike="noStrike" kern="1200" cap="none" spc="0" normalizeH="0" baseline="0" noProof="0" dirty="0">
                <a:ln>
                  <a:noFill/>
                </a:ln>
                <a:solidFill>
                  <a:prstClr val="black"/>
                </a:solidFill>
                <a:effectLst/>
                <a:uLnTx/>
                <a:uFillTx/>
                <a:latin typeface="Aptos"/>
                <a:ea typeface="+mn-ea"/>
                <a:cs typeface="+mn-cs"/>
                <a:sym typeface="Arial"/>
              </a:endParaRPr>
            </a:p>
          </p:txBody>
        </p:sp>
        <p:pic>
          <p:nvPicPr>
            <p:cNvPr id="8" name="Resim 7" descr="simge, sembol, logo, grafik, yazı tipi içeren bir resim&#10;&#10;Açıklama otomatik olarak oluşturuldu">
              <a:extLst>
                <a:ext uri="{FF2B5EF4-FFF2-40B4-BE49-F238E27FC236}">
                  <a16:creationId xmlns:a16="http://schemas.microsoft.com/office/drawing/2014/main" xmlns="" id="{52B7F70B-D879-FF6C-C796-41CDFCFC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2845071"/>
              <a:ext cx="1688830" cy="1688830"/>
            </a:xfrm>
            <a:prstGeom prst="rect">
              <a:avLst/>
            </a:prstGeom>
          </p:spPr>
        </p:pic>
      </p:grpSp>
      <p:grpSp>
        <p:nvGrpSpPr>
          <p:cNvPr id="19" name="Grup 18">
            <a:extLst>
              <a:ext uri="{FF2B5EF4-FFF2-40B4-BE49-F238E27FC236}">
                <a16:creationId xmlns:a16="http://schemas.microsoft.com/office/drawing/2014/main" xmlns="" id="{7CB43D33-C049-09DB-9330-9E9C392C9E65}"/>
              </a:ext>
            </a:extLst>
          </p:cNvPr>
          <p:cNvGrpSpPr/>
          <p:nvPr/>
        </p:nvGrpSpPr>
        <p:grpSpPr>
          <a:xfrm>
            <a:off x="7899188" y="2565400"/>
            <a:ext cx="3153625" cy="1098920"/>
            <a:chOff x="490277" y="5022388"/>
            <a:chExt cx="4730438" cy="1648380"/>
          </a:xfrm>
        </p:grpSpPr>
        <p:pic>
          <p:nvPicPr>
            <p:cNvPr id="16" name="Resim 15" descr="daire, renklilik, grafik, grafik tasarım içeren bir resim&#10;&#10;Açıklama otomatik olarak oluşturuldu">
              <a:extLst>
                <a:ext uri="{FF2B5EF4-FFF2-40B4-BE49-F238E27FC236}">
                  <a16:creationId xmlns:a16="http://schemas.microsoft.com/office/drawing/2014/main" xmlns="" id="{F8F6D5C0-A1E5-A207-9010-AAB9140E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77" y="5022388"/>
              <a:ext cx="1648380" cy="1648380"/>
            </a:xfrm>
            <a:prstGeom prst="rect">
              <a:avLst/>
            </a:prstGeom>
          </p:spPr>
        </p:pic>
        <p:sp>
          <p:nvSpPr>
            <p:cNvPr id="17" name="TextBox 12">
              <a:extLst>
                <a:ext uri="{FF2B5EF4-FFF2-40B4-BE49-F238E27FC236}">
                  <a16:creationId xmlns:a16="http://schemas.microsoft.com/office/drawing/2014/main" xmlns="" id="{FE8AB288-81B8-6A17-97AD-D3CCFB00C089}"/>
                </a:ext>
              </a:extLst>
            </p:cNvPr>
            <p:cNvSpPr txBox="1"/>
            <p:nvPr/>
          </p:nvSpPr>
          <p:spPr>
            <a:xfrm>
              <a:off x="2312803" y="5626069"/>
              <a:ext cx="2907912" cy="907364"/>
            </a:xfrm>
            <a:prstGeom prst="rect">
              <a:avLst/>
            </a:prstGeom>
          </p:spPr>
          <p:txBody>
            <a:bodyPr lIns="0" tIns="0" rIns="0" bIns="0" rtlCol="0" anchor="t">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1867" b="1" i="0" u="none" strike="noStrike" kern="1200" cap="none" spc="0" normalizeH="0" baseline="0" noProof="0" dirty="0">
                  <a:ln>
                    <a:noFill/>
                  </a:ln>
                  <a:solidFill>
                    <a:prstClr val="black"/>
                  </a:solidFill>
                  <a:effectLst/>
                  <a:uLnTx/>
                  <a:uFillTx/>
                  <a:latin typeface="Aptos"/>
                  <a:ea typeface="+mn-ea"/>
                  <a:cs typeface="+mn-cs"/>
                  <a:sym typeface="Arial"/>
                </a:rPr>
                <a:t>Gaziantep</a:t>
              </a:r>
              <a:r>
                <a:rPr kumimoji="0" lang="tr-TR" sz="1867" b="1" i="0" u="none" strike="noStrike" kern="1200" cap="none" spc="0" normalizeH="0" baseline="0" noProof="0" dirty="0">
                  <a:ln>
                    <a:noFill/>
                  </a:ln>
                  <a:solidFill>
                    <a:prstClr val="black"/>
                  </a:solidFill>
                  <a:effectLst/>
                  <a:uLnTx/>
                  <a:uFillTx/>
                  <a:latin typeface="Aptos"/>
                  <a:ea typeface="+mn-ea"/>
                  <a:cs typeface="+mn-cs"/>
                  <a:sym typeface="Arial"/>
                </a:rPr>
                <a:t>_</a:t>
              </a:r>
              <a:r>
                <a:rPr kumimoji="0" lang="tr-TR" sz="1867" b="1" i="0" u="none" strike="noStrike" kern="1200" cap="none" spc="0" normalizeH="0" baseline="0" noProof="0" dirty="0" err="1">
                  <a:ln>
                    <a:noFill/>
                  </a:ln>
                  <a:solidFill>
                    <a:prstClr val="black"/>
                  </a:solidFill>
                  <a:effectLst/>
                  <a:uLnTx/>
                  <a:uFillTx/>
                  <a:latin typeface="Aptos"/>
                  <a:ea typeface="+mn-ea"/>
                  <a:cs typeface="+mn-cs"/>
                  <a:sym typeface="Arial"/>
                </a:rPr>
                <a:t>İl_mem</a:t>
              </a:r>
              <a:endParaRPr kumimoji="0" lang="en-US" sz="1867" b="1" i="0" u="none" strike="noStrike" kern="1200" cap="none" spc="0" normalizeH="0" baseline="0" noProof="0" dirty="0">
                <a:ln>
                  <a:noFill/>
                </a:ln>
                <a:solidFill>
                  <a:prstClr val="black"/>
                </a:solidFill>
                <a:effectLst/>
                <a:uLnTx/>
                <a:uFillTx/>
                <a:latin typeface="Aptos"/>
                <a:ea typeface="+mn-ea"/>
                <a:cs typeface="+mn-cs"/>
                <a:sym typeface="Arial"/>
              </a:endParaRPr>
            </a:p>
          </p:txBody>
        </p:sp>
      </p:grpSp>
      <p:grpSp>
        <p:nvGrpSpPr>
          <p:cNvPr id="21" name="Grup 20">
            <a:extLst>
              <a:ext uri="{FF2B5EF4-FFF2-40B4-BE49-F238E27FC236}">
                <a16:creationId xmlns:a16="http://schemas.microsoft.com/office/drawing/2014/main" xmlns="" id="{CDFD7E7F-CA15-5237-1E2C-1AA0D28D5B6F}"/>
              </a:ext>
            </a:extLst>
          </p:cNvPr>
          <p:cNvGrpSpPr/>
          <p:nvPr/>
        </p:nvGrpSpPr>
        <p:grpSpPr>
          <a:xfrm>
            <a:off x="4152863" y="4352043"/>
            <a:ext cx="3861959" cy="1583627"/>
            <a:chOff x="-218027" y="6656660"/>
            <a:chExt cx="5792939" cy="2375441"/>
          </a:xfrm>
        </p:grpSpPr>
        <p:pic>
          <p:nvPicPr>
            <p:cNvPr id="5" name="Resim 4" descr="simge, sembol, grafik, daire, yazı tipi içeren bir resim&#10;&#10;Açıklama otomatik olarak oluşturuldu">
              <a:extLst>
                <a:ext uri="{FF2B5EF4-FFF2-40B4-BE49-F238E27FC236}">
                  <a16:creationId xmlns:a16="http://schemas.microsoft.com/office/drawing/2014/main" xmlns="" id="{F287C264-8145-DEF7-4A56-D25EFB96A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27" y="6656660"/>
              <a:ext cx="3251941" cy="2375441"/>
            </a:xfrm>
            <a:prstGeom prst="rect">
              <a:avLst/>
            </a:prstGeom>
          </p:spPr>
        </p:pic>
        <p:sp>
          <p:nvSpPr>
            <p:cNvPr id="18" name="TextBox 12">
              <a:extLst>
                <a:ext uri="{FF2B5EF4-FFF2-40B4-BE49-F238E27FC236}">
                  <a16:creationId xmlns:a16="http://schemas.microsoft.com/office/drawing/2014/main" xmlns="" id="{71DA8E6D-C296-242C-5D7B-F3238A43A93B}"/>
                </a:ext>
              </a:extLst>
            </p:cNvPr>
            <p:cNvSpPr txBox="1"/>
            <p:nvPr/>
          </p:nvSpPr>
          <p:spPr>
            <a:xfrm>
              <a:off x="2667000" y="7674716"/>
              <a:ext cx="2907912" cy="445700"/>
            </a:xfrm>
            <a:prstGeom prst="rect">
              <a:avLst/>
            </a:prstGeom>
          </p:spPr>
          <p:txBody>
            <a:bodyPr lIns="0" tIns="0" rIns="0" bIns="0" rtlCol="0" anchor="t">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tr-TR" sz="1867" b="1" i="0" u="none" strike="noStrike" kern="1200" cap="none" spc="0" normalizeH="0" baseline="0" noProof="0" dirty="0" err="1">
                  <a:ln>
                    <a:noFill/>
                  </a:ln>
                  <a:solidFill>
                    <a:prstClr val="black"/>
                  </a:solidFill>
                  <a:effectLst/>
                  <a:uLnTx/>
                  <a:uFillTx/>
                  <a:latin typeface="Aptos"/>
                  <a:ea typeface="+mn-ea"/>
                  <a:cs typeface="+mn-cs"/>
                  <a:sym typeface="Arial"/>
                </a:rPr>
                <a:t>Gaziantep_MEM</a:t>
              </a:r>
              <a:endParaRPr kumimoji="0" lang="en-US" sz="1867" b="1" i="0" u="none" strike="noStrike" kern="1200" cap="none" spc="0" normalizeH="0" baseline="0" noProof="0" dirty="0">
                <a:ln>
                  <a:noFill/>
                </a:ln>
                <a:solidFill>
                  <a:prstClr val="black"/>
                </a:solidFill>
                <a:effectLst/>
                <a:uLnTx/>
                <a:uFillTx/>
                <a:latin typeface="Aptos"/>
                <a:ea typeface="+mn-ea"/>
                <a:cs typeface="+mn-cs"/>
                <a:sym typeface="Arial"/>
              </a:endParaRPr>
            </a:p>
          </p:txBody>
        </p:sp>
      </p:grpSp>
      <p:cxnSp>
        <p:nvCxnSpPr>
          <p:cNvPr id="23" name="Düz Bağlayıcı 22">
            <a:extLst>
              <a:ext uri="{FF2B5EF4-FFF2-40B4-BE49-F238E27FC236}">
                <a16:creationId xmlns:a16="http://schemas.microsoft.com/office/drawing/2014/main" xmlns="" id="{13613062-4365-A501-5933-AF1B64DE8A16}"/>
              </a:ext>
            </a:extLst>
          </p:cNvPr>
          <p:cNvCxnSpPr/>
          <p:nvPr/>
        </p:nvCxnSpPr>
        <p:spPr>
          <a:xfrm>
            <a:off x="60960" y="1809657"/>
            <a:ext cx="12344400" cy="0"/>
          </a:xfrm>
          <a:prstGeom prst="line">
            <a:avLst/>
          </a:prstGeom>
          <a:ln w="28575">
            <a:solidFill>
              <a:srgbClr val="FF99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48730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63669" y="5824603"/>
            <a:ext cx="10515600" cy="663554"/>
          </a:xfrm>
          <a:solidFill>
            <a:schemeClr val="accent2"/>
          </a:solidFill>
        </p:spPr>
        <p:txBody>
          <a:bodyPr>
            <a:normAutofit fontScale="90000"/>
          </a:bodyPr>
          <a:lstStyle/>
          <a:p>
            <a:pPr algn="ctr"/>
            <a:r>
              <a:rPr lang="tr-TR" dirty="0" smtClean="0"/>
              <a:t>Katılımınız için teşekkür ederiz.</a:t>
            </a:r>
            <a:endParaRPr lang="tr-TR"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594652" y="450937"/>
            <a:ext cx="5373984" cy="5110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741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a:t>
            </a:fld>
            <a:endParaRPr lang="tr-TR" dirty="0">
              <a:solidFill>
                <a:schemeClr val="bg1"/>
              </a:solidFill>
              <a:latin typeface="Century Gothic" panose="020B0502020202020204" pitchFamily="34" charset="0"/>
            </a:endParaRPr>
          </a:p>
        </p:txBody>
      </p:sp>
      <p:sp>
        <p:nvSpPr>
          <p:cNvPr id="5" name="Metin kutusu 4">
            <a:extLst>
              <a:ext uri="{FF2B5EF4-FFF2-40B4-BE49-F238E27FC236}">
                <a16:creationId xmlns:a16="http://schemas.microsoft.com/office/drawing/2014/main" xmlns="" id="{C5AF542F-2B75-B1EC-DAA5-128BDE481BF2}"/>
              </a:ext>
            </a:extLst>
          </p:cNvPr>
          <p:cNvSpPr txBox="1"/>
          <p:nvPr/>
        </p:nvSpPr>
        <p:spPr>
          <a:xfrm>
            <a:off x="1889129" y="980847"/>
            <a:ext cx="9047095" cy="1323439"/>
          </a:xfrm>
          <a:prstGeom prst="rect">
            <a:avLst/>
          </a:prstGeom>
          <a:solidFill>
            <a:schemeClr val="accent3">
              <a:lumMod val="20000"/>
              <a:lumOff val="80000"/>
            </a:schemeClr>
          </a:solidFill>
        </p:spPr>
        <p:txBody>
          <a:bodyPr wrap="square">
            <a:spAutoFit/>
          </a:bodyPr>
          <a:lstStyle/>
          <a:p>
            <a:pPr marL="1485900" marR="1480185" algn="ctr">
              <a:lnSpc>
                <a:spcPct val="100000"/>
              </a:lnSpc>
              <a:spcBef>
                <a:spcPts val="110"/>
              </a:spcBef>
            </a:pPr>
            <a:r>
              <a:rPr lang="tr-TR" sz="4000" b="1" dirty="0">
                <a:solidFill>
                  <a:srgbClr val="FF9933"/>
                </a:solidFill>
                <a:ea typeface="Calibri" panose="020F0502020204030204" pitchFamily="34" charset="0"/>
                <a:cs typeface="Calibri" panose="020F0502020204030204" pitchFamily="34" charset="0"/>
              </a:rPr>
              <a:t>ERGENLİK DÖNEMİ VE </a:t>
            </a:r>
            <a:r>
              <a:rPr lang="tr-TR" sz="4000" b="1" dirty="0" smtClean="0">
                <a:solidFill>
                  <a:srgbClr val="FF9933"/>
                </a:solidFill>
                <a:ea typeface="Calibri" panose="020F0502020204030204" pitchFamily="34" charset="0"/>
                <a:cs typeface="Calibri" panose="020F0502020204030204" pitchFamily="34" charset="0"/>
              </a:rPr>
              <a:t>GELİŞİM ÖZELLİKLERİ</a:t>
            </a:r>
            <a:endParaRPr lang="tr-TR" sz="4000" b="1" dirty="0">
              <a:solidFill>
                <a:srgbClr val="FF9933"/>
              </a:solidFill>
              <a:ea typeface="Calibri" panose="020F0502020204030204" pitchFamily="34" charset="0"/>
              <a:cs typeface="Calibri" panose="020F0502020204030204" pitchFamily="34" charset="0"/>
            </a:endParaRP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1267" y="2694653"/>
            <a:ext cx="5962650"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8283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C373CAA8-F4E9-CE96-2966-E28245C3CAC4}"/>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3</a:t>
            </a:fld>
            <a:endParaRPr lang="tr-TR" dirty="0">
              <a:solidFill>
                <a:schemeClr val="bg1"/>
              </a:solidFill>
              <a:latin typeface="Century Gothic" panose="020B0502020202020204" pitchFamily="34" charset="0"/>
            </a:endParaRPr>
          </a:p>
        </p:txBody>
      </p:sp>
      <p:sp>
        <p:nvSpPr>
          <p:cNvPr id="5" name="Metin kutusu 4">
            <a:extLst>
              <a:ext uri="{FF2B5EF4-FFF2-40B4-BE49-F238E27FC236}">
                <a16:creationId xmlns:a16="http://schemas.microsoft.com/office/drawing/2014/main" xmlns="" id="{C3B57773-D032-4C15-005E-235AFE6C1711}"/>
              </a:ext>
            </a:extLst>
          </p:cNvPr>
          <p:cNvSpPr txBox="1"/>
          <p:nvPr/>
        </p:nvSpPr>
        <p:spPr>
          <a:xfrm>
            <a:off x="631609" y="1868479"/>
            <a:ext cx="11113696" cy="954107"/>
          </a:xfrm>
          <a:prstGeom prst="rect">
            <a:avLst/>
          </a:prstGeom>
          <a:noFill/>
        </p:spPr>
        <p:txBody>
          <a:bodyPr wrap="square">
            <a:spAutoFit/>
          </a:bodyPr>
          <a:lstStyle/>
          <a:p>
            <a:pPr algn="just"/>
            <a:r>
              <a:rPr lang="tr-TR" dirty="0"/>
              <a:t>	Ergenlik dönemi, biyolojik, psikolojik, zihinsel ve sosyal açıdan bir gelişme ve olgunlaşmanın yer aldığı çocukluktan erişkinliğe geçiş dönemidir. Çocuklar sadece büyürler, ergenler ise hem büyürler hem değişirler. Ergenlik, ikinci doğum olarak da adlandırılır</a:t>
            </a:r>
            <a:r>
              <a:rPr lang="tr-TR" dirty="0" smtClean="0"/>
              <a:t>.</a:t>
            </a:r>
            <a:endParaRPr lang="tr-TR" dirty="0"/>
          </a:p>
        </p:txBody>
      </p:sp>
      <p:sp>
        <p:nvSpPr>
          <p:cNvPr id="3" name="object 2">
            <a:extLst>
              <a:ext uri="{FF2B5EF4-FFF2-40B4-BE49-F238E27FC236}">
                <a16:creationId xmlns:a16="http://schemas.microsoft.com/office/drawing/2014/main" xmlns="" id="{BCAA8868-54C2-59DB-EA1C-9B1412F8F57F}"/>
              </a:ext>
            </a:extLst>
          </p:cNvPr>
          <p:cNvSpPr txBox="1">
            <a:spLocks/>
          </p:cNvSpPr>
          <p:nvPr/>
        </p:nvSpPr>
        <p:spPr>
          <a:xfrm>
            <a:off x="698840" y="3144619"/>
            <a:ext cx="11287948" cy="320601"/>
          </a:xfrm>
          <a:prstGeom prst="rect">
            <a:avLst/>
          </a:prstGeom>
        </p:spPr>
        <p:style>
          <a:lnRef idx="2">
            <a:schemeClr val="accent6"/>
          </a:lnRef>
          <a:fillRef idx="1">
            <a:schemeClr val="lt1"/>
          </a:fillRef>
          <a:effectRef idx="0">
            <a:schemeClr val="accent6"/>
          </a:effectRef>
          <a:fontRef idx="minor">
            <a:schemeClr val="dk1"/>
          </a:fontRef>
        </p:style>
        <p:txBody>
          <a:bodyPr vert="horz" wrap="square" lIns="0" tIns="1270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12700">
              <a:lnSpc>
                <a:spcPct val="100000"/>
              </a:lnSpc>
              <a:spcBef>
                <a:spcPts val="100"/>
              </a:spcBef>
            </a:pPr>
            <a:r>
              <a:rPr lang="tr-TR" sz="2000" b="1" dirty="0"/>
              <a:t>ERGENLİĞİN EVRELERİ</a:t>
            </a:r>
          </a:p>
        </p:txBody>
      </p:sp>
      <p:sp>
        <p:nvSpPr>
          <p:cNvPr id="8" name="object 5">
            <a:extLst>
              <a:ext uri="{FF2B5EF4-FFF2-40B4-BE49-F238E27FC236}">
                <a16:creationId xmlns:a16="http://schemas.microsoft.com/office/drawing/2014/main" xmlns="" id="{EED0DE08-AB5B-6E40-DD8A-574242A9EEF4}"/>
              </a:ext>
            </a:extLst>
          </p:cNvPr>
          <p:cNvSpPr txBox="1"/>
          <p:nvPr/>
        </p:nvSpPr>
        <p:spPr>
          <a:xfrm>
            <a:off x="631609" y="3691383"/>
            <a:ext cx="4166728" cy="1106072"/>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0" tIns="12700" rIns="0" bIns="0" rtlCol="0">
            <a:spAutoFit/>
          </a:bodyPr>
          <a:lstStyle/>
          <a:p>
            <a:pPr marL="59690" marR="52705" algn="ctr">
              <a:lnSpc>
                <a:spcPct val="127800"/>
              </a:lnSpc>
              <a:spcBef>
                <a:spcPts val="100"/>
              </a:spcBef>
            </a:pPr>
            <a:r>
              <a:rPr dirty="0"/>
              <a:t>BAĞLANGIÇ DÖNEMİ  (ERİNLİK)</a:t>
            </a:r>
          </a:p>
          <a:p>
            <a:pPr algn="ctr">
              <a:lnSpc>
                <a:spcPct val="100000"/>
              </a:lnSpc>
              <a:spcBef>
                <a:spcPts val="600"/>
              </a:spcBef>
            </a:pPr>
            <a:r>
              <a:rPr dirty="0"/>
              <a:t>KIZLAR &gt; 11-15 YAŞ</a:t>
            </a:r>
          </a:p>
          <a:p>
            <a:pPr algn="ctr">
              <a:lnSpc>
                <a:spcPct val="100000"/>
              </a:lnSpc>
              <a:spcBef>
                <a:spcPts val="600"/>
              </a:spcBef>
            </a:pPr>
            <a:r>
              <a:rPr dirty="0"/>
              <a:t>ERKEKLER &gt; 13-15 YAŞ</a:t>
            </a:r>
          </a:p>
        </p:txBody>
      </p:sp>
      <p:sp>
        <p:nvSpPr>
          <p:cNvPr id="10" name="object 7">
            <a:extLst>
              <a:ext uri="{FF2B5EF4-FFF2-40B4-BE49-F238E27FC236}">
                <a16:creationId xmlns:a16="http://schemas.microsoft.com/office/drawing/2014/main" xmlns="" id="{4EA87E2C-4502-7C64-B193-42D71753A6E8}"/>
              </a:ext>
            </a:extLst>
          </p:cNvPr>
          <p:cNvSpPr txBox="1"/>
          <p:nvPr/>
        </p:nvSpPr>
        <p:spPr>
          <a:xfrm>
            <a:off x="4962041" y="3684264"/>
            <a:ext cx="3347104" cy="1088760"/>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0" tIns="12700" rIns="0" bIns="0" rtlCol="0">
            <a:spAutoFit/>
          </a:bodyPr>
          <a:lstStyle/>
          <a:p>
            <a:pPr marL="153035" marR="143510" indent="-635" algn="ctr">
              <a:lnSpc>
                <a:spcPct val="127800"/>
              </a:lnSpc>
              <a:spcBef>
                <a:spcPts val="100"/>
              </a:spcBef>
            </a:pPr>
            <a:r>
              <a:rPr dirty="0"/>
              <a:t>ORTA DÖNEM </a:t>
            </a:r>
            <a:endParaRPr lang="tr-TR" dirty="0"/>
          </a:p>
          <a:p>
            <a:pPr marL="153035" marR="143510" indent="-635" algn="ctr">
              <a:lnSpc>
                <a:spcPct val="127800"/>
              </a:lnSpc>
              <a:spcBef>
                <a:spcPts val="100"/>
              </a:spcBef>
            </a:pPr>
            <a:r>
              <a:rPr dirty="0"/>
              <a:t> KIZLAR &gt; 15-18</a:t>
            </a:r>
          </a:p>
          <a:p>
            <a:pPr algn="ctr">
              <a:lnSpc>
                <a:spcPct val="100000"/>
              </a:lnSpc>
              <a:spcBef>
                <a:spcPts val="600"/>
              </a:spcBef>
            </a:pPr>
            <a:r>
              <a:rPr dirty="0"/>
              <a:t>ERKEKLER &gt; 17-19</a:t>
            </a:r>
          </a:p>
        </p:txBody>
      </p:sp>
      <p:sp>
        <p:nvSpPr>
          <p:cNvPr id="12" name="object 9">
            <a:extLst>
              <a:ext uri="{FF2B5EF4-FFF2-40B4-BE49-F238E27FC236}">
                <a16:creationId xmlns:a16="http://schemas.microsoft.com/office/drawing/2014/main" xmlns="" id="{BC590915-F83B-7613-E836-4C912D03F191}"/>
              </a:ext>
            </a:extLst>
          </p:cNvPr>
          <p:cNvSpPr txBox="1"/>
          <p:nvPr/>
        </p:nvSpPr>
        <p:spPr>
          <a:xfrm>
            <a:off x="8472849" y="3682365"/>
            <a:ext cx="3513939" cy="1088760"/>
          </a:xfrm>
          <a:prstGeom prst="rect">
            <a:avLst/>
          </a:prstGeom>
          <a:ln/>
        </p:spPr>
        <p:style>
          <a:lnRef idx="2">
            <a:schemeClr val="accent4"/>
          </a:lnRef>
          <a:fillRef idx="1">
            <a:schemeClr val="lt1"/>
          </a:fillRef>
          <a:effectRef idx="0">
            <a:schemeClr val="accent4"/>
          </a:effectRef>
          <a:fontRef idx="minor">
            <a:schemeClr val="dk1"/>
          </a:fontRef>
        </p:style>
        <p:txBody>
          <a:bodyPr vert="horz" wrap="square" lIns="0" tIns="12700" rIns="0" bIns="0" rtlCol="0">
            <a:spAutoFit/>
          </a:bodyPr>
          <a:lstStyle/>
          <a:p>
            <a:pPr marL="151130" marR="144780" indent="-635" algn="ctr">
              <a:lnSpc>
                <a:spcPct val="127800"/>
              </a:lnSpc>
              <a:spcBef>
                <a:spcPts val="100"/>
              </a:spcBef>
            </a:pPr>
            <a:r>
              <a:rPr dirty="0"/>
              <a:t>SON DÖNEM  </a:t>
            </a:r>
            <a:endParaRPr lang="tr-TR" dirty="0"/>
          </a:p>
          <a:p>
            <a:pPr marL="151130" marR="144780" indent="-635" algn="ctr">
              <a:lnSpc>
                <a:spcPct val="127800"/>
              </a:lnSpc>
              <a:spcBef>
                <a:spcPts val="100"/>
              </a:spcBef>
            </a:pPr>
            <a:r>
              <a:rPr dirty="0"/>
              <a:t>KIZLAR &gt; 18-20</a:t>
            </a:r>
          </a:p>
          <a:p>
            <a:pPr algn="ctr">
              <a:lnSpc>
                <a:spcPct val="100000"/>
              </a:lnSpc>
              <a:spcBef>
                <a:spcPts val="600"/>
              </a:spcBef>
            </a:pPr>
            <a:r>
              <a:rPr dirty="0"/>
              <a:t>ERKEKLER &gt; 19-21</a:t>
            </a:r>
          </a:p>
        </p:txBody>
      </p:sp>
      <p:sp>
        <p:nvSpPr>
          <p:cNvPr id="7" name="Metin kutusu 6">
            <a:extLst>
              <a:ext uri="{FF2B5EF4-FFF2-40B4-BE49-F238E27FC236}">
                <a16:creationId xmlns:a16="http://schemas.microsoft.com/office/drawing/2014/main" xmlns="" id="{16225D23-DB54-6885-A323-DA22C7BF7702}"/>
              </a:ext>
            </a:extLst>
          </p:cNvPr>
          <p:cNvSpPr txBox="1"/>
          <p:nvPr/>
        </p:nvSpPr>
        <p:spPr>
          <a:xfrm>
            <a:off x="2194561" y="661316"/>
            <a:ext cx="5401056" cy="646331"/>
          </a:xfrm>
          <a:prstGeom prst="rect">
            <a:avLst/>
          </a:prstGeom>
          <a:solidFill>
            <a:schemeClr val="accent2"/>
          </a:solidFill>
        </p:spPr>
        <p:txBody>
          <a:bodyPr wrap="square">
            <a:spAutoFit/>
          </a:bodyPr>
          <a:lstStyle/>
          <a:p>
            <a:pPr>
              <a:lnSpc>
                <a:spcPct val="100000"/>
              </a:lnSpc>
              <a:spcBef>
                <a:spcPts val="209"/>
              </a:spcBef>
            </a:pPr>
            <a:r>
              <a:rPr lang="tr-TR" sz="3600" b="1" dirty="0">
                <a:solidFill>
                  <a:schemeClr val="bg1"/>
                </a:solidFill>
              </a:rPr>
              <a:t>ERGENLİK  NEDİR?</a:t>
            </a:r>
          </a:p>
        </p:txBody>
      </p:sp>
    </p:spTree>
    <p:extLst>
      <p:ext uri="{BB962C8B-B14F-4D97-AF65-F5344CB8AC3E}">
        <p14:creationId xmlns:p14="http://schemas.microsoft.com/office/powerpoint/2010/main" val="4119265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txBox="1"/>
          <p:nvPr/>
        </p:nvSpPr>
        <p:spPr>
          <a:xfrm>
            <a:off x="473089" y="1803627"/>
            <a:ext cx="6570507" cy="3336170"/>
          </a:xfrm>
          <a:prstGeom prst="rect">
            <a:avLst/>
          </a:prstGeom>
        </p:spPr>
        <p:txBody>
          <a:bodyPr vert="horz" wrap="square" lIns="0" tIns="12065" rIns="0" bIns="0" rtlCol="0">
            <a:spAutoFit/>
          </a:bodyPr>
          <a:lstStyle/>
          <a:p>
            <a:pPr marL="64135" marR="57785" indent="-1270" algn="just">
              <a:lnSpc>
                <a:spcPct val="100000"/>
              </a:lnSpc>
            </a:pPr>
            <a:r>
              <a:rPr lang="tr-TR" dirty="0">
                <a:latin typeface="Calibri" panose="020F0502020204030204" pitchFamily="34" charset="0"/>
                <a:ea typeface="Calibri" panose="020F0502020204030204" pitchFamily="34" charset="0"/>
                <a:cs typeface="Calibri" panose="020F0502020204030204" pitchFamily="34" charset="0"/>
              </a:rPr>
              <a:t>		</a:t>
            </a:r>
            <a:r>
              <a:rPr sz="2000" dirty="0">
                <a:ea typeface="Calibri" panose="020F0502020204030204" pitchFamily="34" charset="0"/>
                <a:cs typeface="Calibri" panose="020F0502020204030204" pitchFamily="34" charset="0"/>
              </a:rPr>
              <a:t>Bu dönem fizyolojik değişikliklerin en  yoğun olduğu dönemdir. Kızlar erkeklere  göre ortalama iki yıl kadar önce bu  döneme girerler. Boy hızlı bir biçimde  uzar. Cinsiyet özellikleri belirginleşir.</a:t>
            </a:r>
            <a:endParaRPr lang="tr-TR" sz="2000" dirty="0">
              <a:ea typeface="Calibri" panose="020F0502020204030204" pitchFamily="34" charset="0"/>
              <a:cs typeface="Calibri" panose="020F0502020204030204" pitchFamily="34" charset="0"/>
            </a:endParaRPr>
          </a:p>
          <a:p>
            <a:pPr marL="64135" marR="57785" indent="-1270" algn="just"/>
            <a:r>
              <a:rPr lang="tr-TR" sz="2000" dirty="0">
                <a:ea typeface="Calibri" panose="020F0502020204030204" pitchFamily="34" charset="0"/>
                <a:cs typeface="Calibri" panose="020F0502020204030204" pitchFamily="34" charset="0"/>
              </a:rPr>
              <a:t>		Fizyolojik değişiklikler sırasında ergenin  ilgisi kendi bedenine yönelmiş  durumdadır</a:t>
            </a:r>
            <a:r>
              <a:rPr lang="tr-TR" sz="2000" dirty="0" smtClean="0">
                <a:ea typeface="Calibri" panose="020F0502020204030204" pitchFamily="34" charset="0"/>
                <a:cs typeface="Calibri" panose="020F0502020204030204" pitchFamily="34" charset="0"/>
              </a:rPr>
              <a:t>. Ergen,  </a:t>
            </a:r>
            <a:r>
              <a:rPr lang="tr-TR" sz="2000" dirty="0">
                <a:ea typeface="Calibri" panose="020F0502020204030204" pitchFamily="34" charset="0"/>
                <a:cs typeface="Calibri" panose="020F0502020204030204" pitchFamily="34" charset="0"/>
              </a:rPr>
              <a:t>b</a:t>
            </a:r>
            <a:r>
              <a:rPr lang="tr-TR" sz="2000" dirty="0" smtClean="0">
                <a:ea typeface="Calibri" panose="020F0502020204030204" pitchFamily="34" charset="0"/>
                <a:cs typeface="Calibri" panose="020F0502020204030204" pitchFamily="34" charset="0"/>
              </a:rPr>
              <a:t>edenine </a:t>
            </a:r>
            <a:r>
              <a:rPr lang="tr-TR" sz="2000" dirty="0">
                <a:ea typeface="Calibri" panose="020F0502020204030204" pitchFamily="34" charset="0"/>
                <a:cs typeface="Calibri" panose="020F0502020204030204" pitchFamily="34" charset="0"/>
              </a:rPr>
              <a:t>yabancılaşma  hisseder. Bu süreçte nedensiz öfke  patlamaları, durup dururken ağlamalar, sinirlilik halleri sık görülen durumlardır.</a:t>
            </a:r>
          </a:p>
          <a:p>
            <a:pPr marL="12700" marR="5080" algn="just">
              <a:lnSpc>
                <a:spcPct val="100000"/>
              </a:lnSpc>
            </a:pPr>
            <a:r>
              <a:rPr lang="tr-TR" dirty="0">
                <a:latin typeface="Calibri" panose="020F0502020204030204" pitchFamily="34" charset="0"/>
                <a:ea typeface="Calibri" panose="020F0502020204030204" pitchFamily="34" charset="0"/>
                <a:cs typeface="Calibri" panose="020F0502020204030204" pitchFamily="34" charset="0"/>
              </a:rPr>
              <a:t>	</a:t>
            </a:r>
          </a:p>
          <a:p>
            <a:pPr marL="64135" marR="57785" indent="-1270" algn="just">
              <a:lnSpc>
                <a:spcPct val="100000"/>
              </a:lnSpc>
            </a:pPr>
            <a:endParaRPr dirty="0">
              <a:latin typeface="Calibri" panose="020F0502020204030204" pitchFamily="34" charset="0"/>
              <a:ea typeface="Calibri" panose="020F0502020204030204" pitchFamily="34" charset="0"/>
              <a:cs typeface="Calibri" panose="020F0502020204030204" pitchFamily="34" charset="0"/>
            </a:endParaRPr>
          </a:p>
        </p:txBody>
      </p:sp>
      <p:pic>
        <p:nvPicPr>
          <p:cNvPr id="7" name="Picture 2" descr="Gradient hate  emoji illustration">
            <a:extLst>
              <a:ext uri="{FF2B5EF4-FFF2-40B4-BE49-F238E27FC236}">
                <a16:creationId xmlns:a16="http://schemas.microsoft.com/office/drawing/2014/main" xmlns="" id="{E54CCD65-047F-F42A-3D7D-29EF55A20C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60035" y="1549562"/>
            <a:ext cx="3758876" cy="37588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Metin kutusu 7">
            <a:extLst>
              <a:ext uri="{FF2B5EF4-FFF2-40B4-BE49-F238E27FC236}">
                <a16:creationId xmlns:a16="http://schemas.microsoft.com/office/drawing/2014/main" xmlns="" id="{9B1EDEB0-36FA-387B-0F21-F9641389B339}"/>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4</a:t>
            </a:fld>
            <a:endParaRPr lang="tr-TR" dirty="0">
              <a:solidFill>
                <a:schemeClr val="bg1"/>
              </a:solidFill>
              <a:latin typeface="Century Gothic" panose="020B0502020202020204" pitchFamily="34" charset="0"/>
            </a:endParaRPr>
          </a:p>
        </p:txBody>
      </p:sp>
      <p:graphicFrame>
        <p:nvGraphicFramePr>
          <p:cNvPr id="2" name="Diyagram 1"/>
          <p:cNvGraphicFramePr/>
          <p:nvPr>
            <p:extLst>
              <p:ext uri="{D42A27DB-BD31-4B8C-83A1-F6EECF244321}">
                <p14:modId xmlns:p14="http://schemas.microsoft.com/office/powerpoint/2010/main" val="471281213"/>
              </p:ext>
            </p:extLst>
          </p:nvPr>
        </p:nvGraphicFramePr>
        <p:xfrm>
          <a:off x="299884" y="1008465"/>
          <a:ext cx="8406142" cy="6463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42475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body" idx="1"/>
          </p:nvPr>
        </p:nvSpPr>
        <p:spPr>
          <a:xfrm>
            <a:off x="690741" y="1951095"/>
            <a:ext cx="7380363" cy="3923510"/>
          </a:xfrm>
          <a:prstGeom prst="rect">
            <a:avLst/>
          </a:prstGeom>
        </p:spPr>
        <p:txBody>
          <a:bodyPr vert="horz" wrap="square" lIns="0" tIns="12065" rIns="0" bIns="0" rtlCol="0">
            <a:spAutoFit/>
          </a:bodyPr>
          <a:lstStyle/>
          <a:p>
            <a:pPr marL="0" indent="0" algn="just">
              <a:lnSpc>
                <a:spcPct val="150000"/>
              </a:lnSpc>
              <a:spcBef>
                <a:spcPts val="1745"/>
              </a:spcBef>
              <a:buNone/>
            </a:pPr>
            <a:r>
              <a:rPr lang="tr-TR" sz="2000" dirty="0"/>
              <a:t>	</a:t>
            </a:r>
            <a:r>
              <a:rPr sz="2000" dirty="0" err="1"/>
              <a:t>Ergenliğin</a:t>
            </a:r>
            <a:r>
              <a:rPr sz="2000" dirty="0"/>
              <a:t> orta </a:t>
            </a:r>
            <a:r>
              <a:rPr sz="2000" dirty="0" err="1"/>
              <a:t>döneminde</a:t>
            </a:r>
            <a:r>
              <a:rPr sz="2000" dirty="0"/>
              <a:t> </a:t>
            </a:r>
            <a:r>
              <a:rPr sz="2000" dirty="0" err="1" smtClean="0"/>
              <a:t>beden</a:t>
            </a:r>
            <a:r>
              <a:rPr lang="tr-TR" sz="2000" dirty="0" smtClean="0"/>
              <a:t>sel  </a:t>
            </a:r>
            <a:r>
              <a:rPr sz="2000" dirty="0" err="1"/>
              <a:t>büyüme</a:t>
            </a:r>
            <a:r>
              <a:rPr sz="2000" dirty="0"/>
              <a:t> </a:t>
            </a:r>
            <a:r>
              <a:rPr lang="tr-TR" sz="2000" dirty="0" smtClean="0"/>
              <a:t>yavaşlayarak </a:t>
            </a:r>
            <a:r>
              <a:rPr sz="2000" dirty="0" err="1" smtClean="0"/>
              <a:t>devam</a:t>
            </a:r>
            <a:r>
              <a:rPr sz="2000" dirty="0" smtClean="0"/>
              <a:t> </a:t>
            </a:r>
            <a:r>
              <a:rPr sz="2000" dirty="0"/>
              <a:t>etmektedir.  Kişinin kendi </a:t>
            </a:r>
            <a:r>
              <a:rPr sz="2000" dirty="0" err="1"/>
              <a:t>bedenindeki</a:t>
            </a:r>
            <a:r>
              <a:rPr sz="2000" dirty="0"/>
              <a:t> </a:t>
            </a:r>
            <a:r>
              <a:rPr sz="2000" dirty="0" err="1"/>
              <a:t>değişikliklere</a:t>
            </a:r>
            <a:r>
              <a:rPr lang="tr-TR" sz="2000" dirty="0"/>
              <a:t> </a:t>
            </a:r>
            <a:r>
              <a:rPr sz="2000" dirty="0" err="1"/>
              <a:t>uyumu</a:t>
            </a:r>
            <a:r>
              <a:rPr sz="2000" dirty="0"/>
              <a:t> artmış; </a:t>
            </a:r>
            <a:r>
              <a:rPr sz="2000" dirty="0" err="1"/>
              <a:t>gerilimleri</a:t>
            </a:r>
            <a:r>
              <a:rPr sz="2000" dirty="0"/>
              <a:t> </a:t>
            </a:r>
            <a:r>
              <a:rPr sz="2000" dirty="0" err="1"/>
              <a:t>azalmaya</a:t>
            </a:r>
            <a:r>
              <a:rPr lang="tr-TR" sz="2000" dirty="0"/>
              <a:t> </a:t>
            </a:r>
            <a:r>
              <a:rPr sz="2000" dirty="0" err="1"/>
              <a:t>başlamıştır</a:t>
            </a:r>
            <a:r>
              <a:rPr sz="2000" dirty="0"/>
              <a:t>.</a:t>
            </a:r>
            <a:endParaRPr lang="tr-TR" sz="2000" dirty="0"/>
          </a:p>
          <a:p>
            <a:pPr marL="12700" marR="5080" indent="0" algn="just">
              <a:lnSpc>
                <a:spcPct val="150000"/>
              </a:lnSpc>
              <a:spcBef>
                <a:spcPts val="5"/>
              </a:spcBef>
              <a:buNone/>
            </a:pPr>
            <a:r>
              <a:rPr lang="tr-TR" sz="2000" dirty="0"/>
              <a:t>	Bu süreçte artık anne-babadan bağımsız olma çabaları görülmektedir. Ergen yeni  kimliği ile toplumdaki yerini aramaya başlamış, arkadaş gruplarının önemi  artmıştır.</a:t>
            </a:r>
          </a:p>
          <a:p>
            <a:pPr marL="0" indent="0" algn="just">
              <a:lnSpc>
                <a:spcPct val="150000"/>
              </a:lnSpc>
              <a:spcBef>
                <a:spcPts val="1745"/>
              </a:spcBef>
              <a:buNone/>
            </a:pPr>
            <a:endParaRPr sz="2000" dirty="0"/>
          </a:p>
          <a:p>
            <a:pPr marL="0" indent="0">
              <a:lnSpc>
                <a:spcPct val="150000"/>
              </a:lnSpc>
              <a:spcBef>
                <a:spcPts val="20"/>
              </a:spcBef>
              <a:buNone/>
            </a:pPr>
            <a:endParaRPr sz="2000" dirty="0"/>
          </a:p>
        </p:txBody>
      </p:sp>
      <p:sp>
        <p:nvSpPr>
          <p:cNvPr id="6" name="Metin kutusu 5">
            <a:extLst>
              <a:ext uri="{FF2B5EF4-FFF2-40B4-BE49-F238E27FC236}">
                <a16:creationId xmlns:a16="http://schemas.microsoft.com/office/drawing/2014/main" xmlns="" id="{782A8D27-85AB-0EFF-53F4-AD4B3746678F}"/>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5</a:t>
            </a:fld>
            <a:endParaRPr lang="tr-TR" dirty="0">
              <a:solidFill>
                <a:schemeClr val="bg1"/>
              </a:solidFill>
              <a:latin typeface="Century Gothic" panose="020B0502020202020204" pitchFamily="34" charset="0"/>
            </a:endParaRPr>
          </a:p>
        </p:txBody>
      </p:sp>
      <p:sp>
        <p:nvSpPr>
          <p:cNvPr id="3" name="Metin kutusu 2">
            <a:extLst>
              <a:ext uri="{FF2B5EF4-FFF2-40B4-BE49-F238E27FC236}">
                <a16:creationId xmlns:a16="http://schemas.microsoft.com/office/drawing/2014/main" xmlns="" id="{B719B53B-7AAE-BB9C-5315-9871534D846D}"/>
              </a:ext>
            </a:extLst>
          </p:cNvPr>
          <p:cNvSpPr txBox="1"/>
          <p:nvPr/>
        </p:nvSpPr>
        <p:spPr>
          <a:xfrm>
            <a:off x="2656317" y="590396"/>
            <a:ext cx="6097508" cy="646331"/>
          </a:xfrm>
          <a:prstGeom prst="rect">
            <a:avLst/>
          </a:prstGeom>
          <a:solidFill>
            <a:schemeClr val="accent2"/>
          </a:solidFill>
        </p:spPr>
        <p:txBody>
          <a:bodyPr wrap="square">
            <a:spAutoFit/>
          </a:bodyPr>
          <a:lstStyle/>
          <a:p>
            <a:pPr>
              <a:lnSpc>
                <a:spcPct val="100000"/>
              </a:lnSpc>
              <a:spcBef>
                <a:spcPts val="209"/>
              </a:spcBef>
            </a:pPr>
            <a:r>
              <a:rPr lang="tr-TR" sz="3600" b="1" dirty="0">
                <a:solidFill>
                  <a:schemeClr val="bg1"/>
                </a:solidFill>
              </a:rPr>
              <a:t>ORTA DÖNEM(15-19 YAŞ)</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27136" y="1236726"/>
            <a:ext cx="3584448" cy="4585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body" idx="1"/>
          </p:nvPr>
        </p:nvSpPr>
        <p:spPr>
          <a:xfrm>
            <a:off x="599767" y="2180645"/>
            <a:ext cx="10043849" cy="2370084"/>
          </a:xfrm>
          <a:prstGeom prst="rect">
            <a:avLst/>
          </a:prstGeom>
        </p:spPr>
        <p:txBody>
          <a:bodyPr vert="horz" wrap="square" lIns="0" tIns="61162" rIns="0" bIns="0" rtlCol="0">
            <a:spAutoFit/>
          </a:bodyPr>
          <a:lstStyle/>
          <a:p>
            <a:pPr marL="170180" marR="209550" indent="0" algn="just">
              <a:lnSpc>
                <a:spcPct val="150000"/>
              </a:lnSpc>
              <a:spcBef>
                <a:spcPts val="2400"/>
              </a:spcBef>
              <a:buNone/>
            </a:pPr>
            <a:r>
              <a:rPr sz="2000" i="0" spc="-15" dirty="0" err="1">
                <a:solidFill>
                  <a:srgbClr val="000000"/>
                </a:solidFill>
                <a:cs typeface="Times New Roman" panose="02020603050405020304" pitchFamily="18" charset="0"/>
              </a:rPr>
              <a:t>Ergenliğin</a:t>
            </a:r>
            <a:r>
              <a:rPr sz="2000" i="0" spc="5" dirty="0">
                <a:solidFill>
                  <a:srgbClr val="000000"/>
                </a:solidFill>
                <a:cs typeface="Times New Roman" panose="02020603050405020304" pitchFamily="18" charset="0"/>
              </a:rPr>
              <a:t> </a:t>
            </a:r>
            <a:r>
              <a:rPr sz="2000" i="0" spc="-5" dirty="0">
                <a:solidFill>
                  <a:srgbClr val="000000"/>
                </a:solidFill>
                <a:cs typeface="Times New Roman" panose="02020603050405020304" pitchFamily="18" charset="0"/>
              </a:rPr>
              <a:t>son </a:t>
            </a:r>
            <a:r>
              <a:rPr sz="2000" i="0" spc="-10" dirty="0">
                <a:solidFill>
                  <a:srgbClr val="000000"/>
                </a:solidFill>
                <a:cs typeface="Times New Roman" panose="02020603050405020304" pitchFamily="18" charset="0"/>
              </a:rPr>
              <a:t>dönemi,</a:t>
            </a:r>
            <a:r>
              <a:rPr sz="2000" i="0" spc="5" dirty="0">
                <a:solidFill>
                  <a:srgbClr val="000000"/>
                </a:solidFill>
                <a:cs typeface="Times New Roman" panose="02020603050405020304" pitchFamily="18" charset="0"/>
              </a:rPr>
              <a:t> </a:t>
            </a:r>
            <a:r>
              <a:rPr sz="2000" i="0" spc="-10" dirty="0" err="1">
                <a:solidFill>
                  <a:srgbClr val="000000"/>
                </a:solidFill>
                <a:cs typeface="Times New Roman" panose="02020603050405020304" pitchFamily="18" charset="0"/>
              </a:rPr>
              <a:t>fiziksel</a:t>
            </a:r>
            <a:r>
              <a:rPr sz="2000" i="0" spc="-10" dirty="0">
                <a:solidFill>
                  <a:srgbClr val="000000"/>
                </a:solidFill>
                <a:cs typeface="Times New Roman" panose="02020603050405020304" pitchFamily="18" charset="0"/>
              </a:rPr>
              <a:t> </a:t>
            </a:r>
            <a:r>
              <a:rPr sz="2000" i="0" spc="-10" dirty="0" err="1">
                <a:solidFill>
                  <a:srgbClr val="000000"/>
                </a:solidFill>
                <a:cs typeface="Times New Roman" panose="02020603050405020304" pitchFamily="18" charset="0"/>
              </a:rPr>
              <a:t>gelişimin</a:t>
            </a:r>
            <a:r>
              <a:rPr sz="2000" i="0" spc="-10" dirty="0">
                <a:solidFill>
                  <a:srgbClr val="000000"/>
                </a:solidFill>
                <a:cs typeface="Times New Roman" panose="02020603050405020304" pitchFamily="18" charset="0"/>
              </a:rPr>
              <a:t> </a:t>
            </a:r>
            <a:r>
              <a:rPr sz="2000" i="0" spc="-10" dirty="0" err="1">
                <a:solidFill>
                  <a:srgbClr val="000000"/>
                </a:solidFill>
                <a:cs typeface="Times New Roman" panose="02020603050405020304" pitchFamily="18" charset="0"/>
              </a:rPr>
              <a:t>tamamlandığı</a:t>
            </a:r>
            <a:r>
              <a:rPr sz="2000" i="0" spc="-10" dirty="0">
                <a:solidFill>
                  <a:srgbClr val="000000"/>
                </a:solidFill>
                <a:cs typeface="Times New Roman" panose="02020603050405020304" pitchFamily="18" charset="0"/>
              </a:rPr>
              <a:t>,</a:t>
            </a:r>
            <a:r>
              <a:rPr lang="tr-TR" sz="2000" spc="-10" dirty="0">
                <a:solidFill>
                  <a:srgbClr val="000000"/>
                </a:solidFill>
                <a:cs typeface="Times New Roman" panose="02020603050405020304" pitchFamily="18" charset="0"/>
              </a:rPr>
              <a:t> </a:t>
            </a:r>
            <a:r>
              <a:rPr sz="2000" i="0" spc="-10" dirty="0" err="1">
                <a:solidFill>
                  <a:srgbClr val="000000"/>
                </a:solidFill>
                <a:cs typeface="Times New Roman" panose="02020603050405020304" pitchFamily="18" charset="0"/>
              </a:rPr>
              <a:t>ilişkilerdeki</a:t>
            </a:r>
            <a:r>
              <a:rPr sz="2000" i="0" spc="35" dirty="0">
                <a:solidFill>
                  <a:srgbClr val="000000"/>
                </a:solidFill>
                <a:cs typeface="Times New Roman" panose="02020603050405020304" pitchFamily="18" charset="0"/>
              </a:rPr>
              <a:t> </a:t>
            </a:r>
            <a:r>
              <a:rPr sz="2000" i="0" spc="-5" dirty="0">
                <a:solidFill>
                  <a:srgbClr val="000000"/>
                </a:solidFill>
                <a:cs typeface="Times New Roman" panose="02020603050405020304" pitchFamily="18" charset="0"/>
              </a:rPr>
              <a:t>çatışmaların</a:t>
            </a:r>
            <a:r>
              <a:rPr sz="2000" i="0" spc="15" dirty="0">
                <a:solidFill>
                  <a:srgbClr val="000000"/>
                </a:solidFill>
                <a:cs typeface="Times New Roman" panose="02020603050405020304" pitchFamily="18" charset="0"/>
              </a:rPr>
              <a:t> </a:t>
            </a:r>
            <a:r>
              <a:rPr sz="2000" i="0" spc="-20" dirty="0">
                <a:solidFill>
                  <a:srgbClr val="000000"/>
                </a:solidFill>
                <a:cs typeface="Times New Roman" panose="02020603050405020304" pitchFamily="18" charset="0"/>
              </a:rPr>
              <a:t>ve</a:t>
            </a:r>
            <a:r>
              <a:rPr sz="2000" i="0" dirty="0">
                <a:solidFill>
                  <a:srgbClr val="000000"/>
                </a:solidFill>
                <a:cs typeface="Times New Roman" panose="02020603050405020304" pitchFamily="18" charset="0"/>
              </a:rPr>
              <a:t> </a:t>
            </a:r>
            <a:r>
              <a:rPr sz="2000" i="0" spc="-25" dirty="0">
                <a:solidFill>
                  <a:srgbClr val="000000"/>
                </a:solidFill>
                <a:cs typeface="Times New Roman" panose="02020603050405020304" pitchFamily="18" charset="0"/>
              </a:rPr>
              <a:t>karar </a:t>
            </a:r>
            <a:r>
              <a:rPr sz="2000" i="0" spc="-615" dirty="0">
                <a:solidFill>
                  <a:srgbClr val="000000"/>
                </a:solidFill>
                <a:cs typeface="Times New Roman" panose="02020603050405020304" pitchFamily="18" charset="0"/>
              </a:rPr>
              <a:t> </a:t>
            </a:r>
            <a:r>
              <a:rPr sz="2000" i="0" spc="-10" dirty="0">
                <a:solidFill>
                  <a:srgbClr val="000000"/>
                </a:solidFill>
                <a:cs typeface="Times New Roman" panose="02020603050405020304" pitchFamily="18" charset="0"/>
              </a:rPr>
              <a:t>vermedeki</a:t>
            </a:r>
            <a:r>
              <a:rPr sz="2000" i="0" spc="5" dirty="0">
                <a:solidFill>
                  <a:srgbClr val="000000"/>
                </a:solidFill>
                <a:cs typeface="Times New Roman" panose="02020603050405020304" pitchFamily="18" charset="0"/>
              </a:rPr>
              <a:t> </a:t>
            </a:r>
            <a:r>
              <a:rPr sz="2000" i="0" spc="-10" dirty="0">
                <a:solidFill>
                  <a:srgbClr val="000000"/>
                </a:solidFill>
                <a:cs typeface="Times New Roman" panose="02020603050405020304" pitchFamily="18" charset="0"/>
              </a:rPr>
              <a:t>zorlukların</a:t>
            </a:r>
            <a:r>
              <a:rPr sz="2000" i="0" spc="15" dirty="0">
                <a:solidFill>
                  <a:srgbClr val="000000"/>
                </a:solidFill>
                <a:cs typeface="Times New Roman" panose="02020603050405020304" pitchFamily="18" charset="0"/>
              </a:rPr>
              <a:t> </a:t>
            </a:r>
            <a:r>
              <a:rPr sz="2000" i="0" spc="-10" dirty="0">
                <a:solidFill>
                  <a:srgbClr val="000000"/>
                </a:solidFill>
                <a:cs typeface="Times New Roman" panose="02020603050405020304" pitchFamily="18" charset="0"/>
              </a:rPr>
              <a:t>azaldığı</a:t>
            </a:r>
            <a:r>
              <a:rPr sz="2000" i="0" spc="5" dirty="0">
                <a:solidFill>
                  <a:srgbClr val="000000"/>
                </a:solidFill>
                <a:cs typeface="Times New Roman" panose="02020603050405020304" pitchFamily="18" charset="0"/>
              </a:rPr>
              <a:t> </a:t>
            </a:r>
            <a:r>
              <a:rPr sz="2000" i="0" spc="-20" dirty="0">
                <a:solidFill>
                  <a:srgbClr val="000000"/>
                </a:solidFill>
                <a:cs typeface="Times New Roman" panose="02020603050405020304" pitchFamily="18" charset="0"/>
              </a:rPr>
              <a:t>ve </a:t>
            </a:r>
            <a:r>
              <a:rPr sz="2000" i="0" spc="-620" dirty="0">
                <a:solidFill>
                  <a:srgbClr val="000000"/>
                </a:solidFill>
                <a:cs typeface="Times New Roman" panose="02020603050405020304" pitchFamily="18" charset="0"/>
              </a:rPr>
              <a:t> </a:t>
            </a:r>
            <a:r>
              <a:rPr sz="2000" i="0" spc="-5" dirty="0">
                <a:solidFill>
                  <a:srgbClr val="000000"/>
                </a:solidFill>
                <a:cs typeface="Times New Roman" panose="02020603050405020304" pitchFamily="18" charset="0"/>
              </a:rPr>
              <a:t>kişisel olgunluğun</a:t>
            </a:r>
            <a:r>
              <a:rPr sz="2000" i="0" spc="5" dirty="0">
                <a:solidFill>
                  <a:srgbClr val="000000"/>
                </a:solidFill>
                <a:cs typeface="Times New Roman" panose="02020603050405020304" pitchFamily="18" charset="0"/>
              </a:rPr>
              <a:t> </a:t>
            </a:r>
            <a:r>
              <a:rPr sz="2000" i="0" spc="-10" dirty="0" err="1">
                <a:solidFill>
                  <a:srgbClr val="000000"/>
                </a:solidFill>
                <a:cs typeface="Times New Roman" panose="02020603050405020304" pitchFamily="18" charset="0"/>
              </a:rPr>
              <a:t>arttığı</a:t>
            </a:r>
            <a:r>
              <a:rPr sz="2000" i="0" spc="20" dirty="0">
                <a:solidFill>
                  <a:srgbClr val="000000"/>
                </a:solidFill>
                <a:cs typeface="Times New Roman" panose="02020603050405020304" pitchFamily="18" charset="0"/>
              </a:rPr>
              <a:t> </a:t>
            </a:r>
            <a:r>
              <a:rPr sz="2000" i="0" spc="-5" dirty="0" err="1">
                <a:solidFill>
                  <a:srgbClr val="000000"/>
                </a:solidFill>
                <a:cs typeface="Times New Roman" panose="02020603050405020304" pitchFamily="18" charset="0"/>
              </a:rPr>
              <a:t>bir</a:t>
            </a:r>
            <a:r>
              <a:rPr lang="tr-TR" sz="2000" i="0" spc="-5" dirty="0">
                <a:solidFill>
                  <a:srgbClr val="000000"/>
                </a:solidFill>
                <a:cs typeface="Times New Roman" panose="02020603050405020304" pitchFamily="18" charset="0"/>
              </a:rPr>
              <a:t> </a:t>
            </a:r>
            <a:r>
              <a:rPr sz="2000" i="0" spc="-35" dirty="0" err="1">
                <a:solidFill>
                  <a:srgbClr val="000000"/>
                </a:solidFill>
                <a:cs typeface="Times New Roman" panose="02020603050405020304" pitchFamily="18" charset="0"/>
              </a:rPr>
              <a:t>dönemdir</a:t>
            </a:r>
            <a:r>
              <a:rPr sz="2000" i="0" spc="-35" dirty="0" smtClean="0">
                <a:solidFill>
                  <a:srgbClr val="000000"/>
                </a:solidFill>
                <a:cs typeface="Times New Roman" panose="02020603050405020304" pitchFamily="18" charset="0"/>
              </a:rPr>
              <a:t>.</a:t>
            </a:r>
            <a:r>
              <a:rPr lang="tr-TR" sz="2000" i="0" spc="-35" dirty="0" smtClean="0">
                <a:solidFill>
                  <a:srgbClr val="000000"/>
                </a:solidFill>
                <a:cs typeface="Times New Roman" panose="02020603050405020304" pitchFamily="18" charset="0"/>
              </a:rPr>
              <a:t> Aile  ile ilişkiler  yetişkin iletişim düzeyine ulaşmıştır. </a:t>
            </a:r>
            <a:r>
              <a:rPr lang="tr-TR" sz="2000" spc="-35" dirty="0" smtClean="0">
                <a:solidFill>
                  <a:srgbClr val="000000"/>
                </a:solidFill>
                <a:cs typeface="Times New Roman" panose="02020603050405020304" pitchFamily="18" charset="0"/>
              </a:rPr>
              <a:t>Problemlere daha gerçekçi  bir bakış açısıyla yaklaşılır. Meslek seçimi ve çalışma sorumluluğu kazanılmış ve duygusal romantik ilişkiler  kurma ve sürdürme becerisi gelişmiştir. </a:t>
            </a:r>
            <a:endParaRPr sz="2000" i="0" spc="-35" dirty="0">
              <a:solidFill>
                <a:srgbClr val="000000"/>
              </a:solidFill>
              <a:cs typeface="Times New Roman" panose="02020603050405020304" pitchFamily="18" charset="0"/>
            </a:endParaRPr>
          </a:p>
        </p:txBody>
      </p:sp>
      <p:sp>
        <p:nvSpPr>
          <p:cNvPr id="7" name="Metin kutusu 6">
            <a:extLst>
              <a:ext uri="{FF2B5EF4-FFF2-40B4-BE49-F238E27FC236}">
                <a16:creationId xmlns:a16="http://schemas.microsoft.com/office/drawing/2014/main" xmlns="" id="{E23A414C-67BB-19CB-3642-DC5E4E308541}"/>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6</a:t>
            </a:fld>
            <a:endParaRPr lang="tr-TR" dirty="0">
              <a:solidFill>
                <a:schemeClr val="bg1"/>
              </a:solidFill>
              <a:latin typeface="Century Gothic" panose="020B0502020202020204" pitchFamily="34" charset="0"/>
            </a:endParaRPr>
          </a:p>
        </p:txBody>
      </p:sp>
      <p:graphicFrame>
        <p:nvGraphicFramePr>
          <p:cNvPr id="2" name="Diyagram 1"/>
          <p:cNvGraphicFramePr/>
          <p:nvPr>
            <p:extLst>
              <p:ext uri="{D42A27DB-BD31-4B8C-83A1-F6EECF244321}">
                <p14:modId xmlns:p14="http://schemas.microsoft.com/office/powerpoint/2010/main" val="2349690515"/>
              </p:ext>
            </p:extLst>
          </p:nvPr>
        </p:nvGraphicFramePr>
        <p:xfrm>
          <a:off x="599768" y="1463064"/>
          <a:ext cx="6097508" cy="6463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19873" y="4014382"/>
            <a:ext cx="3511550" cy="254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1106679" y="2682363"/>
            <a:ext cx="2697182" cy="3652282"/>
          </a:xfrm>
          <a:prstGeom prst="rect">
            <a:avLst/>
          </a:prstGeom>
          <a:solidFill>
            <a:schemeClr val="accent3">
              <a:lumMod val="40000"/>
              <a:lumOff val="60000"/>
            </a:schemeClr>
          </a:solidFill>
          <a:ln/>
        </p:spPr>
        <p:style>
          <a:lnRef idx="2">
            <a:schemeClr val="accent6"/>
          </a:lnRef>
          <a:fillRef idx="1">
            <a:schemeClr val="lt1"/>
          </a:fillRef>
          <a:effectRef idx="0">
            <a:schemeClr val="accent6"/>
          </a:effectRef>
          <a:fontRef idx="minor">
            <a:schemeClr val="dk1"/>
          </a:fontRef>
        </p:style>
        <p:txBody>
          <a:bodyPr vert="horz" wrap="square" lIns="0" tIns="12700" rIns="0" bIns="0" rtlCol="0">
            <a:spAutoFit/>
          </a:bodyPr>
          <a:lstStyle/>
          <a:p>
            <a:pPr marL="12065" marR="5080" algn="ctr">
              <a:lnSpc>
                <a:spcPct val="100000"/>
              </a:lnSpc>
              <a:spcBef>
                <a:spcPts val="100"/>
              </a:spcBef>
            </a:pPr>
            <a:r>
              <a:rPr lang="tr-TR" b="1" dirty="0" smtClean="0"/>
              <a:t>SOYUT DÜŞÜNME BECERİSİ</a:t>
            </a:r>
          </a:p>
          <a:p>
            <a:pPr marL="12065" marR="5080" algn="ctr">
              <a:lnSpc>
                <a:spcPct val="100000"/>
              </a:lnSpc>
              <a:spcBef>
                <a:spcPts val="100"/>
              </a:spcBef>
            </a:pPr>
            <a:r>
              <a:rPr lang="tr-TR" dirty="0" smtClean="0"/>
              <a:t>Adalet</a:t>
            </a:r>
            <a:r>
              <a:rPr lang="tr-TR" dirty="0"/>
              <a:t>, eşitlik, </a:t>
            </a:r>
            <a:r>
              <a:rPr lang="tr-TR" dirty="0" smtClean="0"/>
              <a:t> ahlak gibi soyut kavramlar üzerine düşünmeye başlar. Bu dönemde özellikle adalet kavramı ergen için önemlidir. İdealist bir düşünce yapıları vardır ve mükemmel, adil bir dünya düzeni kurgularlar.</a:t>
            </a:r>
          </a:p>
          <a:p>
            <a:pPr marL="12065" marR="5080" algn="ctr">
              <a:lnSpc>
                <a:spcPct val="100000"/>
              </a:lnSpc>
              <a:spcBef>
                <a:spcPts val="100"/>
              </a:spcBef>
            </a:pPr>
            <a:endParaRPr lang="tr-TR" dirty="0"/>
          </a:p>
          <a:p>
            <a:pPr marL="12065" marR="5080" algn="ctr">
              <a:lnSpc>
                <a:spcPct val="100000"/>
              </a:lnSpc>
              <a:spcBef>
                <a:spcPts val="100"/>
              </a:spcBef>
            </a:pPr>
            <a:endParaRPr lang="tr-TR" dirty="0" smtClean="0"/>
          </a:p>
        </p:txBody>
      </p:sp>
      <p:sp>
        <p:nvSpPr>
          <p:cNvPr id="7" name="object 7"/>
          <p:cNvSpPr txBox="1"/>
          <p:nvPr/>
        </p:nvSpPr>
        <p:spPr>
          <a:xfrm>
            <a:off x="4832327" y="2652336"/>
            <a:ext cx="3270524" cy="3677930"/>
          </a:xfrm>
          <a:prstGeom prst="rect">
            <a:avLst/>
          </a:prstGeom>
          <a:solidFill>
            <a:schemeClr val="accent2">
              <a:lumMod val="40000"/>
              <a:lumOff val="60000"/>
            </a:schemeClr>
          </a:solidFill>
          <a:ln/>
        </p:spPr>
        <p:style>
          <a:lnRef idx="2">
            <a:schemeClr val="accent2"/>
          </a:lnRef>
          <a:fillRef idx="1">
            <a:schemeClr val="lt1"/>
          </a:fillRef>
          <a:effectRef idx="0">
            <a:schemeClr val="accent2"/>
          </a:effectRef>
          <a:fontRef idx="minor">
            <a:schemeClr val="dk1"/>
          </a:fontRef>
        </p:style>
        <p:txBody>
          <a:bodyPr vert="horz" wrap="square" lIns="0" tIns="12700" rIns="0" bIns="0" rtlCol="0">
            <a:spAutoFit/>
          </a:bodyPr>
          <a:lstStyle/>
          <a:p>
            <a:pPr marL="129539" marR="119380" algn="ctr">
              <a:lnSpc>
                <a:spcPct val="100000"/>
              </a:lnSpc>
              <a:spcBef>
                <a:spcPts val="100"/>
              </a:spcBef>
            </a:pPr>
            <a:r>
              <a:rPr lang="tr-TR" b="1" dirty="0" smtClean="0"/>
              <a:t>ÇOK YÖNLÜ DÜŞÜNME VE MUHAKEME YETENEĞİ</a:t>
            </a:r>
          </a:p>
          <a:p>
            <a:pPr marL="129539" marR="119380" algn="ctr">
              <a:lnSpc>
                <a:spcPct val="100000"/>
              </a:lnSpc>
              <a:spcBef>
                <a:spcPts val="100"/>
              </a:spcBef>
            </a:pPr>
            <a:r>
              <a:rPr lang="tr-TR" dirty="0" smtClean="0"/>
              <a:t>Karşılaştığı </a:t>
            </a:r>
            <a:r>
              <a:rPr lang="tr-TR" dirty="0"/>
              <a:t>problemleri çözebilmek için plan yapmaya başlar, mümkün olan alternatifleri </a:t>
            </a:r>
            <a:r>
              <a:rPr lang="tr-TR" dirty="0" smtClean="0"/>
              <a:t>düşünebilir.</a:t>
            </a:r>
            <a:endParaRPr lang="tr-TR" dirty="0"/>
          </a:p>
          <a:p>
            <a:pPr marL="129539" marR="119380" algn="ctr">
              <a:lnSpc>
                <a:spcPct val="100000"/>
              </a:lnSpc>
              <a:spcBef>
                <a:spcPts val="100"/>
              </a:spcBef>
            </a:pPr>
            <a:r>
              <a:rPr lang="tr-TR" dirty="0"/>
              <a:t>Ailesinin verebileceği negatif tepkileri tahmin edebilir ve itirazları çürütmek için önceden </a:t>
            </a:r>
            <a:r>
              <a:rPr lang="tr-TR" dirty="0" smtClean="0"/>
              <a:t>hazırlanabilirler.</a:t>
            </a:r>
          </a:p>
          <a:p>
            <a:pPr marL="129539" marR="119380" algn="just">
              <a:lnSpc>
                <a:spcPct val="100000"/>
              </a:lnSpc>
              <a:spcBef>
                <a:spcPts val="100"/>
              </a:spcBef>
            </a:pPr>
            <a:endParaRPr lang="tr-TR" dirty="0"/>
          </a:p>
          <a:p>
            <a:pPr marL="129539" marR="119380" algn="just">
              <a:lnSpc>
                <a:spcPct val="100000"/>
              </a:lnSpc>
              <a:spcBef>
                <a:spcPts val="100"/>
              </a:spcBef>
            </a:pPr>
            <a:endParaRPr lang="tr-TR" dirty="0" smtClean="0"/>
          </a:p>
          <a:p>
            <a:pPr marL="129539" marR="119380" algn="just">
              <a:lnSpc>
                <a:spcPct val="100000"/>
              </a:lnSpc>
              <a:spcBef>
                <a:spcPts val="100"/>
              </a:spcBef>
            </a:pPr>
            <a:endParaRPr dirty="0"/>
          </a:p>
        </p:txBody>
      </p:sp>
      <p:sp>
        <p:nvSpPr>
          <p:cNvPr id="9" name="object 9"/>
          <p:cNvSpPr txBox="1"/>
          <p:nvPr/>
        </p:nvSpPr>
        <p:spPr>
          <a:xfrm>
            <a:off x="8827008" y="2652336"/>
            <a:ext cx="2487168" cy="3626634"/>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0" tIns="12700" rIns="0" bIns="0" rtlCol="0">
            <a:spAutoFit/>
          </a:bodyPr>
          <a:lstStyle/>
          <a:p>
            <a:pPr algn="ctr">
              <a:lnSpc>
                <a:spcPct val="100000"/>
              </a:lnSpc>
              <a:spcBef>
                <a:spcPts val="100"/>
              </a:spcBef>
            </a:pPr>
            <a:r>
              <a:rPr lang="tr-TR" b="1" dirty="0"/>
              <a:t>ERGEN BENMERKEZCİLİĞİ</a:t>
            </a:r>
          </a:p>
          <a:p>
            <a:pPr algn="ctr">
              <a:lnSpc>
                <a:spcPct val="100000"/>
              </a:lnSpc>
              <a:spcBef>
                <a:spcPts val="100"/>
              </a:spcBef>
            </a:pPr>
            <a:r>
              <a:rPr dirty="0" smtClean="0"/>
              <a:t>En </a:t>
            </a:r>
            <a:r>
              <a:rPr dirty="0"/>
              <a:t>doğru</a:t>
            </a:r>
          </a:p>
          <a:p>
            <a:pPr marL="12700" marR="5080" algn="ctr">
              <a:lnSpc>
                <a:spcPct val="100000"/>
              </a:lnSpc>
            </a:pPr>
            <a:r>
              <a:rPr dirty="0"/>
              <a:t>düşüncenin kendi  düşüncesi</a:t>
            </a:r>
          </a:p>
          <a:p>
            <a:pPr algn="ctr">
              <a:lnSpc>
                <a:spcPct val="100000"/>
              </a:lnSpc>
            </a:pPr>
            <a:r>
              <a:rPr dirty="0"/>
              <a:t>olduğunu </a:t>
            </a:r>
            <a:r>
              <a:rPr dirty="0" err="1"/>
              <a:t>sanır</a:t>
            </a:r>
            <a:r>
              <a:rPr dirty="0" smtClean="0"/>
              <a:t>.</a:t>
            </a:r>
            <a:r>
              <a:rPr lang="tr-TR" dirty="0"/>
              <a:t> </a:t>
            </a:r>
            <a:r>
              <a:rPr lang="tr-TR" dirty="0" smtClean="0"/>
              <a:t>Her hareketinin başkaları tarafından izlendiğini düşünür. Kendilerine </a:t>
            </a:r>
            <a:r>
              <a:rPr lang="tr-TR" dirty="0"/>
              <a:t>bir şey olmayacağı inancının etkisiyle riskli davranışlarda </a:t>
            </a:r>
            <a:r>
              <a:rPr lang="tr-TR" dirty="0" smtClean="0"/>
              <a:t>bulunurlar.</a:t>
            </a:r>
          </a:p>
        </p:txBody>
      </p:sp>
      <p:sp>
        <p:nvSpPr>
          <p:cNvPr id="11" name="Metin kutusu 10">
            <a:extLst>
              <a:ext uri="{FF2B5EF4-FFF2-40B4-BE49-F238E27FC236}">
                <a16:creationId xmlns:a16="http://schemas.microsoft.com/office/drawing/2014/main" xmlns="" id="{A4BAB863-D4D4-0E84-87D7-42B65D820931}"/>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7</a:t>
            </a:fld>
            <a:endParaRPr lang="tr-TR" dirty="0">
              <a:solidFill>
                <a:schemeClr val="bg1"/>
              </a:solidFill>
              <a:latin typeface="Century Gothic" panose="020B0502020202020204" pitchFamily="34" charset="0"/>
            </a:endParaRPr>
          </a:p>
        </p:txBody>
      </p:sp>
      <p:sp>
        <p:nvSpPr>
          <p:cNvPr id="3" name="Metin kutusu 2">
            <a:extLst>
              <a:ext uri="{FF2B5EF4-FFF2-40B4-BE49-F238E27FC236}">
                <a16:creationId xmlns:a16="http://schemas.microsoft.com/office/drawing/2014/main" xmlns="" id="{E341BE23-93DC-A187-6270-17A648E9945C}"/>
              </a:ext>
            </a:extLst>
          </p:cNvPr>
          <p:cNvSpPr txBox="1"/>
          <p:nvPr/>
        </p:nvSpPr>
        <p:spPr>
          <a:xfrm>
            <a:off x="1189230" y="1314674"/>
            <a:ext cx="10365241" cy="646331"/>
          </a:xfrm>
          <a:prstGeom prst="rect">
            <a:avLst/>
          </a:prstGeom>
          <a:solidFill>
            <a:schemeClr val="accent2"/>
          </a:solidFill>
        </p:spPr>
        <p:style>
          <a:lnRef idx="2">
            <a:schemeClr val="accent5"/>
          </a:lnRef>
          <a:fillRef idx="1">
            <a:schemeClr val="lt1"/>
          </a:fillRef>
          <a:effectRef idx="0">
            <a:schemeClr val="accent5"/>
          </a:effectRef>
          <a:fontRef idx="minor">
            <a:schemeClr val="dk1"/>
          </a:fontRef>
        </p:style>
        <p:txBody>
          <a:bodyPr wrap="square">
            <a:spAutoFit/>
          </a:bodyPr>
          <a:lstStyle/>
          <a:p>
            <a:pPr algn="ctr">
              <a:lnSpc>
                <a:spcPct val="100000"/>
              </a:lnSpc>
              <a:spcBef>
                <a:spcPts val="209"/>
              </a:spcBef>
            </a:pPr>
            <a:r>
              <a:rPr lang="tr-TR" sz="3600" b="1" dirty="0" smtClean="0">
                <a:solidFill>
                  <a:schemeClr val="accent2"/>
                </a:solidFill>
              </a:rPr>
              <a:t> </a:t>
            </a:r>
            <a:r>
              <a:rPr lang="tr-TR" sz="3600" b="1" dirty="0" smtClean="0">
                <a:solidFill>
                  <a:schemeClr val="bg1"/>
                </a:solidFill>
              </a:rPr>
              <a:t>ERGENLİKTE ZİHİNSEL </a:t>
            </a:r>
            <a:r>
              <a:rPr lang="tr-TR" sz="3600" b="1" dirty="0">
                <a:solidFill>
                  <a:schemeClr val="bg1"/>
                </a:solidFill>
              </a:rPr>
              <a:t>GELİŞİM</a:t>
            </a:r>
          </a:p>
        </p:txBody>
      </p:sp>
    </p:spTree>
    <p:extLst>
      <p:ext uri="{BB962C8B-B14F-4D97-AF65-F5344CB8AC3E}">
        <p14:creationId xmlns:p14="http://schemas.microsoft.com/office/powerpoint/2010/main" val="332856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599768" y="1734876"/>
            <a:ext cx="7105576" cy="4583306"/>
          </a:xfrm>
          <a:prstGeom prst="rect">
            <a:avLst/>
          </a:prstGeom>
          <a:solidFill>
            <a:schemeClr val="bg2">
              <a:lumMod val="90000"/>
            </a:schemeClr>
          </a:solidFill>
        </p:spPr>
        <p:txBody>
          <a:bodyPr vert="horz" wrap="square" lIns="0" tIns="12700" rIns="0" bIns="0" rtlCol="0">
            <a:spAutoFit/>
          </a:bodyPr>
          <a:lstStyle/>
          <a:p>
            <a:pPr marL="34290" marR="61594" algn="just">
              <a:lnSpc>
                <a:spcPct val="150000"/>
              </a:lnSpc>
              <a:spcBef>
                <a:spcPts val="100"/>
              </a:spcBef>
            </a:pPr>
            <a:r>
              <a:rPr lang="tr-TR" sz="1600" dirty="0"/>
              <a:t>	</a:t>
            </a:r>
            <a:r>
              <a:rPr dirty="0" err="1"/>
              <a:t>Ergenlik</a:t>
            </a:r>
            <a:r>
              <a:rPr dirty="0"/>
              <a:t> döneminin başlangıcının habercisi, boy uzamasıdır. Erkek çocuklar doğuşta  kızlardan biraz daha boylu olup, bu üstünlüğü 10 yaşlarına kadar korurlar, fakat kızlar  da bu yaşlarda </a:t>
            </a:r>
            <a:r>
              <a:rPr dirty="0" err="1"/>
              <a:t>onlara</a:t>
            </a:r>
            <a:r>
              <a:rPr dirty="0"/>
              <a:t> </a:t>
            </a:r>
            <a:r>
              <a:rPr dirty="0" err="1" smtClean="0"/>
              <a:t>yetişir.Ergenlik</a:t>
            </a:r>
            <a:r>
              <a:rPr dirty="0" smtClean="0"/>
              <a:t> </a:t>
            </a:r>
            <a:r>
              <a:rPr dirty="0"/>
              <a:t>çağında gelişmenin diğer bir yönü de, kilo </a:t>
            </a:r>
            <a:r>
              <a:rPr lang="tr-TR" dirty="0" smtClean="0"/>
              <a:t>artışıdır. Ergenlerde </a:t>
            </a:r>
            <a:r>
              <a:rPr lang="tr-TR" dirty="0"/>
              <a:t>ses, çocukluktakinin aksine kalınlaşmaya başlar. Bu dönemde ergen ses  tonunu ayarlayamaz. Yağ birikiminin artmasına bağlı olarak ergenlik sivilceleri meydana gelir.  El ve ayaklardaki büyümeler sakarlıklara neden </a:t>
            </a:r>
            <a:r>
              <a:rPr lang="tr-TR" dirty="0" smtClean="0"/>
              <a:t>olabilir. Bedensel </a:t>
            </a:r>
            <a:r>
              <a:rPr lang="tr-TR" dirty="0"/>
              <a:t>gelişime bağlı olarak bel ve bacak ağrıları görülebilir. Ergenlik döneminde yüzde meydana gelen en belirgin değişiklik, erkek çocukta bıyık ve sakalların çıkmasıdır.</a:t>
            </a:r>
          </a:p>
        </p:txBody>
      </p:sp>
      <p:pic>
        <p:nvPicPr>
          <p:cNvPr id="2050" name="Picture 2" descr="Handsome young boy posing with copy space">
            <a:extLst>
              <a:ext uri="{FF2B5EF4-FFF2-40B4-BE49-F238E27FC236}">
                <a16:creationId xmlns:a16="http://schemas.microsoft.com/office/drawing/2014/main" xmlns="" id="{5B007C4C-F46C-3CAE-F131-2962429FF7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386531">
            <a:off x="8140202" y="2132139"/>
            <a:ext cx="3819909" cy="325035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Metin kutusu 6">
            <a:extLst>
              <a:ext uri="{FF2B5EF4-FFF2-40B4-BE49-F238E27FC236}">
                <a16:creationId xmlns:a16="http://schemas.microsoft.com/office/drawing/2014/main" xmlns="" id="{8EB2CBCA-FC46-84B3-9B2F-2AEE271B3ED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8</a:t>
            </a:fld>
            <a:endParaRPr lang="tr-TR" dirty="0">
              <a:solidFill>
                <a:schemeClr val="bg1"/>
              </a:solidFill>
              <a:latin typeface="Century Gothic" panose="020B0502020202020204" pitchFamily="34" charset="0"/>
            </a:endParaRPr>
          </a:p>
        </p:txBody>
      </p:sp>
      <p:sp>
        <p:nvSpPr>
          <p:cNvPr id="3" name="Metin kutusu 2">
            <a:extLst>
              <a:ext uri="{FF2B5EF4-FFF2-40B4-BE49-F238E27FC236}">
                <a16:creationId xmlns:a16="http://schemas.microsoft.com/office/drawing/2014/main" xmlns="" id="{EF8F2203-C34A-552C-8152-3DC585BA09B5}"/>
              </a:ext>
            </a:extLst>
          </p:cNvPr>
          <p:cNvSpPr txBox="1"/>
          <p:nvPr/>
        </p:nvSpPr>
        <p:spPr>
          <a:xfrm>
            <a:off x="2270072" y="566040"/>
            <a:ext cx="7495720" cy="646331"/>
          </a:xfrm>
          <a:prstGeom prst="rect">
            <a:avLst/>
          </a:prstGeom>
          <a:solidFill>
            <a:schemeClr val="accent2"/>
          </a:solidFill>
        </p:spPr>
        <p:txBody>
          <a:bodyPr wrap="square">
            <a:spAutoFit/>
          </a:bodyPr>
          <a:lstStyle/>
          <a:p>
            <a:pPr>
              <a:lnSpc>
                <a:spcPct val="100000"/>
              </a:lnSpc>
              <a:spcBef>
                <a:spcPts val="209"/>
              </a:spcBef>
            </a:pPr>
            <a:r>
              <a:rPr lang="tr-TR" sz="3600" b="1" dirty="0" smtClean="0">
                <a:solidFill>
                  <a:schemeClr val="bg1"/>
                </a:solidFill>
              </a:rPr>
              <a:t>ERGENLİKTE FİZİKSEL </a:t>
            </a:r>
            <a:r>
              <a:rPr lang="tr-TR" sz="3600" b="1" dirty="0">
                <a:solidFill>
                  <a:schemeClr val="bg1"/>
                </a:solidFill>
              </a:rPr>
              <a:t>GELİŞİM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9489947" y="4103066"/>
            <a:ext cx="2145453" cy="320601"/>
          </a:xfrm>
          <a:prstGeom prst="rect">
            <a:avLst/>
          </a:prstGeom>
        </p:spPr>
        <p:txBody>
          <a:bodyPr vert="horz" wrap="square" lIns="0" tIns="12700" rIns="0" bIns="0" rtlCol="0">
            <a:spAutoFit/>
          </a:bodyPr>
          <a:lstStyle/>
          <a:p>
            <a:pPr marL="239395" marR="15240" indent="-218440">
              <a:lnSpc>
                <a:spcPct val="100000"/>
              </a:lnSpc>
              <a:spcBef>
                <a:spcPts val="100"/>
              </a:spcBef>
            </a:pPr>
            <a:endParaRPr sz="2000" dirty="0">
              <a:latin typeface="Times New Roman" panose="02020603050405020304" pitchFamily="18" charset="0"/>
              <a:cs typeface="Times New Roman" panose="02020603050405020304" pitchFamily="18" charset="0"/>
            </a:endParaRPr>
          </a:p>
        </p:txBody>
      </p:sp>
      <p:sp>
        <p:nvSpPr>
          <p:cNvPr id="20" name="Metin kutusu 19">
            <a:extLst>
              <a:ext uri="{FF2B5EF4-FFF2-40B4-BE49-F238E27FC236}">
                <a16:creationId xmlns:a16="http://schemas.microsoft.com/office/drawing/2014/main" xmlns="" id="{40153135-642F-FDA7-1B74-E3C18658A01F}"/>
              </a:ext>
            </a:extLst>
          </p:cNvPr>
          <p:cNvSpPr txBox="1"/>
          <p:nvPr/>
        </p:nvSpPr>
        <p:spPr>
          <a:xfrm>
            <a:off x="629661" y="2124188"/>
            <a:ext cx="6796888" cy="3416320"/>
          </a:xfrm>
          <a:prstGeom prst="rect">
            <a:avLst/>
          </a:prstGeom>
          <a:solidFill>
            <a:schemeClr val="accent5">
              <a:lumMod val="20000"/>
              <a:lumOff val="80000"/>
            </a:schemeClr>
          </a:solidFill>
        </p:spPr>
        <p:txBody>
          <a:bodyPr wrap="square">
            <a:spAutoFit/>
          </a:bodyPr>
          <a:lstStyle/>
          <a:p>
            <a:pPr algn="just">
              <a:lnSpc>
                <a:spcPct val="150000"/>
              </a:lnSpc>
            </a:pPr>
            <a:r>
              <a:rPr lang="tr-TR" dirty="0"/>
              <a:t>	B</a:t>
            </a:r>
            <a:r>
              <a:rPr lang="tr-TR" dirty="0" smtClean="0"/>
              <a:t>u dönemde  yaşanan duygusal değişikliklerin en önemli nedeni ergende meydana gelen </a:t>
            </a:r>
            <a:r>
              <a:rPr lang="tr-TR" dirty="0" err="1" smtClean="0"/>
              <a:t>hormonal</a:t>
            </a:r>
            <a:r>
              <a:rPr lang="tr-TR" dirty="0" smtClean="0"/>
              <a:t> ve bedensel değişikliklerdir. Bu </a:t>
            </a:r>
            <a:r>
              <a:rPr lang="tr-TR" dirty="0"/>
              <a:t>evrede duyguların şiddet kazandığı görülür. Bunlar sinirlilik, öfke, bağırma, her şeye karşı </a:t>
            </a:r>
            <a:r>
              <a:rPr lang="tr-TR" dirty="0" smtClean="0"/>
              <a:t>gelme, yalnızlık isteği, heyecan </a:t>
            </a:r>
            <a:r>
              <a:rPr lang="tr-TR" dirty="0"/>
              <a:t>gibi d</a:t>
            </a:r>
            <a:r>
              <a:rPr lang="tr-TR" dirty="0" smtClean="0"/>
              <a:t>uygulardır.  Bu </a:t>
            </a:r>
            <a:r>
              <a:rPr lang="tr-TR" dirty="0"/>
              <a:t>d</a:t>
            </a:r>
            <a:r>
              <a:rPr lang="tr-TR" dirty="0" smtClean="0"/>
              <a:t>uygular iki uçta yaşanabilir. Aynı olaya farklı günlerde farklı duygusal tepkiler verebilir.  Ergen bu dönemde  </a:t>
            </a:r>
            <a:r>
              <a:rPr lang="tr-TR" dirty="0"/>
              <a:t>ç</a:t>
            </a:r>
            <a:r>
              <a:rPr lang="tr-TR" dirty="0" smtClean="0"/>
              <a:t>ok </a:t>
            </a:r>
            <a:r>
              <a:rPr lang="tr-TR" dirty="0"/>
              <a:t>kırılgandır. En ufak eleştiriyi benliklerine yapılan bir saldırı olarak algılar ve abartılı tepkiler gösterir.</a:t>
            </a:r>
          </a:p>
        </p:txBody>
      </p:sp>
      <p:pic>
        <p:nvPicPr>
          <p:cNvPr id="7170" name="Picture 2" descr="Collection of young people emotions">
            <a:extLst>
              <a:ext uri="{FF2B5EF4-FFF2-40B4-BE49-F238E27FC236}">
                <a16:creationId xmlns:a16="http://schemas.microsoft.com/office/drawing/2014/main" xmlns="" id="{E6EA0A84-28E3-A03A-EB41-B897FA9945B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0250"/>
          <a:stretch/>
        </p:blipFill>
        <p:spPr bwMode="auto">
          <a:xfrm>
            <a:off x="7553298" y="1772341"/>
            <a:ext cx="4208851" cy="3777433"/>
          </a:xfrm>
          <a:prstGeom prst="rect">
            <a:avLst/>
          </a:prstGeom>
          <a:noFill/>
          <a:extLst>
            <a:ext uri="{909E8E84-426E-40DD-AFC4-6F175D3DCCD1}">
              <a14:hiddenFill xmlns:a14="http://schemas.microsoft.com/office/drawing/2010/main">
                <a:solidFill>
                  <a:srgbClr val="FFFFFF"/>
                </a:solidFill>
              </a14:hiddenFill>
            </a:ext>
          </a:extLst>
        </p:spPr>
      </p:pic>
      <p:sp>
        <p:nvSpPr>
          <p:cNvPr id="24" name="Metin kutusu 23">
            <a:extLst>
              <a:ext uri="{FF2B5EF4-FFF2-40B4-BE49-F238E27FC236}">
                <a16:creationId xmlns:a16="http://schemas.microsoft.com/office/drawing/2014/main" xmlns="" id="{7B33A70A-2C3E-BF80-9C31-83CB2EC1539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9</a:t>
            </a:fld>
            <a:endParaRPr lang="tr-TR" dirty="0">
              <a:solidFill>
                <a:schemeClr val="bg1"/>
              </a:solidFill>
              <a:latin typeface="Century Gothic" panose="020B0502020202020204" pitchFamily="34" charset="0"/>
            </a:endParaRPr>
          </a:p>
        </p:txBody>
      </p:sp>
      <p:sp>
        <p:nvSpPr>
          <p:cNvPr id="3" name="Metin kutusu 2">
            <a:extLst>
              <a:ext uri="{FF2B5EF4-FFF2-40B4-BE49-F238E27FC236}">
                <a16:creationId xmlns:a16="http://schemas.microsoft.com/office/drawing/2014/main" xmlns="" id="{DFBDCA85-CAD6-0B1B-5BBE-251B275A0F50}"/>
              </a:ext>
            </a:extLst>
          </p:cNvPr>
          <p:cNvSpPr txBox="1"/>
          <p:nvPr/>
        </p:nvSpPr>
        <p:spPr>
          <a:xfrm>
            <a:off x="2097023" y="802845"/>
            <a:ext cx="8741665" cy="646331"/>
          </a:xfrm>
          <a:prstGeom prst="rect">
            <a:avLst/>
          </a:prstGeom>
          <a:solidFill>
            <a:schemeClr val="accent2"/>
          </a:solidFill>
        </p:spPr>
        <p:txBody>
          <a:bodyPr wrap="square">
            <a:spAutoFit/>
          </a:bodyPr>
          <a:lstStyle/>
          <a:p>
            <a:pPr algn="ctr">
              <a:lnSpc>
                <a:spcPct val="100000"/>
              </a:lnSpc>
              <a:spcBef>
                <a:spcPts val="209"/>
              </a:spcBef>
            </a:pPr>
            <a:r>
              <a:rPr lang="tr-TR" sz="3600" b="1" dirty="0" smtClean="0">
                <a:solidFill>
                  <a:schemeClr val="bg1"/>
                </a:solidFill>
              </a:rPr>
              <a:t>ERGENLİKTE DUYGUSAL </a:t>
            </a:r>
            <a:r>
              <a:rPr lang="tr-TR" sz="3600" b="1" dirty="0">
                <a:solidFill>
                  <a:schemeClr val="bg1"/>
                </a:solidFill>
              </a:rPr>
              <a:t>GELİŞİM</a:t>
            </a:r>
          </a:p>
        </p:txBody>
      </p:sp>
    </p:spTree>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ppt/theme/theme2.xml><?xml version="1.0" encoding="utf-8"?>
<a:theme xmlns:a="http://schemas.openxmlformats.org/drawingml/2006/main" name="1_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807</TotalTime>
  <Words>817</Words>
  <Application>Microsoft Office PowerPoint</Application>
  <PresentationFormat>Özel</PresentationFormat>
  <Paragraphs>87</Paragraphs>
  <Slides>19</Slides>
  <Notes>0</Notes>
  <HiddenSlides>0</HiddenSlides>
  <MMClips>0</MMClips>
  <ScaleCrop>false</ScaleCrop>
  <HeadingPairs>
    <vt:vector size="4" baseType="variant">
      <vt:variant>
        <vt:lpstr>Tema</vt:lpstr>
      </vt:variant>
      <vt:variant>
        <vt:i4>2</vt:i4>
      </vt:variant>
      <vt:variant>
        <vt:lpstr>Slayt Başlıkları</vt:lpstr>
      </vt:variant>
      <vt:variant>
        <vt:i4>19</vt:i4>
      </vt:variant>
    </vt:vector>
  </HeadingPairs>
  <TitlesOfParts>
    <vt:vector size="21" baseType="lpstr">
      <vt:lpstr>Office Teması</vt:lpstr>
      <vt:lpstr>1_Office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ERGENLİKTE KARDEŞ İLİŞKİLERİ </vt:lpstr>
      <vt:lpstr>ERGENLİKTE ARKADAŞLIK İLİŞKİLERİ </vt:lpstr>
      <vt:lpstr>PowerPoint Sunusu</vt:lpstr>
      <vt:lpstr>PowerPoint Sunusu</vt:lpstr>
      <vt:lpstr>PowerPoint Sunusu</vt:lpstr>
      <vt:lpstr> ANNE BABALARA ÖNERİLER </vt:lpstr>
      <vt:lpstr>ANNE BABALARA ÖNERİLER</vt:lpstr>
      <vt:lpstr>PowerPoint Sunusu</vt:lpstr>
      <vt:lpstr>PowerPoint Sunusu</vt:lpstr>
      <vt:lpstr>Katılımınız için teşekkür ederiz.</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MUSTAFA NAVAKUŞU</dc:creator>
  <cp:lastModifiedBy>toshiba</cp:lastModifiedBy>
  <cp:revision>79</cp:revision>
  <dcterms:created xsi:type="dcterms:W3CDTF">2024-09-25T10:31:05Z</dcterms:created>
  <dcterms:modified xsi:type="dcterms:W3CDTF">2024-11-30T21:35:36Z</dcterms:modified>
</cp:coreProperties>
</file>