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3"/>
  </p:notesMasterIdLst>
  <p:sldIdLst>
    <p:sldId id="256" r:id="rId3"/>
    <p:sldId id="267" r:id="rId4"/>
    <p:sldId id="258" r:id="rId5"/>
    <p:sldId id="339" r:id="rId6"/>
    <p:sldId id="260" r:id="rId7"/>
    <p:sldId id="263" r:id="rId8"/>
    <p:sldId id="340" r:id="rId9"/>
    <p:sldId id="344" r:id="rId10"/>
    <p:sldId id="341" r:id="rId11"/>
    <p:sldId id="342" r:id="rId12"/>
    <p:sldId id="279" r:id="rId13"/>
    <p:sldId id="278" r:id="rId14"/>
    <p:sldId id="276" r:id="rId15"/>
    <p:sldId id="273" r:id="rId16"/>
    <p:sldId id="272" r:id="rId17"/>
    <p:sldId id="343" r:id="rId18"/>
    <p:sldId id="271" r:id="rId19"/>
    <p:sldId id="285" r:id="rId20"/>
    <p:sldId id="338" r:id="rId21"/>
    <p:sldId id="345" r:id="rId22"/>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050"/>
    <a:srgbClr val="FF9933"/>
    <a:srgbClr val="78AA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882A6B-12D3-4B9C-9024-9ECB33DEA418}" v="7" dt="2024-10-14T20:32:29.7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47" autoAdjust="0"/>
    <p:restoredTop sz="94660"/>
  </p:normalViewPr>
  <p:slideViewPr>
    <p:cSldViewPr snapToGrid="0">
      <p:cViewPr>
        <p:scale>
          <a:sx n="76" d="100"/>
          <a:sy n="76" d="100"/>
        </p:scale>
        <p:origin x="-396" y="21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32"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STAFA NAVAKUŞU" userId="f0427bc5db11cc10" providerId="LiveId" clId="{1A9AA0EF-4A3D-4531-9BFA-2F162D3D5486}"/>
    <pc:docChg chg="modSld">
      <pc:chgData name="MUSTAFA NAVAKUŞU" userId="f0427bc5db11cc10" providerId="LiveId" clId="{1A9AA0EF-4A3D-4531-9BFA-2F162D3D5486}" dt="2024-09-26T12:03:52.183" v="8" actId="20577"/>
      <pc:docMkLst>
        <pc:docMk/>
      </pc:docMkLst>
      <pc:sldChg chg="modSp mod">
        <pc:chgData name="MUSTAFA NAVAKUŞU" userId="f0427bc5db11cc10" providerId="LiveId" clId="{1A9AA0EF-4A3D-4531-9BFA-2F162D3D5486}" dt="2024-09-26T12:03:52.183" v="8" actId="20577"/>
        <pc:sldMkLst>
          <pc:docMk/>
          <pc:sldMk cId="1128847319" sldId="263"/>
        </pc:sldMkLst>
        <pc:spChg chg="mod">
          <ac:chgData name="MUSTAFA NAVAKUŞU" userId="f0427bc5db11cc10" providerId="LiveId" clId="{1A9AA0EF-4A3D-4531-9BFA-2F162D3D5486}" dt="2024-09-26T12:03:52.183" v="8" actId="20577"/>
          <ac:spMkLst>
            <pc:docMk/>
            <pc:sldMk cId="1128847319" sldId="263"/>
            <ac:spMk id="3" creationId="{36BD2D7D-9524-8936-45DC-DE6E252DEB50}"/>
          </ac:spMkLst>
        </pc:spChg>
      </pc:sldChg>
      <pc:sldChg chg="modSp mod">
        <pc:chgData name="MUSTAFA NAVAKUŞU" userId="f0427bc5db11cc10" providerId="LiveId" clId="{1A9AA0EF-4A3D-4531-9BFA-2F162D3D5486}" dt="2024-09-26T11:36:16.865" v="7" actId="1036"/>
        <pc:sldMkLst>
          <pc:docMk/>
          <pc:sldMk cId="3392815246" sldId="266"/>
        </pc:sldMkLst>
        <pc:spChg chg="mod">
          <ac:chgData name="MUSTAFA NAVAKUŞU" userId="f0427bc5db11cc10" providerId="LiveId" clId="{1A9AA0EF-4A3D-4531-9BFA-2F162D3D5486}" dt="2024-09-26T11:36:16.865" v="7" actId="1036"/>
          <ac:spMkLst>
            <pc:docMk/>
            <pc:sldMk cId="3392815246" sldId="266"/>
            <ac:spMk id="2" creationId="{AADD7160-BA4D-826B-EFF0-F5306AB4E216}"/>
          </ac:spMkLst>
        </pc:spChg>
      </pc:sldChg>
    </pc:docChg>
  </pc:docChgLst>
  <pc:docChgLst>
    <pc:chgData name="MUSTAFA NAVAKUŞU" userId="f0427bc5db11cc10" providerId="LiveId" clId="{BC882A6B-12D3-4B9C-9024-9ECB33DEA418}"/>
    <pc:docChg chg="undo custSel addSld modSld modMainMaster">
      <pc:chgData name="MUSTAFA NAVAKUŞU" userId="f0427bc5db11cc10" providerId="LiveId" clId="{BC882A6B-12D3-4B9C-9024-9ECB33DEA418}" dt="2024-10-14T20:32:33.445" v="82" actId="962"/>
      <pc:docMkLst>
        <pc:docMk/>
      </pc:docMkLst>
      <pc:sldChg chg="addSp delSp modSp mod setBg">
        <pc:chgData name="MUSTAFA NAVAKUŞU" userId="f0427bc5db11cc10" providerId="LiveId" clId="{BC882A6B-12D3-4B9C-9024-9ECB33DEA418}" dt="2024-10-14T20:32:33.445" v="82" actId="962"/>
        <pc:sldMkLst>
          <pc:docMk/>
          <pc:sldMk cId="3129434658" sldId="256"/>
        </pc:sldMkLst>
        <pc:picChg chg="add mod">
          <ac:chgData name="MUSTAFA NAVAKUŞU" userId="f0427bc5db11cc10" providerId="LiveId" clId="{BC882A6B-12D3-4B9C-9024-9ECB33DEA418}" dt="2024-10-14T20:32:33.445" v="82" actId="962"/>
          <ac:picMkLst>
            <pc:docMk/>
            <pc:sldMk cId="3129434658" sldId="256"/>
            <ac:picMk id="3" creationId="{F260829C-5C59-757E-B82B-C379ECF12257}"/>
          </ac:picMkLst>
        </pc:picChg>
        <pc:picChg chg="del">
          <ac:chgData name="MUSTAFA NAVAKUŞU" userId="f0427bc5db11cc10" providerId="LiveId" clId="{BC882A6B-12D3-4B9C-9024-9ECB33DEA418}" dt="2024-10-14T20:30:26.598" v="48" actId="478"/>
          <ac:picMkLst>
            <pc:docMk/>
            <pc:sldMk cId="3129434658" sldId="256"/>
            <ac:picMk id="11" creationId="{0C04C2E2-7BCB-4295-D331-6A1CBE5EC835}"/>
          </ac:picMkLst>
        </pc:picChg>
      </pc:sldChg>
      <pc:sldChg chg="delSp modSp mod">
        <pc:chgData name="MUSTAFA NAVAKUŞU" userId="f0427bc5db11cc10" providerId="LiveId" clId="{BC882A6B-12D3-4B9C-9024-9ECB33DEA418}" dt="2024-10-14T20:19:11.574" v="19" actId="20577"/>
        <pc:sldMkLst>
          <pc:docMk/>
          <pc:sldMk cId="4119265688" sldId="257"/>
        </pc:sldMkLst>
        <pc:spChg chg="mod">
          <ac:chgData name="MUSTAFA NAVAKUŞU" userId="f0427bc5db11cc10" providerId="LiveId" clId="{BC882A6B-12D3-4B9C-9024-9ECB33DEA418}" dt="2024-10-14T20:19:11.574" v="19" actId="20577"/>
          <ac:spMkLst>
            <pc:docMk/>
            <pc:sldMk cId="4119265688" sldId="257"/>
            <ac:spMk id="2" creationId="{181B5CAA-DDC4-7397-41BC-37CCB0BCBB7F}"/>
          </ac:spMkLst>
        </pc:spChg>
        <pc:spChg chg="del">
          <ac:chgData name="MUSTAFA NAVAKUŞU" userId="f0427bc5db11cc10" providerId="LiveId" clId="{BC882A6B-12D3-4B9C-9024-9ECB33DEA418}" dt="2024-10-14T20:18:59.705" v="0" actId="478"/>
          <ac:spMkLst>
            <pc:docMk/>
            <pc:sldMk cId="4119265688" sldId="257"/>
            <ac:spMk id="3" creationId="{F0B2C6F8-C4B7-72F4-EC5A-837977896307}"/>
          </ac:spMkLst>
        </pc:spChg>
      </pc:sldChg>
      <pc:sldChg chg="delSp mod">
        <pc:chgData name="MUSTAFA NAVAKUŞU" userId="f0427bc5db11cc10" providerId="LiveId" clId="{BC882A6B-12D3-4B9C-9024-9ECB33DEA418}" dt="2024-10-14T20:19:30.798" v="21" actId="478"/>
        <pc:sldMkLst>
          <pc:docMk/>
          <pc:sldMk cId="1273640291" sldId="258"/>
        </pc:sldMkLst>
        <pc:spChg chg="del">
          <ac:chgData name="MUSTAFA NAVAKUŞU" userId="f0427bc5db11cc10" providerId="LiveId" clId="{BC882A6B-12D3-4B9C-9024-9ECB33DEA418}" dt="2024-10-14T20:19:30.798" v="21" actId="478"/>
          <ac:spMkLst>
            <pc:docMk/>
            <pc:sldMk cId="1273640291" sldId="258"/>
            <ac:spMk id="2" creationId="{93590552-735E-46D6-23BA-80C24AFE74B6}"/>
          </ac:spMkLst>
        </pc:spChg>
        <pc:spChg chg="del">
          <ac:chgData name="MUSTAFA NAVAKUŞU" userId="f0427bc5db11cc10" providerId="LiveId" clId="{BC882A6B-12D3-4B9C-9024-9ECB33DEA418}" dt="2024-10-14T20:19:28.905" v="20" actId="478"/>
          <ac:spMkLst>
            <pc:docMk/>
            <pc:sldMk cId="1273640291" sldId="258"/>
            <ac:spMk id="8" creationId="{97043D3F-3D57-743E-480C-E820BE18020E}"/>
          </ac:spMkLst>
        </pc:spChg>
      </pc:sldChg>
      <pc:sldChg chg="delSp mod">
        <pc:chgData name="MUSTAFA NAVAKUŞU" userId="f0427bc5db11cc10" providerId="LiveId" clId="{BC882A6B-12D3-4B9C-9024-9ECB33DEA418}" dt="2024-10-14T20:19:35.091" v="23" actId="478"/>
        <pc:sldMkLst>
          <pc:docMk/>
          <pc:sldMk cId="1664509292" sldId="259"/>
        </pc:sldMkLst>
        <pc:spChg chg="del">
          <ac:chgData name="MUSTAFA NAVAKUŞU" userId="f0427bc5db11cc10" providerId="LiveId" clId="{BC882A6B-12D3-4B9C-9024-9ECB33DEA418}" dt="2024-10-14T20:19:35.091" v="23" actId="478"/>
          <ac:spMkLst>
            <pc:docMk/>
            <pc:sldMk cId="1664509292" sldId="259"/>
            <ac:spMk id="2" creationId="{EE520F10-B222-ADCF-1463-5DA53C4B563B}"/>
          </ac:spMkLst>
        </pc:spChg>
        <pc:spChg chg="del">
          <ac:chgData name="MUSTAFA NAVAKUŞU" userId="f0427bc5db11cc10" providerId="LiveId" clId="{BC882A6B-12D3-4B9C-9024-9ECB33DEA418}" dt="2024-10-14T20:19:33.734" v="22" actId="478"/>
          <ac:spMkLst>
            <pc:docMk/>
            <pc:sldMk cId="1664509292" sldId="259"/>
            <ac:spMk id="3" creationId="{2A518918-AE51-05E2-73E6-F75EA8C49192}"/>
          </ac:spMkLst>
        </pc:spChg>
      </pc:sldChg>
      <pc:sldChg chg="delSp mod">
        <pc:chgData name="MUSTAFA NAVAKUŞU" userId="f0427bc5db11cc10" providerId="LiveId" clId="{BC882A6B-12D3-4B9C-9024-9ECB33DEA418}" dt="2024-10-14T20:19:54.277" v="25" actId="478"/>
        <pc:sldMkLst>
          <pc:docMk/>
          <pc:sldMk cId="3803291091" sldId="260"/>
        </pc:sldMkLst>
        <pc:spChg chg="del">
          <ac:chgData name="MUSTAFA NAVAKUŞU" userId="f0427bc5db11cc10" providerId="LiveId" clId="{BC882A6B-12D3-4B9C-9024-9ECB33DEA418}" dt="2024-10-14T20:19:54.277" v="25" actId="478"/>
          <ac:spMkLst>
            <pc:docMk/>
            <pc:sldMk cId="3803291091" sldId="260"/>
            <ac:spMk id="2" creationId="{C56DE1B9-98B5-9FA1-1F9E-6976E5EE1175}"/>
          </ac:spMkLst>
        </pc:spChg>
        <pc:picChg chg="del">
          <ac:chgData name="MUSTAFA NAVAKUŞU" userId="f0427bc5db11cc10" providerId="LiveId" clId="{BC882A6B-12D3-4B9C-9024-9ECB33DEA418}" dt="2024-10-14T20:19:52.670" v="24" actId="478"/>
          <ac:picMkLst>
            <pc:docMk/>
            <pc:sldMk cId="3803291091" sldId="260"/>
            <ac:picMk id="4" creationId="{7E5B599D-DE3E-4465-9301-1ABB8C806EA9}"/>
          </ac:picMkLst>
        </pc:picChg>
      </pc:sldChg>
      <pc:sldChg chg="delSp mod">
        <pc:chgData name="MUSTAFA NAVAKUŞU" userId="f0427bc5db11cc10" providerId="LiveId" clId="{BC882A6B-12D3-4B9C-9024-9ECB33DEA418}" dt="2024-10-14T20:20:05.752" v="28" actId="478"/>
        <pc:sldMkLst>
          <pc:docMk/>
          <pc:sldMk cId="375051664" sldId="262"/>
        </pc:sldMkLst>
        <pc:spChg chg="del">
          <ac:chgData name="MUSTAFA NAVAKUŞU" userId="f0427bc5db11cc10" providerId="LiveId" clId="{BC882A6B-12D3-4B9C-9024-9ECB33DEA418}" dt="2024-10-14T20:20:02.909" v="26" actId="478"/>
          <ac:spMkLst>
            <pc:docMk/>
            <pc:sldMk cId="375051664" sldId="262"/>
            <ac:spMk id="2" creationId="{AADD7160-BA4D-826B-EFF0-F5306AB4E216}"/>
          </ac:spMkLst>
        </pc:spChg>
        <pc:spChg chg="del">
          <ac:chgData name="MUSTAFA NAVAKUŞU" userId="f0427bc5db11cc10" providerId="LiveId" clId="{BC882A6B-12D3-4B9C-9024-9ECB33DEA418}" dt="2024-10-14T20:20:04.117" v="27" actId="478"/>
          <ac:spMkLst>
            <pc:docMk/>
            <pc:sldMk cId="375051664" sldId="262"/>
            <ac:spMk id="3" creationId="{D642E688-1B1E-9BB5-8946-5D2F14057B9D}"/>
          </ac:spMkLst>
        </pc:spChg>
        <pc:spChg chg="del">
          <ac:chgData name="MUSTAFA NAVAKUŞU" userId="f0427bc5db11cc10" providerId="LiveId" clId="{BC882A6B-12D3-4B9C-9024-9ECB33DEA418}" dt="2024-10-14T20:20:05.752" v="28" actId="478"/>
          <ac:spMkLst>
            <pc:docMk/>
            <pc:sldMk cId="375051664" sldId="262"/>
            <ac:spMk id="4" creationId="{E3F56D43-9F76-A721-031A-C7675418AEF9}"/>
          </ac:spMkLst>
        </pc:spChg>
      </pc:sldChg>
      <pc:sldChg chg="delSp mod">
        <pc:chgData name="MUSTAFA NAVAKUŞU" userId="f0427bc5db11cc10" providerId="LiveId" clId="{BC882A6B-12D3-4B9C-9024-9ECB33DEA418}" dt="2024-10-14T20:20:11.029" v="31" actId="478"/>
        <pc:sldMkLst>
          <pc:docMk/>
          <pc:sldMk cId="1128847319" sldId="263"/>
        </pc:sldMkLst>
        <pc:spChg chg="del">
          <ac:chgData name="MUSTAFA NAVAKUŞU" userId="f0427bc5db11cc10" providerId="LiveId" clId="{BC882A6B-12D3-4B9C-9024-9ECB33DEA418}" dt="2024-10-14T20:20:08.571" v="29" actId="478"/>
          <ac:spMkLst>
            <pc:docMk/>
            <pc:sldMk cId="1128847319" sldId="263"/>
            <ac:spMk id="2" creationId="{AADD7160-BA4D-826B-EFF0-F5306AB4E216}"/>
          </ac:spMkLst>
        </pc:spChg>
        <pc:spChg chg="del">
          <ac:chgData name="MUSTAFA NAVAKUŞU" userId="f0427bc5db11cc10" providerId="LiveId" clId="{BC882A6B-12D3-4B9C-9024-9ECB33DEA418}" dt="2024-10-14T20:20:09.931" v="30" actId="478"/>
          <ac:spMkLst>
            <pc:docMk/>
            <pc:sldMk cId="1128847319" sldId="263"/>
            <ac:spMk id="3" creationId="{36BD2D7D-9524-8936-45DC-DE6E252DEB50}"/>
          </ac:spMkLst>
        </pc:spChg>
        <pc:spChg chg="del">
          <ac:chgData name="MUSTAFA NAVAKUŞU" userId="f0427bc5db11cc10" providerId="LiveId" clId="{BC882A6B-12D3-4B9C-9024-9ECB33DEA418}" dt="2024-10-14T20:20:11.029" v="31" actId="478"/>
          <ac:spMkLst>
            <pc:docMk/>
            <pc:sldMk cId="1128847319" sldId="263"/>
            <ac:spMk id="4" creationId="{E769B705-FB59-9D36-0E81-8059BEE91EBA}"/>
          </ac:spMkLst>
        </pc:spChg>
      </pc:sldChg>
      <pc:sldChg chg="delSp mod">
        <pc:chgData name="MUSTAFA NAVAKUŞU" userId="f0427bc5db11cc10" providerId="LiveId" clId="{BC882A6B-12D3-4B9C-9024-9ECB33DEA418}" dt="2024-10-14T20:20:15.464" v="34" actId="478"/>
        <pc:sldMkLst>
          <pc:docMk/>
          <pc:sldMk cId="1380973674" sldId="264"/>
        </pc:sldMkLst>
        <pc:spChg chg="del">
          <ac:chgData name="MUSTAFA NAVAKUŞU" userId="f0427bc5db11cc10" providerId="LiveId" clId="{BC882A6B-12D3-4B9C-9024-9ECB33DEA418}" dt="2024-10-14T20:20:14.207" v="33" actId="478"/>
          <ac:spMkLst>
            <pc:docMk/>
            <pc:sldMk cId="1380973674" sldId="264"/>
            <ac:spMk id="2" creationId="{AADD7160-BA4D-826B-EFF0-F5306AB4E216}"/>
          </ac:spMkLst>
        </pc:spChg>
        <pc:spChg chg="del">
          <ac:chgData name="MUSTAFA NAVAKUŞU" userId="f0427bc5db11cc10" providerId="LiveId" clId="{BC882A6B-12D3-4B9C-9024-9ECB33DEA418}" dt="2024-10-14T20:20:13.527" v="32" actId="478"/>
          <ac:spMkLst>
            <pc:docMk/>
            <pc:sldMk cId="1380973674" sldId="264"/>
            <ac:spMk id="3" creationId="{0B7EC18A-6E34-27B9-6A9D-91B9E7F8C13C}"/>
          </ac:spMkLst>
        </pc:spChg>
        <pc:spChg chg="del">
          <ac:chgData name="MUSTAFA NAVAKUŞU" userId="f0427bc5db11cc10" providerId="LiveId" clId="{BC882A6B-12D3-4B9C-9024-9ECB33DEA418}" dt="2024-10-14T20:20:15.464" v="34" actId="478"/>
          <ac:spMkLst>
            <pc:docMk/>
            <pc:sldMk cId="1380973674" sldId="264"/>
            <ac:spMk id="4" creationId="{3A63CB80-97F4-5482-A2BA-D362C35219E9}"/>
          </ac:spMkLst>
        </pc:spChg>
      </pc:sldChg>
      <pc:sldChg chg="delSp mod">
        <pc:chgData name="MUSTAFA NAVAKUŞU" userId="f0427bc5db11cc10" providerId="LiveId" clId="{BC882A6B-12D3-4B9C-9024-9ECB33DEA418}" dt="2024-10-14T20:20:20.396" v="37" actId="478"/>
        <pc:sldMkLst>
          <pc:docMk/>
          <pc:sldMk cId="4180399631" sldId="265"/>
        </pc:sldMkLst>
        <pc:spChg chg="del">
          <ac:chgData name="MUSTAFA NAVAKUŞU" userId="f0427bc5db11cc10" providerId="LiveId" clId="{BC882A6B-12D3-4B9C-9024-9ECB33DEA418}" dt="2024-10-14T20:20:18.539" v="35" actId="478"/>
          <ac:spMkLst>
            <pc:docMk/>
            <pc:sldMk cId="4180399631" sldId="265"/>
            <ac:spMk id="2" creationId="{AADD7160-BA4D-826B-EFF0-F5306AB4E216}"/>
          </ac:spMkLst>
        </pc:spChg>
        <pc:spChg chg="del">
          <ac:chgData name="MUSTAFA NAVAKUŞU" userId="f0427bc5db11cc10" providerId="LiveId" clId="{BC882A6B-12D3-4B9C-9024-9ECB33DEA418}" dt="2024-10-14T20:20:19.212" v="36" actId="478"/>
          <ac:spMkLst>
            <pc:docMk/>
            <pc:sldMk cId="4180399631" sldId="265"/>
            <ac:spMk id="3" creationId="{63F1C039-5B2A-A995-8E08-06EF19DBBC2F}"/>
          </ac:spMkLst>
        </pc:spChg>
        <pc:spChg chg="del">
          <ac:chgData name="MUSTAFA NAVAKUŞU" userId="f0427bc5db11cc10" providerId="LiveId" clId="{BC882A6B-12D3-4B9C-9024-9ECB33DEA418}" dt="2024-10-14T20:20:20.396" v="37" actId="478"/>
          <ac:spMkLst>
            <pc:docMk/>
            <pc:sldMk cId="4180399631" sldId="265"/>
            <ac:spMk id="4" creationId="{D649A118-2A1B-25B9-E940-CDD8DD939A53}"/>
          </ac:spMkLst>
        </pc:spChg>
      </pc:sldChg>
      <pc:sldChg chg="addSp delSp mod">
        <pc:chgData name="MUSTAFA NAVAKUŞU" userId="f0427bc5db11cc10" providerId="LiveId" clId="{BC882A6B-12D3-4B9C-9024-9ECB33DEA418}" dt="2024-10-14T20:20:34.613" v="47" actId="478"/>
        <pc:sldMkLst>
          <pc:docMk/>
          <pc:sldMk cId="3392815246" sldId="266"/>
        </pc:sldMkLst>
        <pc:spChg chg="add del">
          <ac:chgData name="MUSTAFA NAVAKUŞU" userId="f0427bc5db11cc10" providerId="LiveId" clId="{BC882A6B-12D3-4B9C-9024-9ECB33DEA418}" dt="2024-10-14T20:20:34.171" v="46" actId="478"/>
          <ac:spMkLst>
            <pc:docMk/>
            <pc:sldMk cId="3392815246" sldId="266"/>
            <ac:spMk id="2" creationId="{AADD7160-BA4D-826B-EFF0-F5306AB4E216}"/>
          </ac:spMkLst>
        </pc:spChg>
        <pc:spChg chg="add del">
          <ac:chgData name="MUSTAFA NAVAKUŞU" userId="f0427bc5db11cc10" providerId="LiveId" clId="{BC882A6B-12D3-4B9C-9024-9ECB33DEA418}" dt="2024-10-14T20:20:33.544" v="44" actId="478"/>
          <ac:spMkLst>
            <pc:docMk/>
            <pc:sldMk cId="3392815246" sldId="266"/>
            <ac:spMk id="8" creationId="{444043BB-7420-DCA5-9E11-01256E8C2280}"/>
          </ac:spMkLst>
        </pc:spChg>
        <pc:spChg chg="add del">
          <ac:chgData name="MUSTAFA NAVAKUŞU" userId="f0427bc5db11cc10" providerId="LiveId" clId="{BC882A6B-12D3-4B9C-9024-9ECB33DEA418}" dt="2024-10-14T20:20:33.172" v="43" actId="478"/>
          <ac:spMkLst>
            <pc:docMk/>
            <pc:sldMk cId="3392815246" sldId="266"/>
            <ac:spMk id="9" creationId="{321A3A14-690E-C0BE-2420-51BE7AAE9686}"/>
          </ac:spMkLst>
        </pc:spChg>
        <pc:spChg chg="add del">
          <ac:chgData name="MUSTAFA NAVAKUŞU" userId="f0427bc5db11cc10" providerId="LiveId" clId="{BC882A6B-12D3-4B9C-9024-9ECB33DEA418}" dt="2024-10-14T20:20:33.861" v="45" actId="478"/>
          <ac:spMkLst>
            <pc:docMk/>
            <pc:sldMk cId="3392815246" sldId="266"/>
            <ac:spMk id="10" creationId="{0DC9976E-14AE-43BE-432B-2CCE9BC0D0F0}"/>
          </ac:spMkLst>
        </pc:spChg>
        <pc:picChg chg="add del">
          <ac:chgData name="MUSTAFA NAVAKUŞU" userId="f0427bc5db11cc10" providerId="LiveId" clId="{BC882A6B-12D3-4B9C-9024-9ECB33DEA418}" dt="2024-10-14T20:20:34.613" v="47" actId="478"/>
          <ac:picMkLst>
            <pc:docMk/>
            <pc:sldMk cId="3392815246" sldId="266"/>
            <ac:picMk id="7" creationId="{1968B6A6-833D-0F32-41E4-6993678E9FDD}"/>
          </ac:picMkLst>
        </pc:picChg>
      </pc:sldChg>
      <pc:sldChg chg="addSp modSp add mod">
        <pc:chgData name="MUSTAFA NAVAKUŞU" userId="f0427bc5db11cc10" providerId="LiveId" clId="{BC882A6B-12D3-4B9C-9024-9ECB33DEA418}" dt="2024-10-14T20:32:17.131" v="79" actId="20577"/>
        <pc:sldMkLst>
          <pc:docMk/>
          <pc:sldMk cId="4108283002" sldId="267"/>
        </pc:sldMkLst>
        <pc:spChg chg="add mod">
          <ac:chgData name="MUSTAFA NAVAKUŞU" userId="f0427bc5db11cc10" providerId="LiveId" clId="{BC882A6B-12D3-4B9C-9024-9ECB33DEA418}" dt="2024-10-14T20:31:42.735" v="53"/>
          <ac:spMkLst>
            <pc:docMk/>
            <pc:sldMk cId="4108283002" sldId="267"/>
            <ac:spMk id="2" creationId="{91E8E24D-F243-0EA7-F5B4-826C94D97F51}"/>
          </ac:spMkLst>
        </pc:spChg>
        <pc:spChg chg="add mod">
          <ac:chgData name="MUSTAFA NAVAKUŞU" userId="f0427bc5db11cc10" providerId="LiveId" clId="{BC882A6B-12D3-4B9C-9024-9ECB33DEA418}" dt="2024-10-14T20:32:17.131" v="79" actId="20577"/>
          <ac:spMkLst>
            <pc:docMk/>
            <pc:sldMk cId="4108283002" sldId="267"/>
            <ac:spMk id="3" creationId="{C336FC8A-760E-A0B6-CAC8-254CBE0AD59F}"/>
          </ac:spMkLst>
        </pc:spChg>
      </pc:sldChg>
      <pc:sldMasterChg chg="setBg modSldLayout">
        <pc:chgData name="MUSTAFA NAVAKUŞU" userId="f0427bc5db11cc10" providerId="LiveId" clId="{BC882A6B-12D3-4B9C-9024-9ECB33DEA418}" dt="2024-10-14T20:30:58.959" v="51"/>
        <pc:sldMasterMkLst>
          <pc:docMk/>
          <pc:sldMasterMk cId="495851375" sldId="2147483648"/>
        </pc:sldMasterMkLst>
        <pc:sldLayoutChg chg="setBg">
          <pc:chgData name="MUSTAFA NAVAKUŞU" userId="f0427bc5db11cc10" providerId="LiveId" clId="{BC882A6B-12D3-4B9C-9024-9ECB33DEA418}" dt="2024-10-14T20:30:58.959" v="51"/>
          <pc:sldLayoutMkLst>
            <pc:docMk/>
            <pc:sldMasterMk cId="495851375" sldId="2147483648"/>
            <pc:sldLayoutMk cId="1723832080" sldId="2147483649"/>
          </pc:sldLayoutMkLst>
        </pc:sldLayoutChg>
        <pc:sldLayoutChg chg="setBg">
          <pc:chgData name="MUSTAFA NAVAKUŞU" userId="f0427bc5db11cc10" providerId="LiveId" clId="{BC882A6B-12D3-4B9C-9024-9ECB33DEA418}" dt="2024-10-14T20:30:58.959" v="51"/>
          <pc:sldLayoutMkLst>
            <pc:docMk/>
            <pc:sldMasterMk cId="495851375" sldId="2147483648"/>
            <pc:sldLayoutMk cId="2752263073" sldId="2147483650"/>
          </pc:sldLayoutMkLst>
        </pc:sldLayoutChg>
        <pc:sldLayoutChg chg="setBg">
          <pc:chgData name="MUSTAFA NAVAKUŞU" userId="f0427bc5db11cc10" providerId="LiveId" clId="{BC882A6B-12D3-4B9C-9024-9ECB33DEA418}" dt="2024-10-14T20:30:58.959" v="51"/>
          <pc:sldLayoutMkLst>
            <pc:docMk/>
            <pc:sldMasterMk cId="495851375" sldId="2147483648"/>
            <pc:sldLayoutMk cId="3967844902" sldId="2147483651"/>
          </pc:sldLayoutMkLst>
        </pc:sldLayoutChg>
        <pc:sldLayoutChg chg="setBg">
          <pc:chgData name="MUSTAFA NAVAKUŞU" userId="f0427bc5db11cc10" providerId="LiveId" clId="{BC882A6B-12D3-4B9C-9024-9ECB33DEA418}" dt="2024-10-14T20:30:58.959" v="51"/>
          <pc:sldLayoutMkLst>
            <pc:docMk/>
            <pc:sldMasterMk cId="495851375" sldId="2147483648"/>
            <pc:sldLayoutMk cId="2406843442" sldId="2147483652"/>
          </pc:sldLayoutMkLst>
        </pc:sldLayoutChg>
        <pc:sldLayoutChg chg="setBg">
          <pc:chgData name="MUSTAFA NAVAKUŞU" userId="f0427bc5db11cc10" providerId="LiveId" clId="{BC882A6B-12D3-4B9C-9024-9ECB33DEA418}" dt="2024-10-14T20:30:58.959" v="51"/>
          <pc:sldLayoutMkLst>
            <pc:docMk/>
            <pc:sldMasterMk cId="495851375" sldId="2147483648"/>
            <pc:sldLayoutMk cId="992063595" sldId="2147483653"/>
          </pc:sldLayoutMkLst>
        </pc:sldLayoutChg>
        <pc:sldLayoutChg chg="setBg">
          <pc:chgData name="MUSTAFA NAVAKUŞU" userId="f0427bc5db11cc10" providerId="LiveId" clId="{BC882A6B-12D3-4B9C-9024-9ECB33DEA418}" dt="2024-10-14T20:30:58.959" v="51"/>
          <pc:sldLayoutMkLst>
            <pc:docMk/>
            <pc:sldMasterMk cId="495851375" sldId="2147483648"/>
            <pc:sldLayoutMk cId="777543947" sldId="2147483654"/>
          </pc:sldLayoutMkLst>
        </pc:sldLayoutChg>
        <pc:sldLayoutChg chg="setBg">
          <pc:chgData name="MUSTAFA NAVAKUŞU" userId="f0427bc5db11cc10" providerId="LiveId" clId="{BC882A6B-12D3-4B9C-9024-9ECB33DEA418}" dt="2024-10-14T20:30:58.959" v="51"/>
          <pc:sldLayoutMkLst>
            <pc:docMk/>
            <pc:sldMasterMk cId="495851375" sldId="2147483648"/>
            <pc:sldLayoutMk cId="2208622374" sldId="2147483655"/>
          </pc:sldLayoutMkLst>
        </pc:sldLayoutChg>
        <pc:sldLayoutChg chg="setBg">
          <pc:chgData name="MUSTAFA NAVAKUŞU" userId="f0427bc5db11cc10" providerId="LiveId" clId="{BC882A6B-12D3-4B9C-9024-9ECB33DEA418}" dt="2024-10-14T20:30:58.959" v="51"/>
          <pc:sldLayoutMkLst>
            <pc:docMk/>
            <pc:sldMasterMk cId="495851375" sldId="2147483648"/>
            <pc:sldLayoutMk cId="1705176317" sldId="2147483656"/>
          </pc:sldLayoutMkLst>
        </pc:sldLayoutChg>
        <pc:sldLayoutChg chg="setBg">
          <pc:chgData name="MUSTAFA NAVAKUŞU" userId="f0427bc5db11cc10" providerId="LiveId" clId="{BC882A6B-12D3-4B9C-9024-9ECB33DEA418}" dt="2024-10-14T20:30:58.959" v="51"/>
          <pc:sldLayoutMkLst>
            <pc:docMk/>
            <pc:sldMasterMk cId="495851375" sldId="2147483648"/>
            <pc:sldLayoutMk cId="3976242153" sldId="2147483657"/>
          </pc:sldLayoutMkLst>
        </pc:sldLayoutChg>
        <pc:sldLayoutChg chg="setBg">
          <pc:chgData name="MUSTAFA NAVAKUŞU" userId="f0427bc5db11cc10" providerId="LiveId" clId="{BC882A6B-12D3-4B9C-9024-9ECB33DEA418}" dt="2024-10-14T20:30:58.959" v="51"/>
          <pc:sldLayoutMkLst>
            <pc:docMk/>
            <pc:sldMasterMk cId="495851375" sldId="2147483648"/>
            <pc:sldLayoutMk cId="3612287879" sldId="2147483658"/>
          </pc:sldLayoutMkLst>
        </pc:sldLayoutChg>
        <pc:sldLayoutChg chg="setBg">
          <pc:chgData name="MUSTAFA NAVAKUŞU" userId="f0427bc5db11cc10" providerId="LiveId" clId="{BC882A6B-12D3-4B9C-9024-9ECB33DEA418}" dt="2024-10-14T20:30:58.959" v="51"/>
          <pc:sldLayoutMkLst>
            <pc:docMk/>
            <pc:sldMasterMk cId="495851375" sldId="2147483648"/>
            <pc:sldLayoutMk cId="115186686" sldId="2147483659"/>
          </pc:sldLayoutMkLst>
        </pc:sldLayoutChg>
      </pc:sldMasterChg>
    </pc:docChg>
  </pc:docChgLst>
  <pc:docChgLst>
    <pc:chgData name="MUSTAFA NAVAKUŞU" userId="f0427bc5db11cc10" providerId="LiveId" clId="{3AB1AC44-1796-4426-B466-6B9D6D4B426B}"/>
    <pc:docChg chg="undo custSel addSld delSld modSld modMainMaster">
      <pc:chgData name="MUSTAFA NAVAKUŞU" userId="f0427bc5db11cc10" providerId="LiveId" clId="{3AB1AC44-1796-4426-B466-6B9D6D4B426B}" dt="2024-09-26T07:34:51.694" v="1793" actId="1038"/>
      <pc:docMkLst>
        <pc:docMk/>
      </pc:docMkLst>
      <pc:sldChg chg="addSp delSp modSp new mod setBg">
        <pc:chgData name="MUSTAFA NAVAKUŞU" userId="f0427bc5db11cc10" providerId="LiveId" clId="{3AB1AC44-1796-4426-B466-6B9D6D4B426B}" dt="2024-09-25T10:59:11.670" v="28" actId="962"/>
        <pc:sldMkLst>
          <pc:docMk/>
          <pc:sldMk cId="3129434658" sldId="256"/>
        </pc:sldMkLst>
        <pc:spChg chg="del">
          <ac:chgData name="MUSTAFA NAVAKUŞU" userId="f0427bc5db11cc10" providerId="LiveId" clId="{3AB1AC44-1796-4426-B466-6B9D6D4B426B}" dt="2024-09-25T10:31:08.699" v="1" actId="478"/>
          <ac:spMkLst>
            <pc:docMk/>
            <pc:sldMk cId="3129434658" sldId="256"/>
            <ac:spMk id="2" creationId="{DC522B94-B005-2668-6AFE-BE00A6DFF0F6}"/>
          </ac:spMkLst>
        </pc:spChg>
        <pc:spChg chg="del">
          <ac:chgData name="MUSTAFA NAVAKUŞU" userId="f0427bc5db11cc10" providerId="LiveId" clId="{3AB1AC44-1796-4426-B466-6B9D6D4B426B}" dt="2024-09-25T10:31:10.271" v="2" actId="478"/>
          <ac:spMkLst>
            <pc:docMk/>
            <pc:sldMk cId="3129434658" sldId="256"/>
            <ac:spMk id="3" creationId="{609355D0-69D3-EB66-CC50-A0C1370102C4}"/>
          </ac:spMkLst>
        </pc:spChg>
        <pc:picChg chg="add del mod">
          <ac:chgData name="MUSTAFA NAVAKUŞU" userId="f0427bc5db11cc10" providerId="LiveId" clId="{3AB1AC44-1796-4426-B466-6B9D6D4B426B}" dt="2024-09-25T10:33:22.687" v="17" actId="478"/>
          <ac:picMkLst>
            <pc:docMk/>
            <pc:sldMk cId="3129434658" sldId="256"/>
            <ac:picMk id="5" creationId="{D133A43E-A206-5A46-E0DD-892F10CC287F}"/>
          </ac:picMkLst>
        </pc:picChg>
        <pc:picChg chg="add del mod">
          <ac:chgData name="MUSTAFA NAVAKUŞU" userId="f0427bc5db11cc10" providerId="LiveId" clId="{3AB1AC44-1796-4426-B466-6B9D6D4B426B}" dt="2024-09-25T10:35:32.329" v="21" actId="478"/>
          <ac:picMkLst>
            <pc:docMk/>
            <pc:sldMk cId="3129434658" sldId="256"/>
            <ac:picMk id="7" creationId="{54B635F4-0A44-BC25-CBD2-08D54CAFD615}"/>
          </ac:picMkLst>
        </pc:picChg>
        <pc:picChg chg="add del mod">
          <ac:chgData name="MUSTAFA NAVAKUŞU" userId="f0427bc5db11cc10" providerId="LiveId" clId="{3AB1AC44-1796-4426-B466-6B9D6D4B426B}" dt="2024-09-25T10:56:51.745" v="25" actId="478"/>
          <ac:picMkLst>
            <pc:docMk/>
            <pc:sldMk cId="3129434658" sldId="256"/>
            <ac:picMk id="9" creationId="{DCD424E4-1553-E392-76D6-4F1163C9E554}"/>
          </ac:picMkLst>
        </pc:picChg>
        <pc:picChg chg="add mod">
          <ac:chgData name="MUSTAFA NAVAKUŞU" userId="f0427bc5db11cc10" providerId="LiveId" clId="{3AB1AC44-1796-4426-B466-6B9D6D4B426B}" dt="2024-09-25T10:59:11.670" v="28" actId="962"/>
          <ac:picMkLst>
            <pc:docMk/>
            <pc:sldMk cId="3129434658" sldId="256"/>
            <ac:picMk id="11" creationId="{0C04C2E2-7BCB-4295-D331-6A1CBE5EC835}"/>
          </ac:picMkLst>
        </pc:picChg>
      </pc:sldChg>
      <pc:sldChg chg="addSp delSp modSp add mod setBg">
        <pc:chgData name="MUSTAFA NAVAKUŞU" userId="f0427bc5db11cc10" providerId="LiveId" clId="{3AB1AC44-1796-4426-B466-6B9D6D4B426B}" dt="2024-09-26T06:20:33.974" v="489" actId="1035"/>
        <pc:sldMkLst>
          <pc:docMk/>
          <pc:sldMk cId="4119265688" sldId="257"/>
        </pc:sldMkLst>
        <pc:spChg chg="add mod">
          <ac:chgData name="MUSTAFA NAVAKUŞU" userId="f0427bc5db11cc10" providerId="LiveId" clId="{3AB1AC44-1796-4426-B466-6B9D6D4B426B}" dt="2024-09-26T06:09:36.896" v="311" actId="1037"/>
          <ac:spMkLst>
            <pc:docMk/>
            <pc:sldMk cId="4119265688" sldId="257"/>
            <ac:spMk id="2" creationId="{181B5CAA-DDC4-7397-41BC-37CCB0BCBB7F}"/>
          </ac:spMkLst>
        </pc:spChg>
        <pc:spChg chg="mod">
          <ac:chgData name="MUSTAFA NAVAKUŞU" userId="f0427bc5db11cc10" providerId="LiveId" clId="{3AB1AC44-1796-4426-B466-6B9D6D4B426B}" dt="2024-09-25T11:06:44.265" v="46" actId="14100"/>
          <ac:spMkLst>
            <pc:docMk/>
            <pc:sldMk cId="4119265688" sldId="257"/>
            <ac:spMk id="2" creationId="{DA042560-F03E-3C41-8FD1-E5E151543931}"/>
          </ac:spMkLst>
        </pc:spChg>
        <pc:spChg chg="add del mod">
          <ac:chgData name="MUSTAFA NAVAKUŞU" userId="f0427bc5db11cc10" providerId="LiveId" clId="{3AB1AC44-1796-4426-B466-6B9D6D4B426B}" dt="2024-09-25T11:11:52.348" v="123" actId="478"/>
          <ac:spMkLst>
            <pc:docMk/>
            <pc:sldMk cId="4119265688" sldId="257"/>
            <ac:spMk id="3" creationId="{DFA49633-EF76-D4DD-9741-C6107ADB007E}"/>
          </ac:spMkLst>
        </pc:spChg>
        <pc:spChg chg="add mod">
          <ac:chgData name="MUSTAFA NAVAKUŞU" userId="f0427bc5db11cc10" providerId="LiveId" clId="{3AB1AC44-1796-4426-B466-6B9D6D4B426B}" dt="2024-09-26T06:20:33.974" v="489" actId="1035"/>
          <ac:spMkLst>
            <pc:docMk/>
            <pc:sldMk cId="4119265688" sldId="257"/>
            <ac:spMk id="3" creationId="{F0B2C6F8-C4B7-72F4-EC5A-837977896307}"/>
          </ac:spMkLst>
        </pc:spChg>
        <pc:spChg chg="add mod">
          <ac:chgData name="MUSTAFA NAVAKUŞU" userId="f0427bc5db11cc10" providerId="LiveId" clId="{3AB1AC44-1796-4426-B466-6B9D6D4B426B}" dt="2024-09-25T11:10:29.257" v="100" actId="122"/>
          <ac:spMkLst>
            <pc:docMk/>
            <pc:sldMk cId="4119265688" sldId="257"/>
            <ac:spMk id="4" creationId="{DD4E9726-84BE-D864-E42E-73EA5509C970}"/>
          </ac:spMkLst>
        </pc:spChg>
        <pc:spChg chg="add mod">
          <ac:chgData name="MUSTAFA NAVAKUŞU" userId="f0427bc5db11cc10" providerId="LiveId" clId="{3AB1AC44-1796-4426-B466-6B9D6D4B426B}" dt="2024-09-25T11:11:45.750" v="115" actId="122"/>
          <ac:spMkLst>
            <pc:docMk/>
            <pc:sldMk cId="4119265688" sldId="257"/>
            <ac:spMk id="5" creationId="{385E1B6E-8170-FD2F-546C-FB2EE7926704}"/>
          </ac:spMkLst>
        </pc:spChg>
        <pc:spChg chg="add mod">
          <ac:chgData name="MUSTAFA NAVAKUŞU" userId="f0427bc5db11cc10" providerId="LiveId" clId="{3AB1AC44-1796-4426-B466-6B9D6D4B426B}" dt="2024-09-25T11:12:14.732" v="128" actId="207"/>
          <ac:spMkLst>
            <pc:docMk/>
            <pc:sldMk cId="4119265688" sldId="257"/>
            <ac:spMk id="6" creationId="{C373CAA8-F4E9-CE96-2966-E28245C3CAC4}"/>
          </ac:spMkLst>
        </pc:spChg>
        <pc:spChg chg="add del mod">
          <ac:chgData name="MUSTAFA NAVAKUŞU" userId="f0427bc5db11cc10" providerId="LiveId" clId="{3AB1AC44-1796-4426-B466-6B9D6D4B426B}" dt="2024-09-25T11:17:31.906" v="185" actId="478"/>
          <ac:spMkLst>
            <pc:docMk/>
            <pc:sldMk cId="4119265688" sldId="257"/>
            <ac:spMk id="7" creationId="{3BEDB4C9-7199-1276-B070-4AFFB13BECCE}"/>
          </ac:spMkLst>
        </pc:spChg>
        <pc:spChg chg="add del mod">
          <ac:chgData name="MUSTAFA NAVAKUŞU" userId="f0427bc5db11cc10" providerId="LiveId" clId="{3AB1AC44-1796-4426-B466-6B9D6D4B426B}" dt="2024-09-25T11:18:04.907" v="221" actId="21"/>
          <ac:spMkLst>
            <pc:docMk/>
            <pc:sldMk cId="4119265688" sldId="257"/>
            <ac:spMk id="8" creationId="{97043D3F-3D57-743E-480C-E820BE18020E}"/>
          </ac:spMkLst>
        </pc:spChg>
      </pc:sldChg>
      <pc:sldChg chg="addSp delSp modSp add mod">
        <pc:chgData name="MUSTAFA NAVAKUŞU" userId="f0427bc5db11cc10" providerId="LiveId" clId="{3AB1AC44-1796-4426-B466-6B9D6D4B426B}" dt="2024-09-26T06:22:31.540" v="527" actId="1036"/>
        <pc:sldMkLst>
          <pc:docMk/>
          <pc:sldMk cId="1273640291" sldId="258"/>
        </pc:sldMkLst>
        <pc:spChg chg="add mod">
          <ac:chgData name="MUSTAFA NAVAKUŞU" userId="f0427bc5db11cc10" providerId="LiveId" clId="{3AB1AC44-1796-4426-B466-6B9D6D4B426B}" dt="2024-09-26T06:22:31.540" v="527" actId="1036"/>
          <ac:spMkLst>
            <pc:docMk/>
            <pc:sldMk cId="1273640291" sldId="258"/>
            <ac:spMk id="2" creationId="{93590552-735E-46D6-23BA-80C24AFE74B6}"/>
          </ac:spMkLst>
        </pc:spChg>
        <pc:spChg chg="add mod">
          <ac:chgData name="MUSTAFA NAVAKUŞU" userId="f0427bc5db11cc10" providerId="LiveId" clId="{3AB1AC44-1796-4426-B466-6B9D6D4B426B}" dt="2024-09-25T11:08:51.816" v="81"/>
          <ac:spMkLst>
            <pc:docMk/>
            <pc:sldMk cId="1273640291" sldId="258"/>
            <ac:spMk id="3" creationId="{50FAAF52-CEFC-D8BE-0377-BBF7FB49CA69}"/>
          </ac:spMkLst>
        </pc:spChg>
        <pc:spChg chg="add mod">
          <ac:chgData name="MUSTAFA NAVAKUŞU" userId="f0427bc5db11cc10" providerId="LiveId" clId="{3AB1AC44-1796-4426-B466-6B9D6D4B426B}" dt="2024-09-25T11:11:28.425" v="106"/>
          <ac:spMkLst>
            <pc:docMk/>
            <pc:sldMk cId="1273640291" sldId="258"/>
            <ac:spMk id="4" creationId="{C6B426D2-9AB8-EEEF-55DE-3DCEFB1551AB}"/>
          </ac:spMkLst>
        </pc:spChg>
        <pc:spChg chg="add mod">
          <ac:chgData name="MUSTAFA NAVAKUŞU" userId="f0427bc5db11cc10" providerId="LiveId" clId="{3AB1AC44-1796-4426-B466-6B9D6D4B426B}" dt="2024-09-25T11:12:19.604" v="129"/>
          <ac:spMkLst>
            <pc:docMk/>
            <pc:sldMk cId="1273640291" sldId="258"/>
            <ac:spMk id="5" creationId="{1C5038D6-D1B7-6D19-FEC4-57325255DE52}"/>
          </ac:spMkLst>
        </pc:spChg>
        <pc:spChg chg="add mod">
          <ac:chgData name="MUSTAFA NAVAKUŞU" userId="f0427bc5db11cc10" providerId="LiveId" clId="{3AB1AC44-1796-4426-B466-6B9D6D4B426B}" dt="2024-09-25T11:18:31.648" v="249" actId="20577"/>
          <ac:spMkLst>
            <pc:docMk/>
            <pc:sldMk cId="1273640291" sldId="258"/>
            <ac:spMk id="6" creationId="{6C287B5B-CC6D-DADD-2322-50163CD8761F}"/>
          </ac:spMkLst>
        </pc:spChg>
        <pc:spChg chg="add del mod">
          <ac:chgData name="MUSTAFA NAVAKUŞU" userId="f0427bc5db11cc10" providerId="LiveId" clId="{3AB1AC44-1796-4426-B466-6B9D6D4B426B}" dt="2024-09-25T12:27:01.797" v="279" actId="478"/>
          <ac:spMkLst>
            <pc:docMk/>
            <pc:sldMk cId="1273640291" sldId="258"/>
            <ac:spMk id="7" creationId="{D8BAA079-DBC3-3249-D791-7CAF893DA9D1}"/>
          </ac:spMkLst>
        </pc:spChg>
        <pc:spChg chg="add mod">
          <ac:chgData name="MUSTAFA NAVAKUŞU" userId="f0427bc5db11cc10" providerId="LiveId" clId="{3AB1AC44-1796-4426-B466-6B9D6D4B426B}" dt="2024-09-26T06:21:06.065" v="502" actId="14100"/>
          <ac:spMkLst>
            <pc:docMk/>
            <pc:sldMk cId="1273640291" sldId="258"/>
            <ac:spMk id="8" creationId="{97043D3F-3D57-743E-480C-E820BE18020E}"/>
          </ac:spMkLst>
        </pc:spChg>
      </pc:sldChg>
      <pc:sldChg chg="addSp modSp add mod">
        <pc:chgData name="MUSTAFA NAVAKUŞU" userId="f0427bc5db11cc10" providerId="LiveId" clId="{3AB1AC44-1796-4426-B466-6B9D6D4B426B}" dt="2024-09-26T06:38:39.516" v="656" actId="1036"/>
        <pc:sldMkLst>
          <pc:docMk/>
          <pc:sldMk cId="1664509292" sldId="259"/>
        </pc:sldMkLst>
        <pc:spChg chg="add mod">
          <ac:chgData name="MUSTAFA NAVAKUŞU" userId="f0427bc5db11cc10" providerId="LiveId" clId="{3AB1AC44-1796-4426-B466-6B9D6D4B426B}" dt="2024-09-26T06:23:09.888" v="552" actId="14100"/>
          <ac:spMkLst>
            <pc:docMk/>
            <pc:sldMk cId="1664509292" sldId="259"/>
            <ac:spMk id="2" creationId="{EE520F10-B222-ADCF-1463-5DA53C4B563B}"/>
          </ac:spMkLst>
        </pc:spChg>
        <pc:spChg chg="add mod">
          <ac:chgData name="MUSTAFA NAVAKUŞU" userId="f0427bc5db11cc10" providerId="LiveId" clId="{3AB1AC44-1796-4426-B466-6B9D6D4B426B}" dt="2024-09-26T06:38:39.516" v="656" actId="1036"/>
          <ac:spMkLst>
            <pc:docMk/>
            <pc:sldMk cId="1664509292" sldId="259"/>
            <ac:spMk id="3" creationId="{2A518918-AE51-05E2-73E6-F75EA8C49192}"/>
          </ac:spMkLst>
        </pc:spChg>
        <pc:spChg chg="add mod">
          <ac:chgData name="MUSTAFA NAVAKUŞU" userId="f0427bc5db11cc10" providerId="LiveId" clId="{3AB1AC44-1796-4426-B466-6B9D6D4B426B}" dt="2024-09-25T11:08:54.023" v="82"/>
          <ac:spMkLst>
            <pc:docMk/>
            <pc:sldMk cId="1664509292" sldId="259"/>
            <ac:spMk id="3" creationId="{52660AAE-2706-EDF0-DB75-F141E41521E2}"/>
          </ac:spMkLst>
        </pc:spChg>
        <pc:spChg chg="add mod">
          <ac:chgData name="MUSTAFA NAVAKUŞU" userId="f0427bc5db11cc10" providerId="LiveId" clId="{3AB1AC44-1796-4426-B466-6B9D6D4B426B}" dt="2024-09-25T11:11:30.057" v="107"/>
          <ac:spMkLst>
            <pc:docMk/>
            <pc:sldMk cId="1664509292" sldId="259"/>
            <ac:spMk id="4" creationId="{EFFD0405-9E39-755D-7631-B7D6CD79D329}"/>
          </ac:spMkLst>
        </pc:spChg>
        <pc:spChg chg="add mod">
          <ac:chgData name="MUSTAFA NAVAKUŞU" userId="f0427bc5db11cc10" providerId="LiveId" clId="{3AB1AC44-1796-4426-B466-6B9D6D4B426B}" dt="2024-09-25T11:12:20.846" v="130"/>
          <ac:spMkLst>
            <pc:docMk/>
            <pc:sldMk cId="1664509292" sldId="259"/>
            <ac:spMk id="5" creationId="{72684C7E-99F7-4BF4-97AE-DFD264EC8A77}"/>
          </ac:spMkLst>
        </pc:spChg>
      </pc:sldChg>
      <pc:sldChg chg="addSp modSp add mod">
        <pc:chgData name="MUSTAFA NAVAKUŞU" userId="f0427bc5db11cc10" providerId="LiveId" clId="{3AB1AC44-1796-4426-B466-6B9D6D4B426B}" dt="2024-09-26T06:47:16.603" v="714" actId="1037"/>
        <pc:sldMkLst>
          <pc:docMk/>
          <pc:sldMk cId="3803291091" sldId="260"/>
        </pc:sldMkLst>
        <pc:spChg chg="add mod">
          <ac:chgData name="MUSTAFA NAVAKUŞU" userId="f0427bc5db11cc10" providerId="LiveId" clId="{3AB1AC44-1796-4426-B466-6B9D6D4B426B}" dt="2024-09-26T06:47:10.060" v="708" actId="14100"/>
          <ac:spMkLst>
            <pc:docMk/>
            <pc:sldMk cId="3803291091" sldId="260"/>
            <ac:spMk id="2" creationId="{C56DE1B9-98B5-9FA1-1F9E-6976E5EE1175}"/>
          </ac:spMkLst>
        </pc:spChg>
        <pc:spChg chg="add mod">
          <ac:chgData name="MUSTAFA NAVAKUŞU" userId="f0427bc5db11cc10" providerId="LiveId" clId="{3AB1AC44-1796-4426-B466-6B9D6D4B426B}" dt="2024-09-25T11:08:55.664" v="83"/>
          <ac:spMkLst>
            <pc:docMk/>
            <pc:sldMk cId="3803291091" sldId="260"/>
            <ac:spMk id="3" creationId="{2957BEA7-51BC-6648-C0C9-EBF304EEBDAE}"/>
          </ac:spMkLst>
        </pc:spChg>
        <pc:spChg chg="add mod">
          <ac:chgData name="MUSTAFA NAVAKUŞU" userId="f0427bc5db11cc10" providerId="LiveId" clId="{3AB1AC44-1796-4426-B466-6B9D6D4B426B}" dt="2024-09-25T11:11:36.554" v="108"/>
          <ac:spMkLst>
            <pc:docMk/>
            <pc:sldMk cId="3803291091" sldId="260"/>
            <ac:spMk id="4" creationId="{2726F290-BD9C-1724-5CEF-C9AB9E1BF04B}"/>
          </ac:spMkLst>
        </pc:spChg>
        <pc:spChg chg="add mod">
          <ac:chgData name="MUSTAFA NAVAKUŞU" userId="f0427bc5db11cc10" providerId="LiveId" clId="{3AB1AC44-1796-4426-B466-6B9D6D4B426B}" dt="2024-09-25T11:12:22.456" v="131"/>
          <ac:spMkLst>
            <pc:docMk/>
            <pc:sldMk cId="3803291091" sldId="260"/>
            <ac:spMk id="5" creationId="{70FCB7BB-19CA-64FE-1BFA-CBA570CD00F6}"/>
          </ac:spMkLst>
        </pc:spChg>
        <pc:picChg chg="add mod">
          <ac:chgData name="MUSTAFA NAVAKUŞU" userId="f0427bc5db11cc10" providerId="LiveId" clId="{3AB1AC44-1796-4426-B466-6B9D6D4B426B}" dt="2024-09-26T06:47:16.603" v="714" actId="1037"/>
          <ac:picMkLst>
            <pc:docMk/>
            <pc:sldMk cId="3803291091" sldId="260"/>
            <ac:picMk id="4" creationId="{7E5B599D-DE3E-4465-9301-1ABB8C806EA9}"/>
          </ac:picMkLst>
        </pc:picChg>
      </pc:sldChg>
      <pc:sldChg chg="addSp delSp modSp add del mod">
        <pc:chgData name="MUSTAFA NAVAKUŞU" userId="f0427bc5db11cc10" providerId="LiveId" clId="{3AB1AC44-1796-4426-B466-6B9D6D4B426B}" dt="2024-09-26T06:40:02.790" v="660" actId="47"/>
        <pc:sldMkLst>
          <pc:docMk/>
          <pc:sldMk cId="3326203604" sldId="261"/>
        </pc:sldMkLst>
        <pc:spChg chg="add mod">
          <ac:chgData name="MUSTAFA NAVAKUŞU" userId="f0427bc5db11cc10" providerId="LiveId" clId="{3AB1AC44-1796-4426-B466-6B9D6D4B426B}" dt="2024-09-25T11:08:58.070" v="84"/>
          <ac:spMkLst>
            <pc:docMk/>
            <pc:sldMk cId="3326203604" sldId="261"/>
            <ac:spMk id="3" creationId="{E73CD87B-0368-B47B-E04B-A74BE927B7F8}"/>
          </ac:spMkLst>
        </pc:spChg>
        <pc:spChg chg="add mod">
          <ac:chgData name="MUSTAFA NAVAKUŞU" userId="f0427bc5db11cc10" providerId="LiveId" clId="{3AB1AC44-1796-4426-B466-6B9D6D4B426B}" dt="2024-09-25T11:11:37.761" v="109"/>
          <ac:spMkLst>
            <pc:docMk/>
            <pc:sldMk cId="3326203604" sldId="261"/>
            <ac:spMk id="4" creationId="{D37037AD-9C4C-B57A-5E4A-11FA5FB3D528}"/>
          </ac:spMkLst>
        </pc:spChg>
        <pc:spChg chg="add mod">
          <ac:chgData name="MUSTAFA NAVAKUŞU" userId="f0427bc5db11cc10" providerId="LiveId" clId="{3AB1AC44-1796-4426-B466-6B9D6D4B426B}" dt="2024-09-25T11:19:52.033" v="274"/>
          <ac:spMkLst>
            <pc:docMk/>
            <pc:sldMk cId="3326203604" sldId="261"/>
            <ac:spMk id="5" creationId="{CF597839-2257-D9EF-3B32-60EEC42AA41D}"/>
          </ac:spMkLst>
        </pc:spChg>
        <pc:picChg chg="add del mod">
          <ac:chgData name="MUSTAFA NAVAKUŞU" userId="f0427bc5db11cc10" providerId="LiveId" clId="{3AB1AC44-1796-4426-B466-6B9D6D4B426B}" dt="2024-09-26T06:39:57.146" v="659" actId="478"/>
          <ac:picMkLst>
            <pc:docMk/>
            <pc:sldMk cId="3326203604" sldId="261"/>
            <ac:picMk id="3" creationId="{4E7E64A4-264D-3901-C713-935C6DA7497D}"/>
          </ac:picMkLst>
        </pc:picChg>
      </pc:sldChg>
      <pc:sldChg chg="addSp modSp add mod">
        <pc:chgData name="MUSTAFA NAVAKUŞU" userId="f0427bc5db11cc10" providerId="LiveId" clId="{3AB1AC44-1796-4426-B466-6B9D6D4B426B}" dt="2024-09-26T06:50:49.891" v="924" actId="1036"/>
        <pc:sldMkLst>
          <pc:docMk/>
          <pc:sldMk cId="375051664" sldId="262"/>
        </pc:sldMkLst>
        <pc:spChg chg="add mod">
          <ac:chgData name="MUSTAFA NAVAKUŞU" userId="f0427bc5db11cc10" providerId="LiveId" clId="{3AB1AC44-1796-4426-B466-6B9D6D4B426B}" dt="2024-09-26T06:47:50.493" v="740" actId="14100"/>
          <ac:spMkLst>
            <pc:docMk/>
            <pc:sldMk cId="375051664" sldId="262"/>
            <ac:spMk id="2" creationId="{AADD7160-BA4D-826B-EFF0-F5306AB4E216}"/>
          </ac:spMkLst>
        </pc:spChg>
        <pc:spChg chg="add mod">
          <ac:chgData name="MUSTAFA NAVAKUŞU" userId="f0427bc5db11cc10" providerId="LiveId" clId="{3AB1AC44-1796-4426-B466-6B9D6D4B426B}" dt="2024-09-25T11:08:59.709" v="85"/>
          <ac:spMkLst>
            <pc:docMk/>
            <pc:sldMk cId="375051664" sldId="262"/>
            <ac:spMk id="3" creationId="{6E6CD098-BE24-70D9-600B-80C9B7E693FA}"/>
          </ac:spMkLst>
        </pc:spChg>
        <pc:spChg chg="add mod">
          <ac:chgData name="MUSTAFA NAVAKUŞU" userId="f0427bc5db11cc10" providerId="LiveId" clId="{3AB1AC44-1796-4426-B466-6B9D6D4B426B}" dt="2024-09-26T06:50:49.891" v="924" actId="1036"/>
          <ac:spMkLst>
            <pc:docMk/>
            <pc:sldMk cId="375051664" sldId="262"/>
            <ac:spMk id="3" creationId="{D642E688-1B1E-9BB5-8946-5D2F14057B9D}"/>
          </ac:spMkLst>
        </pc:spChg>
        <pc:spChg chg="add mod">
          <ac:chgData name="MUSTAFA NAVAKUŞU" userId="f0427bc5db11cc10" providerId="LiveId" clId="{3AB1AC44-1796-4426-B466-6B9D6D4B426B}" dt="2024-09-25T11:11:38.838" v="110"/>
          <ac:spMkLst>
            <pc:docMk/>
            <pc:sldMk cId="375051664" sldId="262"/>
            <ac:spMk id="4" creationId="{E39F213E-7A45-6A38-74C9-E4770B88CA7F}"/>
          </ac:spMkLst>
        </pc:spChg>
        <pc:spChg chg="add mod">
          <ac:chgData name="MUSTAFA NAVAKUŞU" userId="f0427bc5db11cc10" providerId="LiveId" clId="{3AB1AC44-1796-4426-B466-6B9D6D4B426B}" dt="2024-09-26T06:50:49.891" v="924" actId="1036"/>
          <ac:spMkLst>
            <pc:docMk/>
            <pc:sldMk cId="375051664" sldId="262"/>
            <ac:spMk id="4" creationId="{E3F56D43-9F76-A721-031A-C7675418AEF9}"/>
          </ac:spMkLst>
        </pc:spChg>
        <pc:spChg chg="add mod">
          <ac:chgData name="MUSTAFA NAVAKUŞU" userId="f0427bc5db11cc10" providerId="LiveId" clId="{3AB1AC44-1796-4426-B466-6B9D6D4B426B}" dt="2024-09-25T11:12:27.061" v="132"/>
          <ac:spMkLst>
            <pc:docMk/>
            <pc:sldMk cId="375051664" sldId="262"/>
            <ac:spMk id="5" creationId="{F19EA68E-E886-921A-4A85-19BC5D04D8BA}"/>
          </ac:spMkLst>
        </pc:spChg>
      </pc:sldChg>
      <pc:sldChg chg="addSp modSp add mod">
        <pc:chgData name="MUSTAFA NAVAKUŞU" userId="f0427bc5db11cc10" providerId="LiveId" clId="{3AB1AC44-1796-4426-B466-6B9D6D4B426B}" dt="2024-09-26T07:21:01.570" v="1705" actId="20577"/>
        <pc:sldMkLst>
          <pc:docMk/>
          <pc:sldMk cId="1128847319" sldId="263"/>
        </pc:sldMkLst>
        <pc:spChg chg="mod">
          <ac:chgData name="MUSTAFA NAVAKUŞU" userId="f0427bc5db11cc10" providerId="LiveId" clId="{3AB1AC44-1796-4426-B466-6B9D6D4B426B}" dt="2024-09-26T06:48:15.466" v="763" actId="20577"/>
          <ac:spMkLst>
            <pc:docMk/>
            <pc:sldMk cId="1128847319" sldId="263"/>
            <ac:spMk id="2" creationId="{AADD7160-BA4D-826B-EFF0-F5306AB4E216}"/>
          </ac:spMkLst>
        </pc:spChg>
        <pc:spChg chg="add mod">
          <ac:chgData name="MUSTAFA NAVAKUŞU" userId="f0427bc5db11cc10" providerId="LiveId" clId="{3AB1AC44-1796-4426-B466-6B9D6D4B426B}" dt="2024-09-26T07:21:01.570" v="1705" actId="20577"/>
          <ac:spMkLst>
            <pc:docMk/>
            <pc:sldMk cId="1128847319" sldId="263"/>
            <ac:spMk id="3" creationId="{36BD2D7D-9524-8936-45DC-DE6E252DEB50}"/>
          </ac:spMkLst>
        </pc:spChg>
        <pc:spChg chg="add mod">
          <ac:chgData name="MUSTAFA NAVAKUŞU" userId="f0427bc5db11cc10" providerId="LiveId" clId="{3AB1AC44-1796-4426-B466-6B9D6D4B426B}" dt="2024-09-26T06:54:10.826" v="1115" actId="1036"/>
          <ac:spMkLst>
            <pc:docMk/>
            <pc:sldMk cId="1128847319" sldId="263"/>
            <ac:spMk id="4" creationId="{E769B705-FB59-9D36-0E81-8059BEE91EBA}"/>
          </ac:spMkLst>
        </pc:spChg>
      </pc:sldChg>
      <pc:sldChg chg="addSp modSp add del">
        <pc:chgData name="MUSTAFA NAVAKUŞU" userId="f0427bc5db11cc10" providerId="LiveId" clId="{3AB1AC44-1796-4426-B466-6B9D6D4B426B}" dt="2024-09-26T06:47:54.005" v="741" actId="47"/>
        <pc:sldMkLst>
          <pc:docMk/>
          <pc:sldMk cId="3536562141" sldId="263"/>
        </pc:sldMkLst>
        <pc:spChg chg="add mod">
          <ac:chgData name="MUSTAFA NAVAKUŞU" userId="f0427bc5db11cc10" providerId="LiveId" clId="{3AB1AC44-1796-4426-B466-6B9D6D4B426B}" dt="2024-09-26T06:05:10.212" v="288"/>
          <ac:spMkLst>
            <pc:docMk/>
            <pc:sldMk cId="3536562141" sldId="263"/>
            <ac:spMk id="2" creationId="{CC8E9D96-69AC-B48D-9A17-C87A823B8709}"/>
          </ac:spMkLst>
        </pc:spChg>
        <pc:spChg chg="add mod">
          <ac:chgData name="MUSTAFA NAVAKUŞU" userId="f0427bc5db11cc10" providerId="LiveId" clId="{3AB1AC44-1796-4426-B466-6B9D6D4B426B}" dt="2024-09-25T11:09:01.079" v="86"/>
          <ac:spMkLst>
            <pc:docMk/>
            <pc:sldMk cId="3536562141" sldId="263"/>
            <ac:spMk id="3" creationId="{FB78273B-5AC4-4119-35EE-78D280B21458}"/>
          </ac:spMkLst>
        </pc:spChg>
        <pc:spChg chg="add mod">
          <ac:chgData name="MUSTAFA NAVAKUŞU" userId="f0427bc5db11cc10" providerId="LiveId" clId="{3AB1AC44-1796-4426-B466-6B9D6D4B426B}" dt="2024-09-25T11:11:40.525" v="111"/>
          <ac:spMkLst>
            <pc:docMk/>
            <pc:sldMk cId="3536562141" sldId="263"/>
            <ac:spMk id="4" creationId="{4574F252-2E19-8853-5D95-8D2EF1F00444}"/>
          </ac:spMkLst>
        </pc:spChg>
        <pc:spChg chg="add mod">
          <ac:chgData name="MUSTAFA NAVAKUŞU" userId="f0427bc5db11cc10" providerId="LiveId" clId="{3AB1AC44-1796-4426-B466-6B9D6D4B426B}" dt="2024-09-25T11:11:42.378" v="112"/>
          <ac:spMkLst>
            <pc:docMk/>
            <pc:sldMk cId="3536562141" sldId="263"/>
            <ac:spMk id="5" creationId="{A6C6A607-90A7-E53F-B67C-EC8392FE34A3}"/>
          </ac:spMkLst>
        </pc:spChg>
        <pc:spChg chg="add mod">
          <ac:chgData name="MUSTAFA NAVAKUŞU" userId="f0427bc5db11cc10" providerId="LiveId" clId="{3AB1AC44-1796-4426-B466-6B9D6D4B426B}" dt="2024-09-25T11:12:28.489" v="133"/>
          <ac:spMkLst>
            <pc:docMk/>
            <pc:sldMk cId="3536562141" sldId="263"/>
            <ac:spMk id="6" creationId="{BD3BCB50-6970-7DBE-60D2-44B013B7A34E}"/>
          </ac:spMkLst>
        </pc:spChg>
      </pc:sldChg>
      <pc:sldChg chg="addSp modSp add mod">
        <pc:chgData name="MUSTAFA NAVAKUŞU" userId="f0427bc5db11cc10" providerId="LiveId" clId="{3AB1AC44-1796-4426-B466-6B9D6D4B426B}" dt="2024-09-26T06:56:11.633" v="1253" actId="1037"/>
        <pc:sldMkLst>
          <pc:docMk/>
          <pc:sldMk cId="1380973674" sldId="264"/>
        </pc:sldMkLst>
        <pc:spChg chg="mod">
          <ac:chgData name="MUSTAFA NAVAKUŞU" userId="f0427bc5db11cc10" providerId="LiveId" clId="{3AB1AC44-1796-4426-B466-6B9D6D4B426B}" dt="2024-09-26T06:48:41.099" v="781" actId="20577"/>
          <ac:spMkLst>
            <pc:docMk/>
            <pc:sldMk cId="1380973674" sldId="264"/>
            <ac:spMk id="2" creationId="{AADD7160-BA4D-826B-EFF0-F5306AB4E216}"/>
          </ac:spMkLst>
        </pc:spChg>
        <pc:spChg chg="add mod">
          <ac:chgData name="MUSTAFA NAVAKUŞU" userId="f0427bc5db11cc10" providerId="LiveId" clId="{3AB1AC44-1796-4426-B466-6B9D6D4B426B}" dt="2024-09-26T06:56:11.633" v="1253" actId="1037"/>
          <ac:spMkLst>
            <pc:docMk/>
            <pc:sldMk cId="1380973674" sldId="264"/>
            <ac:spMk id="3" creationId="{0B7EC18A-6E34-27B9-6A9D-91B9E7F8C13C}"/>
          </ac:spMkLst>
        </pc:spChg>
        <pc:spChg chg="add mod">
          <ac:chgData name="MUSTAFA NAVAKUŞU" userId="f0427bc5db11cc10" providerId="LiveId" clId="{3AB1AC44-1796-4426-B466-6B9D6D4B426B}" dt="2024-09-26T06:56:11.633" v="1253" actId="1037"/>
          <ac:spMkLst>
            <pc:docMk/>
            <pc:sldMk cId="1380973674" sldId="264"/>
            <ac:spMk id="4" creationId="{3A63CB80-97F4-5482-A2BA-D362C35219E9}"/>
          </ac:spMkLst>
        </pc:spChg>
      </pc:sldChg>
      <pc:sldChg chg="addSp modSp add del">
        <pc:chgData name="MUSTAFA NAVAKUŞU" userId="f0427bc5db11cc10" providerId="LiveId" clId="{3AB1AC44-1796-4426-B466-6B9D6D4B426B}" dt="2024-09-26T06:47:55.943" v="742" actId="47"/>
        <pc:sldMkLst>
          <pc:docMk/>
          <pc:sldMk cId="1854271582" sldId="264"/>
        </pc:sldMkLst>
        <pc:spChg chg="add mod">
          <ac:chgData name="MUSTAFA NAVAKUŞU" userId="f0427bc5db11cc10" providerId="LiveId" clId="{3AB1AC44-1796-4426-B466-6B9D6D4B426B}" dt="2024-09-26T06:05:06.752" v="287"/>
          <ac:spMkLst>
            <pc:docMk/>
            <pc:sldMk cId="1854271582" sldId="264"/>
            <ac:spMk id="2" creationId="{F05BEFAA-46AA-0763-B51C-F6CEC8E47999}"/>
          </ac:spMkLst>
        </pc:spChg>
        <pc:spChg chg="add mod">
          <ac:chgData name="MUSTAFA NAVAKUŞU" userId="f0427bc5db11cc10" providerId="LiveId" clId="{3AB1AC44-1796-4426-B466-6B9D6D4B426B}" dt="2024-09-25T11:09:02.728" v="87"/>
          <ac:spMkLst>
            <pc:docMk/>
            <pc:sldMk cId="1854271582" sldId="264"/>
            <ac:spMk id="3" creationId="{2F0EAC1C-2E4E-3065-DAB0-8EDCA9EA5650}"/>
          </ac:spMkLst>
        </pc:spChg>
        <pc:spChg chg="add mod">
          <ac:chgData name="MUSTAFA NAVAKUŞU" userId="f0427bc5db11cc10" providerId="LiveId" clId="{3AB1AC44-1796-4426-B466-6B9D6D4B426B}" dt="2024-09-25T11:12:30.203" v="134"/>
          <ac:spMkLst>
            <pc:docMk/>
            <pc:sldMk cId="1854271582" sldId="264"/>
            <ac:spMk id="4" creationId="{B6553062-CA11-B6D5-FE1B-27321231B5C2}"/>
          </ac:spMkLst>
        </pc:spChg>
      </pc:sldChg>
      <pc:sldChg chg="add del">
        <pc:chgData name="MUSTAFA NAVAKUŞU" userId="f0427bc5db11cc10" providerId="LiveId" clId="{3AB1AC44-1796-4426-B466-6B9D6D4B426B}" dt="2024-09-26T06:47:57.375" v="743" actId="47"/>
        <pc:sldMkLst>
          <pc:docMk/>
          <pc:sldMk cId="3782067961" sldId="265"/>
        </pc:sldMkLst>
      </pc:sldChg>
      <pc:sldChg chg="addSp modSp add mod">
        <pc:chgData name="MUSTAFA NAVAKUŞU" userId="f0427bc5db11cc10" providerId="LiveId" clId="{3AB1AC44-1796-4426-B466-6B9D6D4B426B}" dt="2024-09-26T06:57:56.504" v="1393" actId="1035"/>
        <pc:sldMkLst>
          <pc:docMk/>
          <pc:sldMk cId="4180399631" sldId="265"/>
        </pc:sldMkLst>
        <pc:spChg chg="mod">
          <ac:chgData name="MUSTAFA NAVAKUŞU" userId="f0427bc5db11cc10" providerId="LiveId" clId="{3AB1AC44-1796-4426-B466-6B9D6D4B426B}" dt="2024-09-26T06:48:56.395" v="803" actId="14100"/>
          <ac:spMkLst>
            <pc:docMk/>
            <pc:sldMk cId="4180399631" sldId="265"/>
            <ac:spMk id="2" creationId="{AADD7160-BA4D-826B-EFF0-F5306AB4E216}"/>
          </ac:spMkLst>
        </pc:spChg>
        <pc:spChg chg="add mod">
          <ac:chgData name="MUSTAFA NAVAKUŞU" userId="f0427bc5db11cc10" providerId="LiveId" clId="{3AB1AC44-1796-4426-B466-6B9D6D4B426B}" dt="2024-09-26T06:57:56.504" v="1393" actId="1035"/>
          <ac:spMkLst>
            <pc:docMk/>
            <pc:sldMk cId="4180399631" sldId="265"/>
            <ac:spMk id="3" creationId="{63F1C039-5B2A-A995-8E08-06EF19DBBC2F}"/>
          </ac:spMkLst>
        </pc:spChg>
        <pc:spChg chg="add mod">
          <ac:chgData name="MUSTAFA NAVAKUŞU" userId="f0427bc5db11cc10" providerId="LiveId" clId="{3AB1AC44-1796-4426-B466-6B9D6D4B426B}" dt="2024-09-26T06:57:56.504" v="1393" actId="1035"/>
          <ac:spMkLst>
            <pc:docMk/>
            <pc:sldMk cId="4180399631" sldId="265"/>
            <ac:spMk id="4" creationId="{D649A118-2A1B-25B9-E940-CDD8DD939A53}"/>
          </ac:spMkLst>
        </pc:spChg>
      </pc:sldChg>
      <pc:sldChg chg="addSp delSp modSp add mod">
        <pc:chgData name="MUSTAFA NAVAKUŞU" userId="f0427bc5db11cc10" providerId="LiveId" clId="{3AB1AC44-1796-4426-B466-6B9D6D4B426B}" dt="2024-09-26T07:34:51.694" v="1793" actId="1038"/>
        <pc:sldMkLst>
          <pc:docMk/>
          <pc:sldMk cId="3392815246" sldId="266"/>
        </pc:sldMkLst>
        <pc:spChg chg="mod">
          <ac:chgData name="MUSTAFA NAVAKUŞU" userId="f0427bc5db11cc10" providerId="LiveId" clId="{3AB1AC44-1796-4426-B466-6B9D6D4B426B}" dt="2024-09-26T06:51:38.518" v="950" actId="20577"/>
          <ac:spMkLst>
            <pc:docMk/>
            <pc:sldMk cId="3392815246" sldId="266"/>
            <ac:spMk id="2" creationId="{AADD7160-BA4D-826B-EFF0-F5306AB4E216}"/>
          </ac:spMkLst>
        </pc:spChg>
        <pc:spChg chg="add mod">
          <ac:chgData name="MUSTAFA NAVAKUŞU" userId="f0427bc5db11cc10" providerId="LiveId" clId="{3AB1AC44-1796-4426-B466-6B9D6D4B426B}" dt="2024-09-26T07:12:11.745" v="1504" actId="1038"/>
          <ac:spMkLst>
            <pc:docMk/>
            <pc:sldMk cId="3392815246" sldId="266"/>
            <ac:spMk id="8" creationId="{444043BB-7420-DCA5-9E11-01256E8C2280}"/>
          </ac:spMkLst>
        </pc:spChg>
        <pc:spChg chg="add mod">
          <ac:chgData name="MUSTAFA NAVAKUŞU" userId="f0427bc5db11cc10" providerId="LiveId" clId="{3AB1AC44-1796-4426-B466-6B9D6D4B426B}" dt="2024-09-26T07:14:03.942" v="1541" actId="1038"/>
          <ac:spMkLst>
            <pc:docMk/>
            <pc:sldMk cId="3392815246" sldId="266"/>
            <ac:spMk id="9" creationId="{321A3A14-690E-C0BE-2420-51BE7AAE9686}"/>
          </ac:spMkLst>
        </pc:spChg>
        <pc:spChg chg="add mod">
          <ac:chgData name="MUSTAFA NAVAKUŞU" userId="f0427bc5db11cc10" providerId="LiveId" clId="{3AB1AC44-1796-4426-B466-6B9D6D4B426B}" dt="2024-09-26T07:15:03.696" v="1575" actId="1038"/>
          <ac:spMkLst>
            <pc:docMk/>
            <pc:sldMk cId="3392815246" sldId="266"/>
            <ac:spMk id="10" creationId="{0DC9976E-14AE-43BE-432B-2CCE9BC0D0F0}"/>
          </ac:spMkLst>
        </pc:spChg>
        <pc:spChg chg="add mod">
          <ac:chgData name="MUSTAFA NAVAKUŞU" userId="f0427bc5db11cc10" providerId="LiveId" clId="{3AB1AC44-1796-4426-B466-6B9D6D4B426B}" dt="2024-09-26T07:18:53.323" v="1612" actId="1038"/>
          <ac:spMkLst>
            <pc:docMk/>
            <pc:sldMk cId="3392815246" sldId="266"/>
            <ac:spMk id="11" creationId="{036D8F97-99B0-1286-DD49-984E047507E9}"/>
          </ac:spMkLst>
        </pc:spChg>
        <pc:spChg chg="add mod">
          <ac:chgData name="MUSTAFA NAVAKUŞU" userId="f0427bc5db11cc10" providerId="LiveId" clId="{3AB1AC44-1796-4426-B466-6B9D6D4B426B}" dt="2024-09-26T07:19:29.735" v="1643" actId="1038"/>
          <ac:spMkLst>
            <pc:docMk/>
            <pc:sldMk cId="3392815246" sldId="266"/>
            <ac:spMk id="12" creationId="{3E6D3819-D540-A733-7352-48C3939C1529}"/>
          </ac:spMkLst>
        </pc:spChg>
        <pc:spChg chg="add del mod">
          <ac:chgData name="MUSTAFA NAVAKUŞU" userId="f0427bc5db11cc10" providerId="LiveId" clId="{3AB1AC44-1796-4426-B466-6B9D6D4B426B}" dt="2024-09-26T07:18:04.941" v="1580" actId="478"/>
          <ac:spMkLst>
            <pc:docMk/>
            <pc:sldMk cId="3392815246" sldId="266"/>
            <ac:spMk id="13" creationId="{576EF789-2485-4556-2D74-7CD3FE5C088D}"/>
          </ac:spMkLst>
        </pc:spChg>
        <pc:spChg chg="add mod">
          <ac:chgData name="MUSTAFA NAVAKUŞU" userId="f0427bc5db11cc10" providerId="LiveId" clId="{3AB1AC44-1796-4426-B466-6B9D6D4B426B}" dt="2024-09-26T07:34:06.182" v="1770" actId="1037"/>
          <ac:spMkLst>
            <pc:docMk/>
            <pc:sldMk cId="3392815246" sldId="266"/>
            <ac:spMk id="14" creationId="{D383B13E-A4A1-ABF2-3E50-1E15FEB7FA11}"/>
          </ac:spMkLst>
        </pc:spChg>
        <pc:spChg chg="add mod">
          <ac:chgData name="MUSTAFA NAVAKUŞU" userId="f0427bc5db11cc10" providerId="LiveId" clId="{3AB1AC44-1796-4426-B466-6B9D6D4B426B}" dt="2024-09-26T07:34:51.694" v="1793" actId="1038"/>
          <ac:spMkLst>
            <pc:docMk/>
            <pc:sldMk cId="3392815246" sldId="266"/>
            <ac:spMk id="15" creationId="{B478918F-87FF-2634-8CB6-C27B12AF4548}"/>
          </ac:spMkLst>
        </pc:spChg>
        <pc:spChg chg="add del mod">
          <ac:chgData name="MUSTAFA NAVAKUŞU" userId="f0427bc5db11cc10" providerId="LiveId" clId="{3AB1AC44-1796-4426-B466-6B9D6D4B426B}" dt="2024-09-26T07:18:06.298" v="1581" actId="478"/>
          <ac:spMkLst>
            <pc:docMk/>
            <pc:sldMk cId="3392815246" sldId="266"/>
            <ac:spMk id="16" creationId="{AF2A4BA8-A9D2-6461-3708-161684219AEC}"/>
          </ac:spMkLst>
        </pc:spChg>
        <pc:spChg chg="add mod">
          <ac:chgData name="MUSTAFA NAVAKUŞU" userId="f0427bc5db11cc10" providerId="LiveId" clId="{3AB1AC44-1796-4426-B466-6B9D6D4B426B}" dt="2024-09-26T07:32:37.034" v="1726" actId="1038"/>
          <ac:spMkLst>
            <pc:docMk/>
            <pc:sldMk cId="3392815246" sldId="266"/>
            <ac:spMk id="17" creationId="{DDC7E158-9308-88A0-D867-2808270AB56C}"/>
          </ac:spMkLst>
        </pc:spChg>
        <pc:picChg chg="add del mod">
          <ac:chgData name="MUSTAFA NAVAKUŞU" userId="f0427bc5db11cc10" providerId="LiveId" clId="{3AB1AC44-1796-4426-B466-6B9D6D4B426B}" dt="2024-09-26T07:09:29.210" v="1400" actId="478"/>
          <ac:picMkLst>
            <pc:docMk/>
            <pc:sldMk cId="3392815246" sldId="266"/>
            <ac:picMk id="4" creationId="{C9E81F0E-AE54-A952-786E-FA2039B981FA}"/>
          </ac:picMkLst>
        </pc:picChg>
        <pc:picChg chg="add mod">
          <ac:chgData name="MUSTAFA NAVAKUŞU" userId="f0427bc5db11cc10" providerId="LiveId" clId="{3AB1AC44-1796-4426-B466-6B9D6D4B426B}" dt="2024-09-26T07:14:09.173" v="1544" actId="1076"/>
          <ac:picMkLst>
            <pc:docMk/>
            <pc:sldMk cId="3392815246" sldId="266"/>
            <ac:picMk id="7" creationId="{1968B6A6-833D-0F32-41E4-6993678E9FDD}"/>
          </ac:picMkLst>
        </pc:picChg>
      </pc:sldChg>
      <pc:sldMasterChg chg="setBg modSldLayout">
        <pc:chgData name="MUSTAFA NAVAKUŞU" userId="f0427bc5db11cc10" providerId="LiveId" clId="{3AB1AC44-1796-4426-B466-6B9D6D4B426B}" dt="2024-09-26T06:09:05.444" v="298"/>
        <pc:sldMasterMkLst>
          <pc:docMk/>
          <pc:sldMasterMk cId="495851375" sldId="2147483648"/>
        </pc:sldMasterMkLst>
        <pc:sldLayoutChg chg="setBg">
          <pc:chgData name="MUSTAFA NAVAKUŞU" userId="f0427bc5db11cc10" providerId="LiveId" clId="{3AB1AC44-1796-4426-B466-6B9D6D4B426B}" dt="2024-09-26T06:09:05.444" v="298"/>
          <pc:sldLayoutMkLst>
            <pc:docMk/>
            <pc:sldMasterMk cId="495851375" sldId="2147483648"/>
            <pc:sldLayoutMk cId="1723832080" sldId="2147483649"/>
          </pc:sldLayoutMkLst>
        </pc:sldLayoutChg>
        <pc:sldLayoutChg chg="setBg">
          <pc:chgData name="MUSTAFA NAVAKUŞU" userId="f0427bc5db11cc10" providerId="LiveId" clId="{3AB1AC44-1796-4426-B466-6B9D6D4B426B}" dt="2024-09-26T06:09:05.444" v="298"/>
          <pc:sldLayoutMkLst>
            <pc:docMk/>
            <pc:sldMasterMk cId="495851375" sldId="2147483648"/>
            <pc:sldLayoutMk cId="2752263073" sldId="2147483650"/>
          </pc:sldLayoutMkLst>
        </pc:sldLayoutChg>
        <pc:sldLayoutChg chg="setBg">
          <pc:chgData name="MUSTAFA NAVAKUŞU" userId="f0427bc5db11cc10" providerId="LiveId" clId="{3AB1AC44-1796-4426-B466-6B9D6D4B426B}" dt="2024-09-26T06:09:05.444" v="298"/>
          <pc:sldLayoutMkLst>
            <pc:docMk/>
            <pc:sldMasterMk cId="495851375" sldId="2147483648"/>
            <pc:sldLayoutMk cId="3967844902" sldId="2147483651"/>
          </pc:sldLayoutMkLst>
        </pc:sldLayoutChg>
        <pc:sldLayoutChg chg="setBg">
          <pc:chgData name="MUSTAFA NAVAKUŞU" userId="f0427bc5db11cc10" providerId="LiveId" clId="{3AB1AC44-1796-4426-B466-6B9D6D4B426B}" dt="2024-09-26T06:09:05.444" v="298"/>
          <pc:sldLayoutMkLst>
            <pc:docMk/>
            <pc:sldMasterMk cId="495851375" sldId="2147483648"/>
            <pc:sldLayoutMk cId="2406843442" sldId="2147483652"/>
          </pc:sldLayoutMkLst>
        </pc:sldLayoutChg>
        <pc:sldLayoutChg chg="setBg">
          <pc:chgData name="MUSTAFA NAVAKUŞU" userId="f0427bc5db11cc10" providerId="LiveId" clId="{3AB1AC44-1796-4426-B466-6B9D6D4B426B}" dt="2024-09-26T06:09:05.444" v="298"/>
          <pc:sldLayoutMkLst>
            <pc:docMk/>
            <pc:sldMasterMk cId="495851375" sldId="2147483648"/>
            <pc:sldLayoutMk cId="992063595" sldId="2147483653"/>
          </pc:sldLayoutMkLst>
        </pc:sldLayoutChg>
        <pc:sldLayoutChg chg="setBg">
          <pc:chgData name="MUSTAFA NAVAKUŞU" userId="f0427bc5db11cc10" providerId="LiveId" clId="{3AB1AC44-1796-4426-B466-6B9D6D4B426B}" dt="2024-09-26T06:09:05.444" v="298"/>
          <pc:sldLayoutMkLst>
            <pc:docMk/>
            <pc:sldMasterMk cId="495851375" sldId="2147483648"/>
            <pc:sldLayoutMk cId="777543947" sldId="2147483654"/>
          </pc:sldLayoutMkLst>
        </pc:sldLayoutChg>
        <pc:sldLayoutChg chg="setBg">
          <pc:chgData name="MUSTAFA NAVAKUŞU" userId="f0427bc5db11cc10" providerId="LiveId" clId="{3AB1AC44-1796-4426-B466-6B9D6D4B426B}" dt="2024-09-26T06:09:05.444" v="298"/>
          <pc:sldLayoutMkLst>
            <pc:docMk/>
            <pc:sldMasterMk cId="495851375" sldId="2147483648"/>
            <pc:sldLayoutMk cId="2208622374" sldId="2147483655"/>
          </pc:sldLayoutMkLst>
        </pc:sldLayoutChg>
        <pc:sldLayoutChg chg="setBg">
          <pc:chgData name="MUSTAFA NAVAKUŞU" userId="f0427bc5db11cc10" providerId="LiveId" clId="{3AB1AC44-1796-4426-B466-6B9D6D4B426B}" dt="2024-09-26T06:09:05.444" v="298"/>
          <pc:sldLayoutMkLst>
            <pc:docMk/>
            <pc:sldMasterMk cId="495851375" sldId="2147483648"/>
            <pc:sldLayoutMk cId="1705176317" sldId="2147483656"/>
          </pc:sldLayoutMkLst>
        </pc:sldLayoutChg>
        <pc:sldLayoutChg chg="setBg">
          <pc:chgData name="MUSTAFA NAVAKUŞU" userId="f0427bc5db11cc10" providerId="LiveId" clId="{3AB1AC44-1796-4426-B466-6B9D6D4B426B}" dt="2024-09-26T06:09:05.444" v="298"/>
          <pc:sldLayoutMkLst>
            <pc:docMk/>
            <pc:sldMasterMk cId="495851375" sldId="2147483648"/>
            <pc:sldLayoutMk cId="3976242153" sldId="2147483657"/>
          </pc:sldLayoutMkLst>
        </pc:sldLayoutChg>
        <pc:sldLayoutChg chg="setBg">
          <pc:chgData name="MUSTAFA NAVAKUŞU" userId="f0427bc5db11cc10" providerId="LiveId" clId="{3AB1AC44-1796-4426-B466-6B9D6D4B426B}" dt="2024-09-26T06:09:05.444" v="298"/>
          <pc:sldLayoutMkLst>
            <pc:docMk/>
            <pc:sldMasterMk cId="495851375" sldId="2147483648"/>
            <pc:sldLayoutMk cId="3612287879" sldId="2147483658"/>
          </pc:sldLayoutMkLst>
        </pc:sldLayoutChg>
        <pc:sldLayoutChg chg="setBg">
          <pc:chgData name="MUSTAFA NAVAKUŞU" userId="f0427bc5db11cc10" providerId="LiveId" clId="{3AB1AC44-1796-4426-B466-6B9D6D4B426B}" dt="2024-09-26T06:09:05.444" v="298"/>
          <pc:sldLayoutMkLst>
            <pc:docMk/>
            <pc:sldMasterMk cId="495851375" sldId="2147483648"/>
            <pc:sldLayoutMk cId="115186686" sldId="2147483659"/>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3CE292-F0BB-4A83-B38A-60DBDA0CF531}" type="datetimeFigureOut">
              <a:rPr lang="tr-TR" smtClean="0"/>
              <a:t>1.12.2024</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4F34AF-B2EC-496C-A405-06019EA1BF93}" type="slidenum">
              <a:rPr lang="tr-TR" smtClean="0"/>
              <a:t>‹#›</a:t>
            </a:fld>
            <a:endParaRPr lang="tr-TR"/>
          </a:p>
        </p:txBody>
      </p:sp>
    </p:spTree>
    <p:extLst>
      <p:ext uri="{BB962C8B-B14F-4D97-AF65-F5344CB8AC3E}">
        <p14:creationId xmlns:p14="http://schemas.microsoft.com/office/powerpoint/2010/main" val="1476463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7C4F34AF-B2EC-496C-A405-06019EA1BF93}" type="slidenum">
              <a:rPr lang="tr-TR" smtClean="0"/>
              <a:t>14</a:t>
            </a:fld>
            <a:endParaRPr lang="tr-TR"/>
          </a:p>
        </p:txBody>
      </p:sp>
    </p:spTree>
    <p:extLst>
      <p:ext uri="{BB962C8B-B14F-4D97-AF65-F5344CB8AC3E}">
        <p14:creationId xmlns:p14="http://schemas.microsoft.com/office/powerpoint/2010/main" val="38396586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0AE39059-D8F1-AEE7-751F-E5AE4A6EB30E}"/>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 xmlns:a16="http://schemas.microsoft.com/office/drawing/2014/main" id="{1F5381E8-C519-0F68-1A51-F3B9381E0F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 xmlns:a16="http://schemas.microsoft.com/office/drawing/2014/main" id="{D8E47650-6813-89B6-0220-B145FB058B16}"/>
              </a:ext>
            </a:extLst>
          </p:cNvPr>
          <p:cNvSpPr>
            <a:spLocks noGrp="1"/>
          </p:cNvSpPr>
          <p:nvPr>
            <p:ph type="dt" sz="half" idx="10"/>
          </p:nvPr>
        </p:nvSpPr>
        <p:spPr/>
        <p:txBody>
          <a:bodyPr/>
          <a:lstStyle/>
          <a:p>
            <a:fld id="{B6B90861-38FD-4201-B554-7B42E2CBE64A}" type="datetimeFigureOut">
              <a:rPr lang="tr-TR" smtClean="0"/>
              <a:t>1.12.2024</a:t>
            </a:fld>
            <a:endParaRPr lang="tr-TR"/>
          </a:p>
        </p:txBody>
      </p:sp>
      <p:sp>
        <p:nvSpPr>
          <p:cNvPr id="5" name="Alt Bilgi Yer Tutucusu 4">
            <a:extLst>
              <a:ext uri="{FF2B5EF4-FFF2-40B4-BE49-F238E27FC236}">
                <a16:creationId xmlns="" xmlns:a16="http://schemas.microsoft.com/office/drawing/2014/main" id="{1D759E7A-BBEB-6829-4844-A66DC8EE1FC3}"/>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4E401B0B-087A-F396-BCD5-1AF709C69DF2}"/>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723832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A27ECF47-9878-7A9B-055E-37C498E3FF9E}"/>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 xmlns:a16="http://schemas.microsoft.com/office/drawing/2014/main" id="{0A625B3B-0B96-4ACE-A759-A581B77D0F18}"/>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89D9F8A3-B692-F42F-5779-24215338ADD5}"/>
              </a:ext>
            </a:extLst>
          </p:cNvPr>
          <p:cNvSpPr>
            <a:spLocks noGrp="1"/>
          </p:cNvSpPr>
          <p:nvPr>
            <p:ph type="dt" sz="half" idx="10"/>
          </p:nvPr>
        </p:nvSpPr>
        <p:spPr/>
        <p:txBody>
          <a:bodyPr/>
          <a:lstStyle/>
          <a:p>
            <a:fld id="{B6B90861-38FD-4201-B554-7B42E2CBE64A}" type="datetimeFigureOut">
              <a:rPr lang="tr-TR" smtClean="0"/>
              <a:t>1.12.2024</a:t>
            </a:fld>
            <a:endParaRPr lang="tr-TR"/>
          </a:p>
        </p:txBody>
      </p:sp>
      <p:sp>
        <p:nvSpPr>
          <p:cNvPr id="5" name="Alt Bilgi Yer Tutucusu 4">
            <a:extLst>
              <a:ext uri="{FF2B5EF4-FFF2-40B4-BE49-F238E27FC236}">
                <a16:creationId xmlns="" xmlns:a16="http://schemas.microsoft.com/office/drawing/2014/main" id="{B586BD47-F3DF-9269-4CA4-1F852F6D6072}"/>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543D7864-73D2-6F93-915F-19195DA624AE}"/>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612287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 xmlns:a16="http://schemas.microsoft.com/office/drawing/2014/main" id="{24D968A1-7BEB-BBEE-E5D0-B6C031A81F6E}"/>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 xmlns:a16="http://schemas.microsoft.com/office/drawing/2014/main" id="{66205CC9-676D-B103-384F-0E2135B92AE8}"/>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AD2BA35E-9402-84F5-456B-BA9335759135}"/>
              </a:ext>
            </a:extLst>
          </p:cNvPr>
          <p:cNvSpPr>
            <a:spLocks noGrp="1"/>
          </p:cNvSpPr>
          <p:nvPr>
            <p:ph type="dt" sz="half" idx="10"/>
          </p:nvPr>
        </p:nvSpPr>
        <p:spPr/>
        <p:txBody>
          <a:bodyPr/>
          <a:lstStyle/>
          <a:p>
            <a:fld id="{B6B90861-38FD-4201-B554-7B42E2CBE64A}" type="datetimeFigureOut">
              <a:rPr lang="tr-TR" smtClean="0"/>
              <a:t>1.12.2024</a:t>
            </a:fld>
            <a:endParaRPr lang="tr-TR"/>
          </a:p>
        </p:txBody>
      </p:sp>
      <p:sp>
        <p:nvSpPr>
          <p:cNvPr id="5" name="Alt Bilgi Yer Tutucusu 4">
            <a:extLst>
              <a:ext uri="{FF2B5EF4-FFF2-40B4-BE49-F238E27FC236}">
                <a16:creationId xmlns="" xmlns:a16="http://schemas.microsoft.com/office/drawing/2014/main" id="{405EB893-F1A1-6CA3-97DB-44B725EE4DE1}"/>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F6D09135-5D0C-D1CC-78D0-5B2BDC137DE2}"/>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151866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0AE39059-D8F1-AEE7-751F-E5AE4A6EB30E}"/>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xmlns="" id="{1F5381E8-C519-0F68-1A51-F3B9381E0F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xmlns="" id="{D8E47650-6813-89B6-0220-B145FB058B16}"/>
              </a:ext>
            </a:extLst>
          </p:cNvPr>
          <p:cNvSpPr>
            <a:spLocks noGrp="1"/>
          </p:cNvSpPr>
          <p:nvPr>
            <p:ph type="dt" sz="half" idx="10"/>
          </p:nvPr>
        </p:nvSpPr>
        <p:spPr/>
        <p:txBody>
          <a:bodyPr/>
          <a:lstStyle/>
          <a:p>
            <a:fld id="{1A696B0F-17B0-42B1-B527-5CDEAA84ECAE}" type="datetime1">
              <a:rPr lang="tr-TR" smtClean="0">
                <a:solidFill>
                  <a:prstClr val="black">
                    <a:tint val="82000"/>
                  </a:prstClr>
                </a:solidFill>
              </a:rPr>
              <a:pPr/>
              <a:t>1.12.2024</a:t>
            </a:fld>
            <a:endParaRPr lang="tr-TR">
              <a:solidFill>
                <a:prstClr val="black">
                  <a:tint val="82000"/>
                </a:prstClr>
              </a:solidFill>
            </a:endParaRPr>
          </a:p>
        </p:txBody>
      </p:sp>
      <p:sp>
        <p:nvSpPr>
          <p:cNvPr id="5" name="Alt Bilgi Yer Tutucusu 4">
            <a:extLst>
              <a:ext uri="{FF2B5EF4-FFF2-40B4-BE49-F238E27FC236}">
                <a16:creationId xmlns:a16="http://schemas.microsoft.com/office/drawing/2014/main" xmlns="" id="{1D759E7A-BBEB-6829-4844-A66DC8EE1FC3}"/>
              </a:ext>
            </a:extLst>
          </p:cNvPr>
          <p:cNvSpPr>
            <a:spLocks noGrp="1"/>
          </p:cNvSpPr>
          <p:nvPr>
            <p:ph type="ftr" sz="quarter" idx="11"/>
          </p:nvPr>
        </p:nvSpPr>
        <p:spPr/>
        <p:txBody>
          <a:bodyPr/>
          <a:lstStyle/>
          <a:p>
            <a:endParaRPr lang="tr-TR">
              <a:solidFill>
                <a:prstClr val="black">
                  <a:tint val="82000"/>
                </a:prstClr>
              </a:solidFill>
            </a:endParaRPr>
          </a:p>
        </p:txBody>
      </p:sp>
      <p:sp>
        <p:nvSpPr>
          <p:cNvPr id="6" name="Slayt Numarası Yer Tutucusu 5">
            <a:extLst>
              <a:ext uri="{FF2B5EF4-FFF2-40B4-BE49-F238E27FC236}">
                <a16:creationId xmlns:a16="http://schemas.microsoft.com/office/drawing/2014/main" xmlns="" id="{4E401B0B-087A-F396-BCD5-1AF709C69DF2}"/>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39023645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FCBC3BB6-1FA2-023A-BD8C-564338867EB7}"/>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4FD01E38-ADE4-6440-2537-7425F79759E4}"/>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FBBE0FAB-88B3-1B23-FDC1-03B8A1FA8403}"/>
              </a:ext>
            </a:extLst>
          </p:cNvPr>
          <p:cNvSpPr>
            <a:spLocks noGrp="1"/>
          </p:cNvSpPr>
          <p:nvPr>
            <p:ph type="dt" sz="half" idx="10"/>
          </p:nvPr>
        </p:nvSpPr>
        <p:spPr/>
        <p:txBody>
          <a:bodyPr/>
          <a:lstStyle/>
          <a:p>
            <a:fld id="{9B8E1500-48A7-4BE4-AC2E-1DF0567BCFED}" type="datetime1">
              <a:rPr lang="tr-TR" smtClean="0">
                <a:solidFill>
                  <a:prstClr val="black">
                    <a:tint val="82000"/>
                  </a:prstClr>
                </a:solidFill>
              </a:rPr>
              <a:pPr/>
              <a:t>1.12.2024</a:t>
            </a:fld>
            <a:endParaRPr lang="tr-TR">
              <a:solidFill>
                <a:prstClr val="black">
                  <a:tint val="82000"/>
                </a:prstClr>
              </a:solidFill>
            </a:endParaRPr>
          </a:p>
        </p:txBody>
      </p:sp>
      <p:sp>
        <p:nvSpPr>
          <p:cNvPr id="5" name="Alt Bilgi Yer Tutucusu 4">
            <a:extLst>
              <a:ext uri="{FF2B5EF4-FFF2-40B4-BE49-F238E27FC236}">
                <a16:creationId xmlns:a16="http://schemas.microsoft.com/office/drawing/2014/main" xmlns="" id="{C4F16E73-0570-002B-7CB8-675218646D6D}"/>
              </a:ext>
            </a:extLst>
          </p:cNvPr>
          <p:cNvSpPr>
            <a:spLocks noGrp="1"/>
          </p:cNvSpPr>
          <p:nvPr>
            <p:ph type="ftr" sz="quarter" idx="11"/>
          </p:nvPr>
        </p:nvSpPr>
        <p:spPr/>
        <p:txBody>
          <a:bodyPr/>
          <a:lstStyle/>
          <a:p>
            <a:endParaRPr lang="tr-TR">
              <a:solidFill>
                <a:prstClr val="black">
                  <a:tint val="82000"/>
                </a:prstClr>
              </a:solidFill>
            </a:endParaRPr>
          </a:p>
        </p:txBody>
      </p:sp>
      <p:sp>
        <p:nvSpPr>
          <p:cNvPr id="6" name="Slayt Numarası Yer Tutucusu 5">
            <a:extLst>
              <a:ext uri="{FF2B5EF4-FFF2-40B4-BE49-F238E27FC236}">
                <a16:creationId xmlns:a16="http://schemas.microsoft.com/office/drawing/2014/main" xmlns="" id="{8428EF5B-EC32-2FE6-64CB-3E59FBEE1BF0}"/>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26785831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80DDBF9A-DEC1-9195-36D5-C6BB965FAEA7}"/>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xmlns="" id="{FCD7C2C5-5536-E29A-E2F9-94815E0F98D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xmlns="" id="{D7F85641-DD83-2C88-5662-180C5D80D20D}"/>
              </a:ext>
            </a:extLst>
          </p:cNvPr>
          <p:cNvSpPr>
            <a:spLocks noGrp="1"/>
          </p:cNvSpPr>
          <p:nvPr>
            <p:ph type="dt" sz="half" idx="10"/>
          </p:nvPr>
        </p:nvSpPr>
        <p:spPr/>
        <p:txBody>
          <a:bodyPr/>
          <a:lstStyle/>
          <a:p>
            <a:fld id="{26A63489-2C41-4C16-8074-443E007CE6D8}" type="datetime1">
              <a:rPr lang="tr-TR" smtClean="0">
                <a:solidFill>
                  <a:prstClr val="black">
                    <a:tint val="82000"/>
                  </a:prstClr>
                </a:solidFill>
              </a:rPr>
              <a:pPr/>
              <a:t>1.12.2024</a:t>
            </a:fld>
            <a:endParaRPr lang="tr-TR">
              <a:solidFill>
                <a:prstClr val="black">
                  <a:tint val="82000"/>
                </a:prstClr>
              </a:solidFill>
            </a:endParaRPr>
          </a:p>
        </p:txBody>
      </p:sp>
      <p:sp>
        <p:nvSpPr>
          <p:cNvPr id="5" name="Alt Bilgi Yer Tutucusu 4">
            <a:extLst>
              <a:ext uri="{FF2B5EF4-FFF2-40B4-BE49-F238E27FC236}">
                <a16:creationId xmlns:a16="http://schemas.microsoft.com/office/drawing/2014/main" xmlns="" id="{0F272A8C-AA9D-67FA-5B64-F502D6594ACC}"/>
              </a:ext>
            </a:extLst>
          </p:cNvPr>
          <p:cNvSpPr>
            <a:spLocks noGrp="1"/>
          </p:cNvSpPr>
          <p:nvPr>
            <p:ph type="ftr" sz="quarter" idx="11"/>
          </p:nvPr>
        </p:nvSpPr>
        <p:spPr/>
        <p:txBody>
          <a:bodyPr/>
          <a:lstStyle/>
          <a:p>
            <a:endParaRPr lang="tr-TR">
              <a:solidFill>
                <a:prstClr val="black">
                  <a:tint val="82000"/>
                </a:prstClr>
              </a:solidFill>
            </a:endParaRPr>
          </a:p>
        </p:txBody>
      </p:sp>
      <p:sp>
        <p:nvSpPr>
          <p:cNvPr id="6" name="Slayt Numarası Yer Tutucusu 5">
            <a:extLst>
              <a:ext uri="{FF2B5EF4-FFF2-40B4-BE49-F238E27FC236}">
                <a16:creationId xmlns:a16="http://schemas.microsoft.com/office/drawing/2014/main" xmlns="" id="{8CDDE6C4-2F4D-EEC7-D246-B1A14E2F3884}"/>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28760461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2E4F7CCF-98B0-B48D-250A-108360CD5E40}"/>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BF57EB08-5DA6-7D7B-91BF-33E4BEC86CE8}"/>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xmlns="" id="{F0F98869-4AC0-B5A7-0EBD-3154F5F1A88A}"/>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xmlns="" id="{98F48E2C-2EB1-3A81-A20E-7A12059BD6D3}"/>
              </a:ext>
            </a:extLst>
          </p:cNvPr>
          <p:cNvSpPr>
            <a:spLocks noGrp="1"/>
          </p:cNvSpPr>
          <p:nvPr>
            <p:ph type="dt" sz="half" idx="10"/>
          </p:nvPr>
        </p:nvSpPr>
        <p:spPr/>
        <p:txBody>
          <a:bodyPr/>
          <a:lstStyle/>
          <a:p>
            <a:fld id="{850FE4CD-37FB-44E9-8879-E68A1F08ED06}" type="datetime1">
              <a:rPr lang="tr-TR" smtClean="0">
                <a:solidFill>
                  <a:prstClr val="black">
                    <a:tint val="82000"/>
                  </a:prstClr>
                </a:solidFill>
              </a:rPr>
              <a:pPr/>
              <a:t>1.12.2024</a:t>
            </a:fld>
            <a:endParaRPr lang="tr-TR">
              <a:solidFill>
                <a:prstClr val="black">
                  <a:tint val="82000"/>
                </a:prstClr>
              </a:solidFill>
            </a:endParaRPr>
          </a:p>
        </p:txBody>
      </p:sp>
      <p:sp>
        <p:nvSpPr>
          <p:cNvPr id="6" name="Alt Bilgi Yer Tutucusu 5">
            <a:extLst>
              <a:ext uri="{FF2B5EF4-FFF2-40B4-BE49-F238E27FC236}">
                <a16:creationId xmlns:a16="http://schemas.microsoft.com/office/drawing/2014/main" xmlns="" id="{26874B82-4FE8-6E44-39D4-3BE6DE075BAD}"/>
              </a:ext>
            </a:extLst>
          </p:cNvPr>
          <p:cNvSpPr>
            <a:spLocks noGrp="1"/>
          </p:cNvSpPr>
          <p:nvPr>
            <p:ph type="ftr" sz="quarter" idx="11"/>
          </p:nvPr>
        </p:nvSpPr>
        <p:spPr/>
        <p:txBody>
          <a:bodyPr/>
          <a:lstStyle/>
          <a:p>
            <a:endParaRPr lang="tr-TR">
              <a:solidFill>
                <a:prstClr val="black">
                  <a:tint val="82000"/>
                </a:prstClr>
              </a:solidFill>
            </a:endParaRPr>
          </a:p>
        </p:txBody>
      </p:sp>
      <p:sp>
        <p:nvSpPr>
          <p:cNvPr id="7" name="Slayt Numarası Yer Tutucusu 6">
            <a:extLst>
              <a:ext uri="{FF2B5EF4-FFF2-40B4-BE49-F238E27FC236}">
                <a16:creationId xmlns:a16="http://schemas.microsoft.com/office/drawing/2014/main" xmlns="" id="{4030394C-8AD9-E52B-3B20-C0E668CB8F0B}"/>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9293032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BB4FF48A-4422-2C7F-99DD-52C5A6CCAB38}"/>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xmlns="" id="{36248460-D024-C703-65AF-731609781B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xmlns="" id="{3CA05617-FB0A-80F2-8087-1D45A8013A5A}"/>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xmlns="" id="{92AC350C-3CD7-2AFA-0F89-9B307461AA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xmlns="" id="{A277F425-EC18-695D-3C8D-369582D6BDF0}"/>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xmlns="" id="{ACA69513-AB25-708B-3586-34DC889FCA4D}"/>
              </a:ext>
            </a:extLst>
          </p:cNvPr>
          <p:cNvSpPr>
            <a:spLocks noGrp="1"/>
          </p:cNvSpPr>
          <p:nvPr>
            <p:ph type="dt" sz="half" idx="10"/>
          </p:nvPr>
        </p:nvSpPr>
        <p:spPr/>
        <p:txBody>
          <a:bodyPr/>
          <a:lstStyle/>
          <a:p>
            <a:fld id="{E10249CE-1595-4E5E-964F-EFD579EBB203}" type="datetime1">
              <a:rPr lang="tr-TR" smtClean="0">
                <a:solidFill>
                  <a:prstClr val="black">
                    <a:tint val="82000"/>
                  </a:prstClr>
                </a:solidFill>
              </a:rPr>
              <a:pPr/>
              <a:t>1.12.2024</a:t>
            </a:fld>
            <a:endParaRPr lang="tr-TR">
              <a:solidFill>
                <a:prstClr val="black">
                  <a:tint val="82000"/>
                </a:prstClr>
              </a:solidFill>
            </a:endParaRPr>
          </a:p>
        </p:txBody>
      </p:sp>
      <p:sp>
        <p:nvSpPr>
          <p:cNvPr id="8" name="Alt Bilgi Yer Tutucusu 7">
            <a:extLst>
              <a:ext uri="{FF2B5EF4-FFF2-40B4-BE49-F238E27FC236}">
                <a16:creationId xmlns:a16="http://schemas.microsoft.com/office/drawing/2014/main" xmlns="" id="{9DCB0143-EC6F-325D-C257-970ED50BA8CA}"/>
              </a:ext>
            </a:extLst>
          </p:cNvPr>
          <p:cNvSpPr>
            <a:spLocks noGrp="1"/>
          </p:cNvSpPr>
          <p:nvPr>
            <p:ph type="ftr" sz="quarter" idx="11"/>
          </p:nvPr>
        </p:nvSpPr>
        <p:spPr/>
        <p:txBody>
          <a:bodyPr/>
          <a:lstStyle/>
          <a:p>
            <a:endParaRPr lang="tr-TR">
              <a:solidFill>
                <a:prstClr val="black">
                  <a:tint val="82000"/>
                </a:prstClr>
              </a:solidFill>
            </a:endParaRPr>
          </a:p>
        </p:txBody>
      </p:sp>
      <p:sp>
        <p:nvSpPr>
          <p:cNvPr id="9" name="Slayt Numarası Yer Tutucusu 8">
            <a:extLst>
              <a:ext uri="{FF2B5EF4-FFF2-40B4-BE49-F238E27FC236}">
                <a16:creationId xmlns:a16="http://schemas.microsoft.com/office/drawing/2014/main" xmlns="" id="{B0595886-6C01-E13A-0A1F-E875A7A8BF1E}"/>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24212865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5E683738-37B6-A29E-82B8-23E7E813DBC1}"/>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xmlns="" id="{8243DE0C-6531-6EF6-FF3C-EFB0198916BD}"/>
              </a:ext>
            </a:extLst>
          </p:cNvPr>
          <p:cNvSpPr>
            <a:spLocks noGrp="1"/>
          </p:cNvSpPr>
          <p:nvPr>
            <p:ph type="dt" sz="half" idx="10"/>
          </p:nvPr>
        </p:nvSpPr>
        <p:spPr/>
        <p:txBody>
          <a:bodyPr/>
          <a:lstStyle/>
          <a:p>
            <a:fld id="{5F0FB7A9-D7AB-4869-886E-A0E959B3B6EB}" type="datetime1">
              <a:rPr lang="tr-TR" smtClean="0">
                <a:solidFill>
                  <a:prstClr val="black">
                    <a:tint val="82000"/>
                  </a:prstClr>
                </a:solidFill>
              </a:rPr>
              <a:pPr/>
              <a:t>1.12.2024</a:t>
            </a:fld>
            <a:endParaRPr lang="tr-TR">
              <a:solidFill>
                <a:prstClr val="black">
                  <a:tint val="82000"/>
                </a:prstClr>
              </a:solidFill>
            </a:endParaRPr>
          </a:p>
        </p:txBody>
      </p:sp>
      <p:sp>
        <p:nvSpPr>
          <p:cNvPr id="4" name="Alt Bilgi Yer Tutucusu 3">
            <a:extLst>
              <a:ext uri="{FF2B5EF4-FFF2-40B4-BE49-F238E27FC236}">
                <a16:creationId xmlns:a16="http://schemas.microsoft.com/office/drawing/2014/main" xmlns="" id="{6CA02DDE-F1B7-C758-FA55-8BAF23F4A43A}"/>
              </a:ext>
            </a:extLst>
          </p:cNvPr>
          <p:cNvSpPr>
            <a:spLocks noGrp="1"/>
          </p:cNvSpPr>
          <p:nvPr>
            <p:ph type="ftr" sz="quarter" idx="11"/>
          </p:nvPr>
        </p:nvSpPr>
        <p:spPr/>
        <p:txBody>
          <a:bodyPr/>
          <a:lstStyle/>
          <a:p>
            <a:endParaRPr lang="tr-TR">
              <a:solidFill>
                <a:prstClr val="black">
                  <a:tint val="82000"/>
                </a:prstClr>
              </a:solidFill>
            </a:endParaRPr>
          </a:p>
        </p:txBody>
      </p:sp>
      <p:sp>
        <p:nvSpPr>
          <p:cNvPr id="5" name="Slayt Numarası Yer Tutucusu 4">
            <a:extLst>
              <a:ext uri="{FF2B5EF4-FFF2-40B4-BE49-F238E27FC236}">
                <a16:creationId xmlns:a16="http://schemas.microsoft.com/office/drawing/2014/main" xmlns="" id="{2AFD6C34-691D-1FDA-EBAA-A3E156F1155F}"/>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36632968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xmlns="" id="{B4A4FDC7-50AF-E624-F41E-29923C2EEDF0}"/>
              </a:ext>
            </a:extLst>
          </p:cNvPr>
          <p:cNvSpPr>
            <a:spLocks noGrp="1"/>
          </p:cNvSpPr>
          <p:nvPr>
            <p:ph type="dt" sz="half" idx="10"/>
          </p:nvPr>
        </p:nvSpPr>
        <p:spPr/>
        <p:txBody>
          <a:bodyPr/>
          <a:lstStyle/>
          <a:p>
            <a:fld id="{344C3914-0F24-43D5-9183-79C7E2EC2854}" type="datetime1">
              <a:rPr lang="tr-TR" smtClean="0">
                <a:solidFill>
                  <a:prstClr val="black">
                    <a:tint val="82000"/>
                  </a:prstClr>
                </a:solidFill>
              </a:rPr>
              <a:pPr/>
              <a:t>1.12.2024</a:t>
            </a:fld>
            <a:endParaRPr lang="tr-TR">
              <a:solidFill>
                <a:prstClr val="black">
                  <a:tint val="82000"/>
                </a:prstClr>
              </a:solidFill>
            </a:endParaRPr>
          </a:p>
        </p:txBody>
      </p:sp>
      <p:sp>
        <p:nvSpPr>
          <p:cNvPr id="3" name="Alt Bilgi Yer Tutucusu 2">
            <a:extLst>
              <a:ext uri="{FF2B5EF4-FFF2-40B4-BE49-F238E27FC236}">
                <a16:creationId xmlns:a16="http://schemas.microsoft.com/office/drawing/2014/main" xmlns="" id="{E9268742-41C0-D0E5-4F7F-247D4CA8DB15}"/>
              </a:ext>
            </a:extLst>
          </p:cNvPr>
          <p:cNvSpPr>
            <a:spLocks noGrp="1"/>
          </p:cNvSpPr>
          <p:nvPr>
            <p:ph type="ftr" sz="quarter" idx="11"/>
          </p:nvPr>
        </p:nvSpPr>
        <p:spPr/>
        <p:txBody>
          <a:bodyPr/>
          <a:lstStyle/>
          <a:p>
            <a:endParaRPr lang="tr-TR">
              <a:solidFill>
                <a:prstClr val="black">
                  <a:tint val="82000"/>
                </a:prstClr>
              </a:solidFill>
            </a:endParaRPr>
          </a:p>
        </p:txBody>
      </p:sp>
      <p:sp>
        <p:nvSpPr>
          <p:cNvPr id="4" name="Slayt Numarası Yer Tutucusu 3">
            <a:extLst>
              <a:ext uri="{FF2B5EF4-FFF2-40B4-BE49-F238E27FC236}">
                <a16:creationId xmlns:a16="http://schemas.microsoft.com/office/drawing/2014/main" xmlns="" id="{663DD4D6-2F55-1DE6-8677-F12530C1EF99}"/>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11357729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AFFAED36-DB87-8104-0D6F-7173809D636C}"/>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F51C7622-3649-D273-005A-A674C1F171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xmlns="" id="{F78D0537-0D7A-0AC9-8363-91ED02AC49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xmlns="" id="{13421CF0-556B-4BB0-C4E8-9DB21F5A5299}"/>
              </a:ext>
            </a:extLst>
          </p:cNvPr>
          <p:cNvSpPr>
            <a:spLocks noGrp="1"/>
          </p:cNvSpPr>
          <p:nvPr>
            <p:ph type="dt" sz="half" idx="10"/>
          </p:nvPr>
        </p:nvSpPr>
        <p:spPr/>
        <p:txBody>
          <a:bodyPr/>
          <a:lstStyle/>
          <a:p>
            <a:fld id="{3F114438-F7DF-4120-B17F-175007C5599A}" type="datetime1">
              <a:rPr lang="tr-TR" smtClean="0">
                <a:solidFill>
                  <a:prstClr val="black">
                    <a:tint val="82000"/>
                  </a:prstClr>
                </a:solidFill>
              </a:rPr>
              <a:pPr/>
              <a:t>1.12.2024</a:t>
            </a:fld>
            <a:endParaRPr lang="tr-TR">
              <a:solidFill>
                <a:prstClr val="black">
                  <a:tint val="82000"/>
                </a:prstClr>
              </a:solidFill>
            </a:endParaRPr>
          </a:p>
        </p:txBody>
      </p:sp>
      <p:sp>
        <p:nvSpPr>
          <p:cNvPr id="6" name="Alt Bilgi Yer Tutucusu 5">
            <a:extLst>
              <a:ext uri="{FF2B5EF4-FFF2-40B4-BE49-F238E27FC236}">
                <a16:creationId xmlns:a16="http://schemas.microsoft.com/office/drawing/2014/main" xmlns="" id="{97DF0F20-26F5-261D-56C3-017A5B529939}"/>
              </a:ext>
            </a:extLst>
          </p:cNvPr>
          <p:cNvSpPr>
            <a:spLocks noGrp="1"/>
          </p:cNvSpPr>
          <p:nvPr>
            <p:ph type="ftr" sz="quarter" idx="11"/>
          </p:nvPr>
        </p:nvSpPr>
        <p:spPr/>
        <p:txBody>
          <a:bodyPr/>
          <a:lstStyle/>
          <a:p>
            <a:endParaRPr lang="tr-TR">
              <a:solidFill>
                <a:prstClr val="black">
                  <a:tint val="82000"/>
                </a:prstClr>
              </a:solidFill>
            </a:endParaRPr>
          </a:p>
        </p:txBody>
      </p:sp>
      <p:sp>
        <p:nvSpPr>
          <p:cNvPr id="7" name="Slayt Numarası Yer Tutucusu 6">
            <a:extLst>
              <a:ext uri="{FF2B5EF4-FFF2-40B4-BE49-F238E27FC236}">
                <a16:creationId xmlns:a16="http://schemas.microsoft.com/office/drawing/2014/main" xmlns="" id="{A65A3824-6EBA-E2CD-5756-3D1DFAA34B69}"/>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6302177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FCBC3BB6-1FA2-023A-BD8C-564338867EB7}"/>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4FD01E38-ADE4-6440-2537-7425F79759E4}"/>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FBBE0FAB-88B3-1B23-FDC1-03B8A1FA8403}"/>
              </a:ext>
            </a:extLst>
          </p:cNvPr>
          <p:cNvSpPr>
            <a:spLocks noGrp="1"/>
          </p:cNvSpPr>
          <p:nvPr>
            <p:ph type="dt" sz="half" idx="10"/>
          </p:nvPr>
        </p:nvSpPr>
        <p:spPr/>
        <p:txBody>
          <a:bodyPr/>
          <a:lstStyle/>
          <a:p>
            <a:fld id="{B6B90861-38FD-4201-B554-7B42E2CBE64A}" type="datetimeFigureOut">
              <a:rPr lang="tr-TR" smtClean="0"/>
              <a:t>1.12.2024</a:t>
            </a:fld>
            <a:endParaRPr lang="tr-TR"/>
          </a:p>
        </p:txBody>
      </p:sp>
      <p:sp>
        <p:nvSpPr>
          <p:cNvPr id="5" name="Alt Bilgi Yer Tutucusu 4">
            <a:extLst>
              <a:ext uri="{FF2B5EF4-FFF2-40B4-BE49-F238E27FC236}">
                <a16:creationId xmlns="" xmlns:a16="http://schemas.microsoft.com/office/drawing/2014/main" id="{C4F16E73-0570-002B-7CB8-675218646D6D}"/>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8428EF5B-EC32-2FE6-64CB-3E59FBEE1BF0}"/>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27522630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750C79CD-AC58-1998-74E7-637110989286}"/>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xmlns="" id="{C003D3C4-CCE8-C692-3430-D379B3D07D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xmlns="" id="{68E23140-DFBF-7487-D7FB-BA16A78707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xmlns="" id="{47CA9042-C1AD-949C-2785-38AB1545D0F8}"/>
              </a:ext>
            </a:extLst>
          </p:cNvPr>
          <p:cNvSpPr>
            <a:spLocks noGrp="1"/>
          </p:cNvSpPr>
          <p:nvPr>
            <p:ph type="dt" sz="half" idx="10"/>
          </p:nvPr>
        </p:nvSpPr>
        <p:spPr/>
        <p:txBody>
          <a:bodyPr/>
          <a:lstStyle/>
          <a:p>
            <a:fld id="{A073F693-F194-49FF-8C54-C6EC6745686D}" type="datetime1">
              <a:rPr lang="tr-TR" smtClean="0">
                <a:solidFill>
                  <a:prstClr val="black">
                    <a:tint val="82000"/>
                  </a:prstClr>
                </a:solidFill>
              </a:rPr>
              <a:pPr/>
              <a:t>1.12.2024</a:t>
            </a:fld>
            <a:endParaRPr lang="tr-TR">
              <a:solidFill>
                <a:prstClr val="black">
                  <a:tint val="82000"/>
                </a:prstClr>
              </a:solidFill>
            </a:endParaRPr>
          </a:p>
        </p:txBody>
      </p:sp>
      <p:sp>
        <p:nvSpPr>
          <p:cNvPr id="6" name="Alt Bilgi Yer Tutucusu 5">
            <a:extLst>
              <a:ext uri="{FF2B5EF4-FFF2-40B4-BE49-F238E27FC236}">
                <a16:creationId xmlns:a16="http://schemas.microsoft.com/office/drawing/2014/main" xmlns="" id="{6C56CADD-6376-4EC6-02F2-B5569BC08B9B}"/>
              </a:ext>
            </a:extLst>
          </p:cNvPr>
          <p:cNvSpPr>
            <a:spLocks noGrp="1"/>
          </p:cNvSpPr>
          <p:nvPr>
            <p:ph type="ftr" sz="quarter" idx="11"/>
          </p:nvPr>
        </p:nvSpPr>
        <p:spPr/>
        <p:txBody>
          <a:bodyPr/>
          <a:lstStyle/>
          <a:p>
            <a:endParaRPr lang="tr-TR">
              <a:solidFill>
                <a:prstClr val="black">
                  <a:tint val="82000"/>
                </a:prstClr>
              </a:solidFill>
            </a:endParaRPr>
          </a:p>
        </p:txBody>
      </p:sp>
      <p:sp>
        <p:nvSpPr>
          <p:cNvPr id="7" name="Slayt Numarası Yer Tutucusu 6">
            <a:extLst>
              <a:ext uri="{FF2B5EF4-FFF2-40B4-BE49-F238E27FC236}">
                <a16:creationId xmlns:a16="http://schemas.microsoft.com/office/drawing/2014/main" xmlns="" id="{87772F30-E06D-D72A-6FD9-44E41D211C6D}"/>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17640079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A27ECF47-9878-7A9B-055E-37C498E3FF9E}"/>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xmlns="" id="{0A625B3B-0B96-4ACE-A759-A581B77D0F18}"/>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89D9F8A3-B692-F42F-5779-24215338ADD5}"/>
              </a:ext>
            </a:extLst>
          </p:cNvPr>
          <p:cNvSpPr>
            <a:spLocks noGrp="1"/>
          </p:cNvSpPr>
          <p:nvPr>
            <p:ph type="dt" sz="half" idx="10"/>
          </p:nvPr>
        </p:nvSpPr>
        <p:spPr/>
        <p:txBody>
          <a:bodyPr/>
          <a:lstStyle/>
          <a:p>
            <a:fld id="{493C6311-7F40-447D-873D-B4A126DCB5FF}" type="datetime1">
              <a:rPr lang="tr-TR" smtClean="0">
                <a:solidFill>
                  <a:prstClr val="black">
                    <a:tint val="82000"/>
                  </a:prstClr>
                </a:solidFill>
              </a:rPr>
              <a:pPr/>
              <a:t>1.12.2024</a:t>
            </a:fld>
            <a:endParaRPr lang="tr-TR">
              <a:solidFill>
                <a:prstClr val="black">
                  <a:tint val="82000"/>
                </a:prstClr>
              </a:solidFill>
            </a:endParaRPr>
          </a:p>
        </p:txBody>
      </p:sp>
      <p:sp>
        <p:nvSpPr>
          <p:cNvPr id="5" name="Alt Bilgi Yer Tutucusu 4">
            <a:extLst>
              <a:ext uri="{FF2B5EF4-FFF2-40B4-BE49-F238E27FC236}">
                <a16:creationId xmlns:a16="http://schemas.microsoft.com/office/drawing/2014/main" xmlns="" id="{B586BD47-F3DF-9269-4CA4-1F852F6D6072}"/>
              </a:ext>
            </a:extLst>
          </p:cNvPr>
          <p:cNvSpPr>
            <a:spLocks noGrp="1"/>
          </p:cNvSpPr>
          <p:nvPr>
            <p:ph type="ftr" sz="quarter" idx="11"/>
          </p:nvPr>
        </p:nvSpPr>
        <p:spPr/>
        <p:txBody>
          <a:bodyPr/>
          <a:lstStyle/>
          <a:p>
            <a:endParaRPr lang="tr-TR">
              <a:solidFill>
                <a:prstClr val="black">
                  <a:tint val="82000"/>
                </a:prstClr>
              </a:solidFill>
            </a:endParaRPr>
          </a:p>
        </p:txBody>
      </p:sp>
      <p:sp>
        <p:nvSpPr>
          <p:cNvPr id="6" name="Slayt Numarası Yer Tutucusu 5">
            <a:extLst>
              <a:ext uri="{FF2B5EF4-FFF2-40B4-BE49-F238E27FC236}">
                <a16:creationId xmlns:a16="http://schemas.microsoft.com/office/drawing/2014/main" xmlns="" id="{543D7864-73D2-6F93-915F-19195DA624AE}"/>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3078859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xmlns="" id="{24D968A1-7BEB-BBEE-E5D0-B6C031A81F6E}"/>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xmlns="" id="{66205CC9-676D-B103-384F-0E2135B92AE8}"/>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AD2BA35E-9402-84F5-456B-BA9335759135}"/>
              </a:ext>
            </a:extLst>
          </p:cNvPr>
          <p:cNvSpPr>
            <a:spLocks noGrp="1"/>
          </p:cNvSpPr>
          <p:nvPr>
            <p:ph type="dt" sz="half" idx="10"/>
          </p:nvPr>
        </p:nvSpPr>
        <p:spPr/>
        <p:txBody>
          <a:bodyPr/>
          <a:lstStyle/>
          <a:p>
            <a:fld id="{5F458143-39D3-43E2-A180-76A2AF15120D}" type="datetime1">
              <a:rPr lang="tr-TR" smtClean="0">
                <a:solidFill>
                  <a:prstClr val="black">
                    <a:tint val="82000"/>
                  </a:prstClr>
                </a:solidFill>
              </a:rPr>
              <a:pPr/>
              <a:t>1.12.2024</a:t>
            </a:fld>
            <a:endParaRPr lang="tr-TR">
              <a:solidFill>
                <a:prstClr val="black">
                  <a:tint val="82000"/>
                </a:prstClr>
              </a:solidFill>
            </a:endParaRPr>
          </a:p>
        </p:txBody>
      </p:sp>
      <p:sp>
        <p:nvSpPr>
          <p:cNvPr id="5" name="Alt Bilgi Yer Tutucusu 4">
            <a:extLst>
              <a:ext uri="{FF2B5EF4-FFF2-40B4-BE49-F238E27FC236}">
                <a16:creationId xmlns:a16="http://schemas.microsoft.com/office/drawing/2014/main" xmlns="" id="{405EB893-F1A1-6CA3-97DB-44B725EE4DE1}"/>
              </a:ext>
            </a:extLst>
          </p:cNvPr>
          <p:cNvSpPr>
            <a:spLocks noGrp="1"/>
          </p:cNvSpPr>
          <p:nvPr>
            <p:ph type="ftr" sz="quarter" idx="11"/>
          </p:nvPr>
        </p:nvSpPr>
        <p:spPr/>
        <p:txBody>
          <a:bodyPr/>
          <a:lstStyle/>
          <a:p>
            <a:endParaRPr lang="tr-TR">
              <a:solidFill>
                <a:prstClr val="black">
                  <a:tint val="82000"/>
                </a:prstClr>
              </a:solidFill>
            </a:endParaRPr>
          </a:p>
        </p:txBody>
      </p:sp>
      <p:sp>
        <p:nvSpPr>
          <p:cNvPr id="6" name="Slayt Numarası Yer Tutucusu 5">
            <a:extLst>
              <a:ext uri="{FF2B5EF4-FFF2-40B4-BE49-F238E27FC236}">
                <a16:creationId xmlns:a16="http://schemas.microsoft.com/office/drawing/2014/main" xmlns="" id="{F6D09135-5D0C-D1CC-78D0-5B2BDC137DE2}"/>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574708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80DDBF9A-DEC1-9195-36D5-C6BB965FAEA7}"/>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 xmlns:a16="http://schemas.microsoft.com/office/drawing/2014/main" id="{FCD7C2C5-5536-E29A-E2F9-94815E0F98D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tr-TR"/>
              <a:t>Asıl metin stillerini düzenlemek için tıklayın</a:t>
            </a:r>
          </a:p>
        </p:txBody>
      </p:sp>
      <p:sp>
        <p:nvSpPr>
          <p:cNvPr id="4" name="Veri Yer Tutucusu 3">
            <a:extLst>
              <a:ext uri="{FF2B5EF4-FFF2-40B4-BE49-F238E27FC236}">
                <a16:creationId xmlns="" xmlns:a16="http://schemas.microsoft.com/office/drawing/2014/main" id="{D7F85641-DD83-2C88-5662-180C5D80D20D}"/>
              </a:ext>
            </a:extLst>
          </p:cNvPr>
          <p:cNvSpPr>
            <a:spLocks noGrp="1"/>
          </p:cNvSpPr>
          <p:nvPr>
            <p:ph type="dt" sz="half" idx="10"/>
          </p:nvPr>
        </p:nvSpPr>
        <p:spPr/>
        <p:txBody>
          <a:bodyPr/>
          <a:lstStyle/>
          <a:p>
            <a:fld id="{B6B90861-38FD-4201-B554-7B42E2CBE64A}" type="datetimeFigureOut">
              <a:rPr lang="tr-TR" smtClean="0"/>
              <a:t>1.12.2024</a:t>
            </a:fld>
            <a:endParaRPr lang="tr-TR"/>
          </a:p>
        </p:txBody>
      </p:sp>
      <p:sp>
        <p:nvSpPr>
          <p:cNvPr id="5" name="Alt Bilgi Yer Tutucusu 4">
            <a:extLst>
              <a:ext uri="{FF2B5EF4-FFF2-40B4-BE49-F238E27FC236}">
                <a16:creationId xmlns="" xmlns:a16="http://schemas.microsoft.com/office/drawing/2014/main" id="{0F272A8C-AA9D-67FA-5B64-F502D6594ACC}"/>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8CDDE6C4-2F4D-EEC7-D246-B1A14E2F3884}"/>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967844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E4F7CCF-98B0-B48D-250A-108360CD5E40}"/>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BF57EB08-5DA6-7D7B-91BF-33E4BEC86CE8}"/>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 xmlns:a16="http://schemas.microsoft.com/office/drawing/2014/main" id="{F0F98869-4AC0-B5A7-0EBD-3154F5F1A88A}"/>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 xmlns:a16="http://schemas.microsoft.com/office/drawing/2014/main" id="{98F48E2C-2EB1-3A81-A20E-7A12059BD6D3}"/>
              </a:ext>
            </a:extLst>
          </p:cNvPr>
          <p:cNvSpPr>
            <a:spLocks noGrp="1"/>
          </p:cNvSpPr>
          <p:nvPr>
            <p:ph type="dt" sz="half" idx="10"/>
          </p:nvPr>
        </p:nvSpPr>
        <p:spPr/>
        <p:txBody>
          <a:bodyPr/>
          <a:lstStyle/>
          <a:p>
            <a:fld id="{B6B90861-38FD-4201-B554-7B42E2CBE64A}" type="datetimeFigureOut">
              <a:rPr lang="tr-TR" smtClean="0"/>
              <a:t>1.12.2024</a:t>
            </a:fld>
            <a:endParaRPr lang="tr-TR"/>
          </a:p>
        </p:txBody>
      </p:sp>
      <p:sp>
        <p:nvSpPr>
          <p:cNvPr id="6" name="Alt Bilgi Yer Tutucusu 5">
            <a:extLst>
              <a:ext uri="{FF2B5EF4-FFF2-40B4-BE49-F238E27FC236}">
                <a16:creationId xmlns="" xmlns:a16="http://schemas.microsoft.com/office/drawing/2014/main" id="{26874B82-4FE8-6E44-39D4-3BE6DE075BAD}"/>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 xmlns:a16="http://schemas.microsoft.com/office/drawing/2014/main" id="{4030394C-8AD9-E52B-3B20-C0E668CB8F0B}"/>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2406843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BB4FF48A-4422-2C7F-99DD-52C5A6CCAB38}"/>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 xmlns:a16="http://schemas.microsoft.com/office/drawing/2014/main" id="{36248460-D024-C703-65AF-731609781B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 xmlns:a16="http://schemas.microsoft.com/office/drawing/2014/main" id="{3CA05617-FB0A-80F2-8087-1D45A8013A5A}"/>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 xmlns:a16="http://schemas.microsoft.com/office/drawing/2014/main" id="{92AC350C-3CD7-2AFA-0F89-9B307461AA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 xmlns:a16="http://schemas.microsoft.com/office/drawing/2014/main" id="{A277F425-EC18-695D-3C8D-369582D6BDF0}"/>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 xmlns:a16="http://schemas.microsoft.com/office/drawing/2014/main" id="{ACA69513-AB25-708B-3586-34DC889FCA4D}"/>
              </a:ext>
            </a:extLst>
          </p:cNvPr>
          <p:cNvSpPr>
            <a:spLocks noGrp="1"/>
          </p:cNvSpPr>
          <p:nvPr>
            <p:ph type="dt" sz="half" idx="10"/>
          </p:nvPr>
        </p:nvSpPr>
        <p:spPr/>
        <p:txBody>
          <a:bodyPr/>
          <a:lstStyle/>
          <a:p>
            <a:fld id="{B6B90861-38FD-4201-B554-7B42E2CBE64A}" type="datetimeFigureOut">
              <a:rPr lang="tr-TR" smtClean="0"/>
              <a:t>1.12.2024</a:t>
            </a:fld>
            <a:endParaRPr lang="tr-TR"/>
          </a:p>
        </p:txBody>
      </p:sp>
      <p:sp>
        <p:nvSpPr>
          <p:cNvPr id="8" name="Alt Bilgi Yer Tutucusu 7">
            <a:extLst>
              <a:ext uri="{FF2B5EF4-FFF2-40B4-BE49-F238E27FC236}">
                <a16:creationId xmlns="" xmlns:a16="http://schemas.microsoft.com/office/drawing/2014/main" id="{9DCB0143-EC6F-325D-C257-970ED50BA8CA}"/>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 xmlns:a16="http://schemas.microsoft.com/office/drawing/2014/main" id="{B0595886-6C01-E13A-0A1F-E875A7A8BF1E}"/>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992063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5E683738-37B6-A29E-82B8-23E7E813DBC1}"/>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 xmlns:a16="http://schemas.microsoft.com/office/drawing/2014/main" id="{8243DE0C-6531-6EF6-FF3C-EFB0198916BD}"/>
              </a:ext>
            </a:extLst>
          </p:cNvPr>
          <p:cNvSpPr>
            <a:spLocks noGrp="1"/>
          </p:cNvSpPr>
          <p:nvPr>
            <p:ph type="dt" sz="half" idx="10"/>
          </p:nvPr>
        </p:nvSpPr>
        <p:spPr/>
        <p:txBody>
          <a:bodyPr/>
          <a:lstStyle/>
          <a:p>
            <a:fld id="{B6B90861-38FD-4201-B554-7B42E2CBE64A}" type="datetimeFigureOut">
              <a:rPr lang="tr-TR" smtClean="0"/>
              <a:t>1.12.2024</a:t>
            </a:fld>
            <a:endParaRPr lang="tr-TR"/>
          </a:p>
        </p:txBody>
      </p:sp>
      <p:sp>
        <p:nvSpPr>
          <p:cNvPr id="4" name="Alt Bilgi Yer Tutucusu 3">
            <a:extLst>
              <a:ext uri="{FF2B5EF4-FFF2-40B4-BE49-F238E27FC236}">
                <a16:creationId xmlns="" xmlns:a16="http://schemas.microsoft.com/office/drawing/2014/main" id="{6CA02DDE-F1B7-C758-FA55-8BAF23F4A43A}"/>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 xmlns:a16="http://schemas.microsoft.com/office/drawing/2014/main" id="{2AFD6C34-691D-1FDA-EBAA-A3E156F1155F}"/>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7775439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 xmlns:a16="http://schemas.microsoft.com/office/drawing/2014/main" id="{B4A4FDC7-50AF-E624-F41E-29923C2EEDF0}"/>
              </a:ext>
            </a:extLst>
          </p:cNvPr>
          <p:cNvSpPr>
            <a:spLocks noGrp="1"/>
          </p:cNvSpPr>
          <p:nvPr>
            <p:ph type="dt" sz="half" idx="10"/>
          </p:nvPr>
        </p:nvSpPr>
        <p:spPr/>
        <p:txBody>
          <a:bodyPr/>
          <a:lstStyle/>
          <a:p>
            <a:fld id="{B6B90861-38FD-4201-B554-7B42E2CBE64A}" type="datetimeFigureOut">
              <a:rPr lang="tr-TR" smtClean="0"/>
              <a:t>1.12.2024</a:t>
            </a:fld>
            <a:endParaRPr lang="tr-TR"/>
          </a:p>
        </p:txBody>
      </p:sp>
      <p:sp>
        <p:nvSpPr>
          <p:cNvPr id="3" name="Alt Bilgi Yer Tutucusu 2">
            <a:extLst>
              <a:ext uri="{FF2B5EF4-FFF2-40B4-BE49-F238E27FC236}">
                <a16:creationId xmlns="" xmlns:a16="http://schemas.microsoft.com/office/drawing/2014/main" id="{E9268742-41C0-D0E5-4F7F-247D4CA8DB15}"/>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 xmlns:a16="http://schemas.microsoft.com/office/drawing/2014/main" id="{663DD4D6-2F55-1DE6-8677-F12530C1EF99}"/>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2208622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AFFAED36-DB87-8104-0D6F-7173809D636C}"/>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F51C7622-3649-D273-005A-A674C1F171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 xmlns:a16="http://schemas.microsoft.com/office/drawing/2014/main" id="{F78D0537-0D7A-0AC9-8363-91ED02AC49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 xmlns:a16="http://schemas.microsoft.com/office/drawing/2014/main" id="{13421CF0-556B-4BB0-C4E8-9DB21F5A5299}"/>
              </a:ext>
            </a:extLst>
          </p:cNvPr>
          <p:cNvSpPr>
            <a:spLocks noGrp="1"/>
          </p:cNvSpPr>
          <p:nvPr>
            <p:ph type="dt" sz="half" idx="10"/>
          </p:nvPr>
        </p:nvSpPr>
        <p:spPr/>
        <p:txBody>
          <a:bodyPr/>
          <a:lstStyle/>
          <a:p>
            <a:fld id="{B6B90861-38FD-4201-B554-7B42E2CBE64A}" type="datetimeFigureOut">
              <a:rPr lang="tr-TR" smtClean="0"/>
              <a:t>1.12.2024</a:t>
            </a:fld>
            <a:endParaRPr lang="tr-TR"/>
          </a:p>
        </p:txBody>
      </p:sp>
      <p:sp>
        <p:nvSpPr>
          <p:cNvPr id="6" name="Alt Bilgi Yer Tutucusu 5">
            <a:extLst>
              <a:ext uri="{FF2B5EF4-FFF2-40B4-BE49-F238E27FC236}">
                <a16:creationId xmlns="" xmlns:a16="http://schemas.microsoft.com/office/drawing/2014/main" id="{97DF0F20-26F5-261D-56C3-017A5B52993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 xmlns:a16="http://schemas.microsoft.com/office/drawing/2014/main" id="{A65A3824-6EBA-E2CD-5756-3D1DFAA34B69}"/>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705176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750C79CD-AC58-1998-74E7-637110989286}"/>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 xmlns:a16="http://schemas.microsoft.com/office/drawing/2014/main" id="{C003D3C4-CCE8-C692-3430-D379B3D07D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 xmlns:a16="http://schemas.microsoft.com/office/drawing/2014/main" id="{68E23140-DFBF-7487-D7FB-BA16A78707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 xmlns:a16="http://schemas.microsoft.com/office/drawing/2014/main" id="{47CA9042-C1AD-949C-2785-38AB1545D0F8}"/>
              </a:ext>
            </a:extLst>
          </p:cNvPr>
          <p:cNvSpPr>
            <a:spLocks noGrp="1"/>
          </p:cNvSpPr>
          <p:nvPr>
            <p:ph type="dt" sz="half" idx="10"/>
          </p:nvPr>
        </p:nvSpPr>
        <p:spPr/>
        <p:txBody>
          <a:bodyPr/>
          <a:lstStyle/>
          <a:p>
            <a:fld id="{B6B90861-38FD-4201-B554-7B42E2CBE64A}" type="datetimeFigureOut">
              <a:rPr lang="tr-TR" smtClean="0"/>
              <a:t>1.12.2024</a:t>
            </a:fld>
            <a:endParaRPr lang="tr-TR"/>
          </a:p>
        </p:txBody>
      </p:sp>
      <p:sp>
        <p:nvSpPr>
          <p:cNvPr id="6" name="Alt Bilgi Yer Tutucusu 5">
            <a:extLst>
              <a:ext uri="{FF2B5EF4-FFF2-40B4-BE49-F238E27FC236}">
                <a16:creationId xmlns="" xmlns:a16="http://schemas.microsoft.com/office/drawing/2014/main" id="{6C56CADD-6376-4EC6-02F2-B5569BC08B9B}"/>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 xmlns:a16="http://schemas.microsoft.com/office/drawing/2014/main" id="{87772F30-E06D-D72A-6FD9-44E41D211C6D}"/>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9762421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 xmlns:a16="http://schemas.microsoft.com/office/drawing/2014/main" id="{E73848D4-AFC7-C6DE-F686-6723B92BA9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 xmlns:a16="http://schemas.microsoft.com/office/drawing/2014/main" id="{3BF0B5E9-3909-7D06-AE86-D943D1F30A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4FE14AF8-8C16-D905-4F5D-51512B3C22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6B90861-38FD-4201-B554-7B42E2CBE64A}" type="datetimeFigureOut">
              <a:rPr lang="tr-TR" smtClean="0"/>
              <a:t>1.12.2024</a:t>
            </a:fld>
            <a:endParaRPr lang="tr-TR"/>
          </a:p>
        </p:txBody>
      </p:sp>
      <p:sp>
        <p:nvSpPr>
          <p:cNvPr id="5" name="Alt Bilgi Yer Tutucusu 4">
            <a:extLst>
              <a:ext uri="{FF2B5EF4-FFF2-40B4-BE49-F238E27FC236}">
                <a16:creationId xmlns="" xmlns:a16="http://schemas.microsoft.com/office/drawing/2014/main" id="{63E5DF3A-4F32-610E-7942-EAD6D63637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tr-TR"/>
          </a:p>
        </p:txBody>
      </p:sp>
      <p:sp>
        <p:nvSpPr>
          <p:cNvPr id="6" name="Slayt Numarası Yer Tutucusu 5">
            <a:extLst>
              <a:ext uri="{FF2B5EF4-FFF2-40B4-BE49-F238E27FC236}">
                <a16:creationId xmlns="" xmlns:a16="http://schemas.microsoft.com/office/drawing/2014/main" id="{28A260AE-27A4-524E-50C0-D7B256DE9F7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8258AEF-8E39-4A09-9142-8BC0F5FA82E7}" type="slidenum">
              <a:rPr lang="tr-TR" smtClean="0"/>
              <a:t>‹#›</a:t>
            </a:fld>
            <a:endParaRPr lang="tr-TR"/>
          </a:p>
        </p:txBody>
      </p:sp>
    </p:spTree>
    <p:extLst>
      <p:ext uri="{BB962C8B-B14F-4D97-AF65-F5344CB8AC3E}">
        <p14:creationId xmlns:p14="http://schemas.microsoft.com/office/powerpoint/2010/main" val="4958513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xmlns="" id="{E73848D4-AFC7-C6DE-F686-6723B92BA9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xmlns="" id="{3BF0B5E9-3909-7D06-AE86-D943D1F30A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4FE14AF8-8C16-D905-4F5D-51512B3C22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306300B-950E-424B-85AD-81C929066940}" type="datetime1">
              <a:rPr lang="tr-TR" smtClean="0">
                <a:solidFill>
                  <a:prstClr val="black">
                    <a:tint val="82000"/>
                  </a:prstClr>
                </a:solidFill>
              </a:rPr>
              <a:pPr/>
              <a:t>1.12.2024</a:t>
            </a:fld>
            <a:endParaRPr lang="tr-TR">
              <a:solidFill>
                <a:prstClr val="black">
                  <a:tint val="82000"/>
                </a:prstClr>
              </a:solidFill>
            </a:endParaRPr>
          </a:p>
        </p:txBody>
      </p:sp>
      <p:sp>
        <p:nvSpPr>
          <p:cNvPr id="5" name="Alt Bilgi Yer Tutucusu 4">
            <a:extLst>
              <a:ext uri="{FF2B5EF4-FFF2-40B4-BE49-F238E27FC236}">
                <a16:creationId xmlns:a16="http://schemas.microsoft.com/office/drawing/2014/main" xmlns="" id="{63E5DF3A-4F32-610E-7942-EAD6D63637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tr-TR">
              <a:solidFill>
                <a:prstClr val="black">
                  <a:tint val="82000"/>
                </a:prstClr>
              </a:solidFill>
            </a:endParaRPr>
          </a:p>
        </p:txBody>
      </p:sp>
      <p:sp>
        <p:nvSpPr>
          <p:cNvPr id="6" name="Slayt Numarası Yer Tutucusu 5">
            <a:extLst>
              <a:ext uri="{FF2B5EF4-FFF2-40B4-BE49-F238E27FC236}">
                <a16:creationId xmlns:a16="http://schemas.microsoft.com/office/drawing/2014/main" xmlns="" id="{28A260AE-27A4-524E-50C0-D7B256DE9F7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7042394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iskenderunakdeniz.meb.k12.tr/meb_iys_dosyalar/31/06/963211/dosyalar/2018_01/30005931_ERGENLYK_DYNEMYNDE_RYSKLY_YAYAM_KOYULLARI.pdf" TargetMode="External"/><Relationship Id="rId2" Type="http://schemas.openxmlformats.org/officeDocument/2006/relationships/hyperlink" Target="https://muserrefhasanesermtal.meb.k12.tr/meb_iys_dosyalar/38/14/749518/dosyalar/2021_05/20102600_Ergenlikte_Riskli_DavranYYlar_Veli_Bulteni.pdf" TargetMode="External"/><Relationship Id="rId1" Type="http://schemas.openxmlformats.org/officeDocument/2006/relationships/slideLayout" Target="../slideLayouts/slideLayout2.xml"/><Relationship Id="rId5" Type="http://schemas.openxmlformats.org/officeDocument/2006/relationships/hyperlink" Target="https://avys.omu.edu.tr/storage/app/public/etural/126683/Ergen-Riskli%20Davran%C4%B1%C5%9Flar%20-2.pdf" TargetMode="External"/><Relationship Id="rId4" Type="http://schemas.openxmlformats.org/officeDocument/2006/relationships/hyperlink" Target="https://avys.omu.edu.tr/storage/app/public/etural/126683/ERGENLERDE%20R%C4%B0SKL%C4%B0%20DAVRANI%C5%9ELAR-1.pdf"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3333\Desktop\aile eğitim okulu kapak.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799" y="0"/>
            <a:ext cx="12699999" cy="7143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94346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40493" y="1064712"/>
            <a:ext cx="9231682" cy="625976"/>
          </a:xfrm>
          <a:solidFill>
            <a:schemeClr val="accent2"/>
          </a:solidFill>
        </p:spPr>
        <p:txBody>
          <a:bodyPr>
            <a:normAutofit/>
          </a:bodyPr>
          <a:lstStyle/>
          <a:p>
            <a:pPr algn="ctr"/>
            <a:r>
              <a:rPr lang="tr-TR" sz="3200" b="1" dirty="0" smtClean="0">
                <a:solidFill>
                  <a:schemeClr val="bg1"/>
                </a:solidFill>
              </a:rPr>
              <a:t>KENDİNE ZARAR VERME</a:t>
            </a:r>
            <a:endParaRPr lang="tr-TR" sz="3200" b="1" dirty="0">
              <a:solidFill>
                <a:schemeClr val="bg1"/>
              </a:solidFill>
            </a:endParaRPr>
          </a:p>
        </p:txBody>
      </p:sp>
      <p:sp>
        <p:nvSpPr>
          <p:cNvPr id="4" name="İçerik Yer Tutucusu 3"/>
          <p:cNvSpPr>
            <a:spLocks noGrp="1"/>
          </p:cNvSpPr>
          <p:nvPr>
            <p:ph idx="1"/>
          </p:nvPr>
        </p:nvSpPr>
        <p:spPr>
          <a:solidFill>
            <a:schemeClr val="bg2">
              <a:lumMod val="90000"/>
            </a:schemeClr>
          </a:solidFill>
        </p:spPr>
        <p:txBody>
          <a:bodyPr>
            <a:normAutofit/>
          </a:bodyPr>
          <a:lstStyle/>
          <a:p>
            <a:r>
              <a:rPr lang="tr-TR" sz="2000" dirty="0" smtClean="0"/>
              <a:t>Ergenin kendi fiziksel ve ruhsal sağlığının bizzat kendi davranışı sonucunda bozulmasıdır. Kendine zarar verme davranışının en son noktası ergen intiharıdır. Ergenin; kollarını kesmesi, duvara yumruk veya kafa atması, çeşitli nedenlerle vücudunda yaralanmaya sebep olması kendine zarar verme kapsamında değerlendirilir. Sebepleri neler olabilir?</a:t>
            </a:r>
          </a:p>
          <a:p>
            <a:r>
              <a:rPr lang="tr-TR" sz="2000" dirty="0" smtClean="0"/>
              <a:t>Ergenin madde kullanması</a:t>
            </a:r>
          </a:p>
          <a:p>
            <a:r>
              <a:rPr lang="tr-TR" sz="2000" dirty="0" smtClean="0"/>
              <a:t>Kızgınlığını, öfkesini ifade edebilecek uygun yolları bilmemesi</a:t>
            </a:r>
          </a:p>
          <a:p>
            <a:r>
              <a:rPr lang="tr-TR" sz="2000" dirty="0" smtClean="0"/>
              <a:t>Ailevi problemler</a:t>
            </a:r>
          </a:p>
          <a:p>
            <a:r>
              <a:rPr lang="tr-TR" sz="2000" dirty="0" smtClean="0"/>
              <a:t>Arkadaşlarla ilişkilerinde problemler</a:t>
            </a:r>
          </a:p>
          <a:p>
            <a:r>
              <a:rPr lang="tr-TR" sz="2000" dirty="0" smtClean="0"/>
              <a:t>Bazı psikiyatrik rahatsızlıklar</a:t>
            </a:r>
          </a:p>
          <a:p>
            <a:r>
              <a:rPr lang="tr-TR" sz="2000" dirty="0"/>
              <a:t>Ergenin dürtülerini kontrol </a:t>
            </a:r>
            <a:r>
              <a:rPr lang="tr-TR" sz="2000" dirty="0" smtClean="0"/>
              <a:t>edememesi</a:t>
            </a:r>
          </a:p>
          <a:p>
            <a:r>
              <a:rPr lang="tr-TR" sz="2000" dirty="0" smtClean="0"/>
              <a:t>Model aldığı kişiler( mahalle, arkadaş çevresi gibi)</a:t>
            </a:r>
            <a:endParaRPr lang="tr-TR" sz="2000" dirty="0"/>
          </a:p>
          <a:p>
            <a:endParaRPr lang="tr-TR" sz="2000" dirty="0" smtClean="0"/>
          </a:p>
          <a:p>
            <a:pPr marL="0" indent="0">
              <a:buNone/>
            </a:pPr>
            <a:endParaRPr lang="tr-TR" sz="20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67595" y="3306870"/>
            <a:ext cx="2868458" cy="3012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04196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07176" y="1685762"/>
            <a:ext cx="10839944" cy="3750534"/>
          </a:xfrm>
          <a:solidFill>
            <a:schemeClr val="accent4">
              <a:lumMod val="40000"/>
              <a:lumOff val="60000"/>
            </a:schemeClr>
          </a:solidFill>
        </p:spPr>
        <p:txBody>
          <a:bodyPr>
            <a:normAutofit/>
          </a:bodyPr>
          <a:lstStyle/>
          <a:p>
            <a:pPr marL="0" indent="0" algn="just">
              <a:lnSpc>
                <a:spcPct val="150000"/>
              </a:lnSpc>
              <a:buNone/>
            </a:pPr>
            <a:r>
              <a:rPr lang="tr-TR" sz="1800" dirty="0" smtClean="0"/>
              <a:t>Ergenler ayrıca </a:t>
            </a:r>
            <a:endParaRPr lang="tr-TR" sz="1800" dirty="0"/>
          </a:p>
          <a:p>
            <a:pPr algn="just">
              <a:lnSpc>
                <a:spcPct val="150000"/>
              </a:lnSpc>
              <a:buFont typeface="Wingdings" panose="05000000000000000000" pitchFamily="2" charset="2"/>
              <a:buChar char="v"/>
            </a:pPr>
            <a:r>
              <a:rPr lang="tr-TR" sz="1800" dirty="0"/>
              <a:t>Güçlü Görünmek</a:t>
            </a:r>
          </a:p>
          <a:p>
            <a:pPr algn="just">
              <a:lnSpc>
                <a:spcPct val="150000"/>
              </a:lnSpc>
              <a:buFont typeface="Wingdings" panose="05000000000000000000" pitchFamily="2" charset="2"/>
              <a:buChar char="v"/>
            </a:pPr>
            <a:r>
              <a:rPr lang="tr-TR" sz="1800" dirty="0"/>
              <a:t>Kendini Kanıtlamak</a:t>
            </a:r>
          </a:p>
          <a:p>
            <a:pPr algn="just">
              <a:lnSpc>
                <a:spcPct val="150000"/>
              </a:lnSpc>
              <a:buFont typeface="Wingdings" panose="05000000000000000000" pitchFamily="2" charset="2"/>
              <a:buChar char="v"/>
            </a:pPr>
            <a:r>
              <a:rPr lang="tr-TR" sz="1800" dirty="0"/>
              <a:t>Saygı Görmek</a:t>
            </a:r>
          </a:p>
          <a:p>
            <a:pPr algn="just">
              <a:lnSpc>
                <a:spcPct val="150000"/>
              </a:lnSpc>
              <a:buFont typeface="Wingdings" panose="05000000000000000000" pitchFamily="2" charset="2"/>
              <a:buChar char="v"/>
            </a:pPr>
            <a:r>
              <a:rPr lang="tr-TR" sz="1800" dirty="0"/>
              <a:t>Aidiyet </a:t>
            </a:r>
            <a:r>
              <a:rPr lang="tr-TR" sz="1800" dirty="0" smtClean="0"/>
              <a:t>Duygusunu Hissetmek </a:t>
            </a:r>
            <a:r>
              <a:rPr lang="tr-TR" sz="1800" dirty="0"/>
              <a:t>gibi nedenlerle olumsuz arkadaş çevresi içinde olmaya, zararlı madde kullanmaya, şiddet uygulamaya meyilli olabilirler. </a:t>
            </a:r>
            <a:r>
              <a:rPr lang="tr-TR" sz="1800" dirty="0" smtClean="0"/>
              <a:t>Ergenleri risk faktörlerinden korumak için  bu ihtiyaçlarının ailesi ve sosyal çevresi </a:t>
            </a:r>
            <a:r>
              <a:rPr lang="tr-TR" sz="1800" dirty="0"/>
              <a:t>t</a:t>
            </a:r>
            <a:r>
              <a:rPr lang="tr-TR" sz="1800" dirty="0" smtClean="0"/>
              <a:t>arafından daha sağlıklı bir şekilde karşılanması gerekir.</a:t>
            </a:r>
            <a:endParaRPr lang="tr-TR" sz="1800" dirty="0"/>
          </a:p>
        </p:txBody>
      </p:sp>
      <p:sp>
        <p:nvSpPr>
          <p:cNvPr id="4" name="Metin kutusu 3">
            <a:extLst>
              <a:ext uri="{FF2B5EF4-FFF2-40B4-BE49-F238E27FC236}">
                <a16:creationId xmlns=""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r>
              <a:rPr lang="tr-TR" dirty="0">
                <a:solidFill>
                  <a:schemeClr val="bg1"/>
                </a:solidFill>
                <a:latin typeface="Century Gothic" panose="020B0502020202020204" pitchFamily="34" charset="0"/>
              </a:rPr>
              <a:t>15</a:t>
            </a:r>
          </a:p>
        </p:txBody>
      </p:sp>
    </p:spTree>
    <p:extLst>
      <p:ext uri="{BB962C8B-B14F-4D97-AF65-F5344CB8AC3E}">
        <p14:creationId xmlns:p14="http://schemas.microsoft.com/office/powerpoint/2010/main" val="12454371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4294967295"/>
          </p:nvPr>
        </p:nvSpPr>
        <p:spPr>
          <a:xfrm>
            <a:off x="455312" y="1876733"/>
            <a:ext cx="7661553" cy="4494570"/>
          </a:xfrm>
        </p:spPr>
        <p:txBody>
          <a:bodyPr>
            <a:noAutofit/>
          </a:bodyPr>
          <a:lstStyle/>
          <a:p>
            <a:pPr marL="0" indent="0" algn="just">
              <a:lnSpc>
                <a:spcPct val="150000"/>
              </a:lnSpc>
              <a:buNone/>
            </a:pPr>
            <a:r>
              <a:rPr lang="tr-TR" sz="2000" dirty="0">
                <a:cs typeface="Times New Roman" panose="02020603050405020304" pitchFamily="18" charset="0"/>
              </a:rPr>
              <a:t>	Her dönemde olduğu gibi, ergenlik döneminde de ailelere büyük görev düşmektedir. </a:t>
            </a:r>
            <a:r>
              <a:rPr lang="tr-TR" sz="2000" dirty="0" smtClean="0">
                <a:cs typeface="Times New Roman" panose="02020603050405020304" pitchFamily="18" charset="0"/>
              </a:rPr>
              <a:t> Ergenlikte ortaya çıkabilecek riskli davranışlarda  ailenin  önemi çok   büyüktür. Aile içerindeki problemler, sağlıksız iletişim, şiddet, huzursuzluk gibi sebepler bu davranışlara sebep olabileceği gibi  ev ortamının huzurlu, sakin, sağlıklı, destekleyici olması bu davranışların ortadan kalkmasını sağlamaktadır. </a:t>
            </a:r>
          </a:p>
          <a:p>
            <a:pPr marL="0" indent="0" algn="just">
              <a:lnSpc>
                <a:spcPct val="150000"/>
              </a:lnSpc>
              <a:buNone/>
            </a:pPr>
            <a:r>
              <a:rPr lang="tr-TR" sz="2000" dirty="0" smtClean="0">
                <a:cs typeface="Times New Roman" panose="02020603050405020304" pitchFamily="18" charset="0"/>
              </a:rPr>
              <a:t>Ailenin çocuğunu güvenli sınırlar içerisinde, sağlıklı bir şekilde büyütmesi bir gerekliliktir. </a:t>
            </a:r>
            <a:endParaRPr lang="tr-TR" sz="2000" dirty="0">
              <a:cs typeface="Times New Roman" panose="02020603050405020304" pitchFamily="18" charset="0"/>
            </a:endParaRPr>
          </a:p>
        </p:txBody>
      </p:sp>
      <p:pic>
        <p:nvPicPr>
          <p:cNvPr id="4098" name="Picture 2" descr="Family weekend concept with parents and children walking cartoon vector illustration ">
            <a:extLst>
              <a:ext uri="{FF2B5EF4-FFF2-40B4-BE49-F238E27FC236}">
                <a16:creationId xmlns="" xmlns:a16="http://schemas.microsoft.com/office/drawing/2014/main" id="{37BDB431-A7A4-9C7A-E6CC-CA611B7431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17215" y="1947481"/>
            <a:ext cx="3974785" cy="3974785"/>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r>
              <a:rPr lang="tr-TR" dirty="0">
                <a:solidFill>
                  <a:schemeClr val="bg1"/>
                </a:solidFill>
                <a:latin typeface="Century Gothic" panose="020B0502020202020204" pitchFamily="34" charset="0"/>
              </a:rPr>
              <a:t>16</a:t>
            </a:r>
          </a:p>
        </p:txBody>
      </p:sp>
      <p:sp>
        <p:nvSpPr>
          <p:cNvPr id="6" name="Metin kutusu 5">
            <a:extLst>
              <a:ext uri="{FF2B5EF4-FFF2-40B4-BE49-F238E27FC236}">
                <a16:creationId xmlns="" xmlns:a16="http://schemas.microsoft.com/office/drawing/2014/main" id="{F4390D2D-1BF0-C069-CA89-BD259BD03118}"/>
              </a:ext>
            </a:extLst>
          </p:cNvPr>
          <p:cNvSpPr txBox="1"/>
          <p:nvPr/>
        </p:nvSpPr>
        <p:spPr>
          <a:xfrm>
            <a:off x="1349083" y="1134825"/>
            <a:ext cx="7243771" cy="584775"/>
          </a:xfrm>
          <a:prstGeom prst="rect">
            <a:avLst/>
          </a:prstGeom>
          <a:solidFill>
            <a:schemeClr val="accent2"/>
          </a:solidFill>
        </p:spPr>
        <p:txBody>
          <a:bodyPr wrap="square">
            <a:spAutoFit/>
          </a:bodyPr>
          <a:lstStyle/>
          <a:p>
            <a:r>
              <a:rPr lang="tr-TR" sz="3200" b="1" dirty="0">
                <a:solidFill>
                  <a:schemeClr val="bg1"/>
                </a:solidFill>
              </a:rPr>
              <a:t>VELİLERE ÖNERİLER</a:t>
            </a:r>
          </a:p>
        </p:txBody>
      </p:sp>
    </p:spTree>
    <p:extLst>
      <p:ext uri="{BB962C8B-B14F-4D97-AF65-F5344CB8AC3E}">
        <p14:creationId xmlns:p14="http://schemas.microsoft.com/office/powerpoint/2010/main" val="34694218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43483" y="1866378"/>
            <a:ext cx="7647039" cy="3745282"/>
          </a:xfrm>
        </p:spPr>
        <p:txBody>
          <a:bodyPr>
            <a:noAutofit/>
          </a:bodyPr>
          <a:lstStyle/>
          <a:p>
            <a:pPr marL="0" indent="0" algn="just">
              <a:lnSpc>
                <a:spcPct val="170000"/>
              </a:lnSpc>
              <a:spcBef>
                <a:spcPts val="0"/>
              </a:spcBef>
              <a:buNone/>
            </a:pPr>
            <a:r>
              <a:rPr lang="tr-TR" sz="1800" dirty="0"/>
              <a:t>	Ergenlerin daha az riskli davranışlar göstermeleri için, baskılayıcı ve yasaklayıcı </a:t>
            </a:r>
            <a:r>
              <a:rPr lang="tr-TR" sz="1800" dirty="0" smtClean="0"/>
              <a:t> tutum sergilemekten uzak durmak, onları olası risk durumları hakkında bilgilendirmek ve büyüdüklerini kabul edip birey olarak görmek, aile içi kararlara katılımını sağlamak, yaşadığı sorunları size anlatması için destek olmak önemlidir.</a:t>
            </a:r>
          </a:p>
          <a:p>
            <a:pPr marL="0" indent="0" algn="just">
              <a:lnSpc>
                <a:spcPct val="170000"/>
              </a:lnSpc>
              <a:spcBef>
                <a:spcPts val="0"/>
              </a:spcBef>
              <a:buNone/>
            </a:pPr>
            <a:r>
              <a:rPr lang="tr-TR" sz="1800" dirty="0" smtClean="0"/>
              <a:t>Bu </a:t>
            </a:r>
            <a:r>
              <a:rPr lang="tr-TR" sz="1800" dirty="0"/>
              <a:t>süreçte çocuklarıyla iletişime geçemeyen, riskli davranışlarda bulunan, nasıl bir yol izleyeceğini bilemeyen ebeveynler mutlaka bir uzmana başvurmalıdır.</a:t>
            </a:r>
          </a:p>
          <a:p>
            <a:pPr algn="just">
              <a:lnSpc>
                <a:spcPct val="170000"/>
              </a:lnSpc>
              <a:spcBef>
                <a:spcPts val="0"/>
              </a:spcBef>
            </a:pPr>
            <a:endParaRPr lang="tr-TR" sz="1800" dirty="0"/>
          </a:p>
        </p:txBody>
      </p:sp>
      <p:pic>
        <p:nvPicPr>
          <p:cNvPr id="6146" name="Picture 2" descr="Woman visiting psychologist">
            <a:extLst>
              <a:ext uri="{FF2B5EF4-FFF2-40B4-BE49-F238E27FC236}">
                <a16:creationId xmlns="" xmlns:a16="http://schemas.microsoft.com/office/drawing/2014/main" id="{A8D242D0-22D4-2A86-AC80-55406100A6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17074" y="2016691"/>
            <a:ext cx="3631443" cy="3807912"/>
          </a:xfrm>
          <a:prstGeom prst="rect">
            <a:avLst/>
          </a:prstGeom>
          <a:noFill/>
          <a:extLst>
            <a:ext uri="{909E8E84-426E-40DD-AFC4-6F175D3DCCD1}">
              <a14:hiddenFill xmlns:a14="http://schemas.microsoft.com/office/drawing/2010/main">
                <a:solidFill>
                  <a:srgbClr val="FFFFFF"/>
                </a:solidFill>
              </a14:hiddenFill>
            </a:ext>
          </a:extLst>
        </p:spPr>
      </p:pic>
      <p:sp>
        <p:nvSpPr>
          <p:cNvPr id="4" name="Metin kutusu 3">
            <a:extLst>
              <a:ext uri="{FF2B5EF4-FFF2-40B4-BE49-F238E27FC236}">
                <a16:creationId xmlns=""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r>
              <a:rPr lang="tr-TR" dirty="0">
                <a:solidFill>
                  <a:schemeClr val="bg1"/>
                </a:solidFill>
                <a:latin typeface="Century Gothic" panose="020B0502020202020204" pitchFamily="34" charset="0"/>
              </a:rPr>
              <a:t>17</a:t>
            </a:r>
          </a:p>
        </p:txBody>
      </p:sp>
      <p:sp>
        <p:nvSpPr>
          <p:cNvPr id="5" name="Metin kutusu 4">
            <a:extLst>
              <a:ext uri="{FF2B5EF4-FFF2-40B4-BE49-F238E27FC236}">
                <a16:creationId xmlns="" xmlns:a16="http://schemas.microsoft.com/office/drawing/2014/main" id="{F4390D2D-1BF0-C069-CA89-BD259BD03118}"/>
              </a:ext>
            </a:extLst>
          </p:cNvPr>
          <p:cNvSpPr txBox="1"/>
          <p:nvPr/>
        </p:nvSpPr>
        <p:spPr>
          <a:xfrm>
            <a:off x="1048459" y="1134825"/>
            <a:ext cx="6094476" cy="584775"/>
          </a:xfrm>
          <a:prstGeom prst="rect">
            <a:avLst/>
          </a:prstGeom>
          <a:solidFill>
            <a:schemeClr val="accent2"/>
          </a:solidFill>
        </p:spPr>
        <p:txBody>
          <a:bodyPr wrap="square">
            <a:spAutoFit/>
          </a:bodyPr>
          <a:lstStyle/>
          <a:p>
            <a:r>
              <a:rPr lang="tr-TR" sz="3200" b="1" dirty="0">
                <a:solidFill>
                  <a:schemeClr val="bg1"/>
                </a:solidFill>
              </a:rPr>
              <a:t>VELİLERE ÖNERİLER</a:t>
            </a:r>
          </a:p>
        </p:txBody>
      </p:sp>
    </p:spTree>
    <p:extLst>
      <p:ext uri="{BB962C8B-B14F-4D97-AF65-F5344CB8AC3E}">
        <p14:creationId xmlns:p14="http://schemas.microsoft.com/office/powerpoint/2010/main" val="41286899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4294967295"/>
          </p:nvPr>
        </p:nvSpPr>
        <p:spPr>
          <a:xfrm>
            <a:off x="585761" y="2364445"/>
            <a:ext cx="6591653" cy="2959117"/>
          </a:xfrm>
        </p:spPr>
        <p:txBody>
          <a:bodyPr>
            <a:normAutofit fontScale="77500" lnSpcReduction="20000"/>
          </a:bodyPr>
          <a:lstStyle/>
          <a:p>
            <a:pPr marL="0" indent="0" algn="just">
              <a:lnSpc>
                <a:spcPct val="160000"/>
              </a:lnSpc>
              <a:buNone/>
            </a:pPr>
            <a:r>
              <a:rPr lang="tr-TR" dirty="0" smtClean="0"/>
              <a:t> Ergeni kültürel veya sportif faaliyetlere yöneltmek,  bir hobi edinmesini sağlamak </a:t>
            </a:r>
            <a:r>
              <a:rPr lang="tr-TR" dirty="0"/>
              <a:t>	 </a:t>
            </a:r>
            <a:r>
              <a:rPr lang="tr-TR" dirty="0" smtClean="0"/>
              <a:t>ergenin  </a:t>
            </a:r>
            <a:r>
              <a:rPr lang="tr-TR" dirty="0"/>
              <a:t>riskli arkadaş </a:t>
            </a:r>
            <a:r>
              <a:rPr lang="tr-TR" dirty="0" smtClean="0"/>
              <a:t>çevresini ve  </a:t>
            </a:r>
            <a:r>
              <a:rPr lang="tr-TR" dirty="0"/>
              <a:t>zararlı alışkanlıklara başlama ihtimalini </a:t>
            </a:r>
            <a:r>
              <a:rPr lang="tr-TR" dirty="0" smtClean="0"/>
              <a:t>azaltır, sosyal </a:t>
            </a:r>
            <a:r>
              <a:rPr lang="tr-TR" dirty="0"/>
              <a:t>gelişimi </a:t>
            </a:r>
            <a:r>
              <a:rPr lang="tr-TR" dirty="0" smtClean="0"/>
              <a:t>destekler. Ayrıca  ergenin enerjisini doğru şekilde kullanmasını sağlar. </a:t>
            </a:r>
            <a:endParaRPr lang="tr-TR" dirty="0"/>
          </a:p>
        </p:txBody>
      </p:sp>
      <p:pic>
        <p:nvPicPr>
          <p:cNvPr id="7170" name="Picture 2" descr="Abstract running design">
            <a:extLst>
              <a:ext uri="{FF2B5EF4-FFF2-40B4-BE49-F238E27FC236}">
                <a16:creationId xmlns="" xmlns:a16="http://schemas.microsoft.com/office/drawing/2014/main" id="{472D4E8F-DB79-15D3-51F6-BC590A0185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77824" y="1930353"/>
            <a:ext cx="3511600" cy="369455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6" name="Metin kutusu 5">
            <a:extLst>
              <a:ext uri="{FF2B5EF4-FFF2-40B4-BE49-F238E27FC236}">
                <a16:creationId xmlns=""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r>
              <a:rPr lang="tr-TR" dirty="0">
                <a:solidFill>
                  <a:schemeClr val="bg1"/>
                </a:solidFill>
                <a:latin typeface="Century Gothic" panose="020B0502020202020204" pitchFamily="34" charset="0"/>
              </a:rPr>
              <a:t>19</a:t>
            </a:r>
          </a:p>
        </p:txBody>
      </p:sp>
      <p:sp>
        <p:nvSpPr>
          <p:cNvPr id="7" name="Metin kutusu 6">
            <a:extLst>
              <a:ext uri="{FF2B5EF4-FFF2-40B4-BE49-F238E27FC236}">
                <a16:creationId xmlns="" xmlns:a16="http://schemas.microsoft.com/office/drawing/2014/main" id="{F4390D2D-1BF0-C069-CA89-BD259BD03118}"/>
              </a:ext>
            </a:extLst>
          </p:cNvPr>
          <p:cNvSpPr txBox="1"/>
          <p:nvPr/>
        </p:nvSpPr>
        <p:spPr>
          <a:xfrm>
            <a:off x="1048459" y="1134825"/>
            <a:ext cx="6094476" cy="584775"/>
          </a:xfrm>
          <a:prstGeom prst="rect">
            <a:avLst/>
          </a:prstGeom>
          <a:solidFill>
            <a:schemeClr val="accent2"/>
          </a:solidFill>
        </p:spPr>
        <p:txBody>
          <a:bodyPr wrap="square">
            <a:spAutoFit/>
          </a:bodyPr>
          <a:lstStyle/>
          <a:p>
            <a:r>
              <a:rPr lang="tr-TR" sz="3200" b="1" dirty="0">
                <a:solidFill>
                  <a:schemeClr val="bg1"/>
                </a:solidFill>
              </a:rPr>
              <a:t>VELİLERE ÖNERİLER</a:t>
            </a:r>
          </a:p>
        </p:txBody>
      </p:sp>
    </p:spTree>
    <p:extLst>
      <p:ext uri="{BB962C8B-B14F-4D97-AF65-F5344CB8AC3E}">
        <p14:creationId xmlns:p14="http://schemas.microsoft.com/office/powerpoint/2010/main" val="3631937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50803" y="2129424"/>
            <a:ext cx="7039553" cy="3294346"/>
          </a:xfrm>
        </p:spPr>
        <p:txBody>
          <a:bodyPr>
            <a:noAutofit/>
          </a:bodyPr>
          <a:lstStyle/>
          <a:p>
            <a:pPr marL="0" indent="0" algn="just">
              <a:lnSpc>
                <a:spcPct val="150000"/>
              </a:lnSpc>
              <a:spcBef>
                <a:spcPts val="0"/>
              </a:spcBef>
              <a:buNone/>
            </a:pPr>
            <a:r>
              <a:rPr lang="tr-TR" sz="1800" dirty="0"/>
              <a:t> 	</a:t>
            </a:r>
          </a:p>
          <a:p>
            <a:pPr marL="0" indent="0" algn="just">
              <a:lnSpc>
                <a:spcPct val="150000"/>
              </a:lnSpc>
              <a:spcBef>
                <a:spcPts val="0"/>
              </a:spcBef>
              <a:buNone/>
            </a:pPr>
            <a:r>
              <a:rPr lang="tr-TR" sz="1800" dirty="0" smtClean="0"/>
              <a:t>Sıcak </a:t>
            </a:r>
            <a:r>
              <a:rPr lang="tr-TR" sz="1800" dirty="0"/>
              <a:t>aile ilişkilerine sahip bireyin riskli davranışları daha az gösterdiği </a:t>
            </a:r>
            <a:r>
              <a:rPr lang="tr-TR" sz="1800" dirty="0" smtClean="0"/>
              <a:t>bilinmektedir. </a:t>
            </a:r>
            <a:r>
              <a:rPr lang="tr-TR" sz="1800" dirty="0"/>
              <a:t>Ailesinde ve okulunda kabul gören bir ergen, kendini kanıtlamak için riskli davranışlar sergileme ihtiyacı göstermeyecektir. Fikirleri alınan, büyüdüğü kabul </a:t>
            </a:r>
            <a:r>
              <a:rPr lang="tr-TR" sz="1800" dirty="0" smtClean="0"/>
              <a:t>edilen, özerkliği desteklenen bir ergen bu süreci de sağlıklı bir şekilde tamamlayacaktır. 	.</a:t>
            </a:r>
            <a:endParaRPr lang="tr-TR" sz="1800" dirty="0"/>
          </a:p>
        </p:txBody>
      </p:sp>
      <p:pic>
        <p:nvPicPr>
          <p:cNvPr id="4" name="Resim 3"/>
          <p:cNvPicPr>
            <a:picLocks noChangeAspect="1"/>
          </p:cNvPicPr>
          <p:nvPr/>
        </p:nvPicPr>
        <p:blipFill>
          <a:blip r:embed="rId2"/>
          <a:stretch>
            <a:fillRect/>
          </a:stretch>
        </p:blipFill>
        <p:spPr>
          <a:xfrm>
            <a:off x="8337612" y="1892922"/>
            <a:ext cx="3439577" cy="2623179"/>
          </a:xfrm>
          <a:prstGeom prst="rect">
            <a:avLst/>
          </a:prstGeom>
        </p:spPr>
      </p:pic>
      <p:sp>
        <p:nvSpPr>
          <p:cNvPr id="6" name="Metin kutusu 5">
            <a:extLst>
              <a:ext uri="{FF2B5EF4-FFF2-40B4-BE49-F238E27FC236}">
                <a16:creationId xmlns=""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r>
              <a:rPr lang="tr-TR" dirty="0">
                <a:solidFill>
                  <a:schemeClr val="bg1"/>
                </a:solidFill>
                <a:latin typeface="Century Gothic" panose="020B0502020202020204" pitchFamily="34" charset="0"/>
              </a:rPr>
              <a:t>20</a:t>
            </a:r>
          </a:p>
        </p:txBody>
      </p:sp>
      <p:sp>
        <p:nvSpPr>
          <p:cNvPr id="8" name="Metin kutusu 7">
            <a:extLst>
              <a:ext uri="{FF2B5EF4-FFF2-40B4-BE49-F238E27FC236}">
                <a16:creationId xmlns="" xmlns:a16="http://schemas.microsoft.com/office/drawing/2014/main" id="{F4390D2D-1BF0-C069-CA89-BD259BD03118}"/>
              </a:ext>
            </a:extLst>
          </p:cNvPr>
          <p:cNvSpPr txBox="1"/>
          <p:nvPr/>
        </p:nvSpPr>
        <p:spPr>
          <a:xfrm>
            <a:off x="1048459" y="1134825"/>
            <a:ext cx="6094476" cy="584775"/>
          </a:xfrm>
          <a:prstGeom prst="rect">
            <a:avLst/>
          </a:prstGeom>
          <a:solidFill>
            <a:schemeClr val="accent2"/>
          </a:solidFill>
        </p:spPr>
        <p:txBody>
          <a:bodyPr wrap="square">
            <a:spAutoFit/>
          </a:bodyPr>
          <a:lstStyle/>
          <a:p>
            <a:r>
              <a:rPr lang="tr-TR" sz="3200" b="1" dirty="0">
                <a:solidFill>
                  <a:schemeClr val="bg1"/>
                </a:solidFill>
              </a:rPr>
              <a:t>VELİLERE ÖNERİLER</a:t>
            </a:r>
          </a:p>
        </p:txBody>
      </p:sp>
    </p:spTree>
    <p:extLst>
      <p:ext uri="{BB962C8B-B14F-4D97-AF65-F5344CB8AC3E}">
        <p14:creationId xmlns:p14="http://schemas.microsoft.com/office/powerpoint/2010/main" val="24552354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a:extLst>
              <a:ext uri="{FF2B5EF4-FFF2-40B4-BE49-F238E27FC236}">
                <a16:creationId xmlns="" xmlns:a16="http://schemas.microsoft.com/office/drawing/2014/main" id="{F4390D2D-1BF0-C069-CA89-BD259BD03118}"/>
              </a:ext>
            </a:extLst>
          </p:cNvPr>
          <p:cNvSpPr txBox="1">
            <a:spLocks noGrp="1"/>
          </p:cNvSpPr>
          <p:nvPr>
            <p:ph type="title"/>
          </p:nvPr>
        </p:nvSpPr>
        <p:spPr>
          <a:xfrm>
            <a:off x="1001038" y="1308366"/>
            <a:ext cx="6602261" cy="535531"/>
          </a:xfrm>
          <a:prstGeom prst="rect">
            <a:avLst/>
          </a:prstGeom>
          <a:solidFill>
            <a:schemeClr val="accent2"/>
          </a:solidFill>
        </p:spPr>
        <p:txBody>
          <a:bodyPr wrap="square">
            <a:spAutoFit/>
          </a:bodyPr>
          <a:lstStyle/>
          <a:p>
            <a:r>
              <a:rPr lang="tr-TR" sz="3200" b="1" dirty="0">
                <a:solidFill>
                  <a:schemeClr val="bg1"/>
                </a:solidFill>
              </a:rPr>
              <a:t>VELİLERE ÖNERİLER</a:t>
            </a:r>
          </a:p>
        </p:txBody>
      </p:sp>
      <p:sp>
        <p:nvSpPr>
          <p:cNvPr id="3" name="İçerik Yer Tutucusu 2"/>
          <p:cNvSpPr>
            <a:spLocks noGrp="1"/>
          </p:cNvSpPr>
          <p:nvPr>
            <p:ph idx="1"/>
          </p:nvPr>
        </p:nvSpPr>
        <p:spPr>
          <a:xfrm>
            <a:off x="838200" y="1825625"/>
            <a:ext cx="5700386" cy="4351338"/>
          </a:xfrm>
        </p:spPr>
        <p:txBody>
          <a:bodyPr/>
          <a:lstStyle/>
          <a:p>
            <a:pPr marL="0" lvl="0" indent="0" algn="just">
              <a:lnSpc>
                <a:spcPct val="150000"/>
              </a:lnSpc>
              <a:spcBef>
                <a:spcPts val="0"/>
              </a:spcBef>
              <a:buNone/>
            </a:pPr>
            <a:r>
              <a:rPr lang="tr-TR" sz="1800" dirty="0" smtClean="0">
                <a:solidFill>
                  <a:prstClr val="black"/>
                </a:solidFill>
              </a:rPr>
              <a:t>Okul </a:t>
            </a:r>
            <a:r>
              <a:rPr lang="tr-TR" sz="1800" dirty="0">
                <a:solidFill>
                  <a:prstClr val="black"/>
                </a:solidFill>
              </a:rPr>
              <a:t>ve aile çevresinde ergenin ihtiyaç duyduğu sosyal destek alanı oluşturulmalıdır</a:t>
            </a:r>
            <a:r>
              <a:rPr lang="tr-TR" sz="1800" dirty="0" smtClean="0">
                <a:solidFill>
                  <a:prstClr val="black"/>
                </a:solidFill>
              </a:rPr>
              <a:t>. Ergenin  zor </a:t>
            </a:r>
            <a:r>
              <a:rPr lang="tr-TR" sz="1800" dirty="0">
                <a:solidFill>
                  <a:prstClr val="black"/>
                </a:solidFill>
              </a:rPr>
              <a:t>durumda kaldığında ya da bir hata yaptığında korkmadan, çekinmeden kimden yardım isteyebileceğini bilmesi </a:t>
            </a:r>
            <a:r>
              <a:rPr lang="tr-TR" sz="1800" dirty="0" smtClean="0">
                <a:solidFill>
                  <a:prstClr val="black"/>
                </a:solidFill>
              </a:rPr>
              <a:t>önemlidir. Ergenin zorlanmalarında baş vurabileceği kişiler aile içinden ;anne, baba, abla</a:t>
            </a:r>
            <a:r>
              <a:rPr lang="tr-TR" sz="1800" smtClean="0">
                <a:solidFill>
                  <a:prstClr val="black"/>
                </a:solidFill>
              </a:rPr>
              <a:t>, abi veya </a:t>
            </a:r>
            <a:r>
              <a:rPr lang="tr-TR" sz="1800" dirty="0" smtClean="0">
                <a:solidFill>
                  <a:prstClr val="black"/>
                </a:solidFill>
              </a:rPr>
              <a:t>model aldığı bir başka akrabası olabileceği gibi okul içinde öğretmenleri, rehberlik servisi veya okul idarecileri olabilir. </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40965" y="1903956"/>
            <a:ext cx="3798137" cy="347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14166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97814" y="1893942"/>
            <a:ext cx="10632186" cy="4331494"/>
          </a:xfrm>
          <a:solidFill>
            <a:schemeClr val="accent2">
              <a:lumMod val="40000"/>
              <a:lumOff val="60000"/>
            </a:schemeClr>
          </a:solidFill>
        </p:spPr>
        <p:txBody>
          <a:bodyPr>
            <a:noAutofit/>
          </a:bodyPr>
          <a:lstStyle/>
          <a:p>
            <a:pPr marL="0" indent="0" algn="just">
              <a:lnSpc>
                <a:spcPct val="170000"/>
              </a:lnSpc>
              <a:buNone/>
            </a:pPr>
            <a:r>
              <a:rPr lang="tr-TR" sz="1800" dirty="0" smtClean="0"/>
              <a:t> Ergenin  bazı kişisel özelliklerinin geliştirilmesi onun kendini risklerden korumasını sağlar. Bunun için:</a:t>
            </a:r>
          </a:p>
          <a:p>
            <a:pPr marL="0" indent="0" algn="just">
              <a:lnSpc>
                <a:spcPct val="170000"/>
              </a:lnSpc>
              <a:buNone/>
            </a:pPr>
            <a:r>
              <a:rPr lang="tr-TR" sz="1800" dirty="0" smtClean="0"/>
              <a:t> Ergene HAYIR demeyi öğretmek,</a:t>
            </a:r>
          </a:p>
          <a:p>
            <a:pPr marL="0" indent="0" algn="just">
              <a:lnSpc>
                <a:spcPct val="170000"/>
              </a:lnSpc>
              <a:buNone/>
            </a:pPr>
            <a:r>
              <a:rPr lang="tr-TR" sz="1800" dirty="0" smtClean="0"/>
              <a:t> Ergenin öz güvenini geliştirmek , </a:t>
            </a:r>
          </a:p>
          <a:p>
            <a:pPr marL="0" indent="0" algn="just">
              <a:lnSpc>
                <a:spcPct val="170000"/>
              </a:lnSpc>
              <a:buNone/>
            </a:pPr>
            <a:r>
              <a:rPr lang="tr-TR" sz="1800" dirty="0" smtClean="0"/>
              <a:t>Sosyal beceriler edinmesini sağlamak,</a:t>
            </a:r>
          </a:p>
          <a:p>
            <a:pPr marL="0" indent="0" algn="just">
              <a:lnSpc>
                <a:spcPct val="170000"/>
              </a:lnSpc>
              <a:buNone/>
            </a:pPr>
            <a:r>
              <a:rPr lang="tr-TR" sz="1800" dirty="0" smtClean="0"/>
              <a:t>Stresle baş etme becerilerini kazandırmak ergenin kendini  risklerden korumasını sağlar.</a:t>
            </a:r>
          </a:p>
          <a:p>
            <a:pPr marL="0" indent="0" algn="just">
              <a:lnSpc>
                <a:spcPct val="170000"/>
              </a:lnSpc>
              <a:buNone/>
            </a:pPr>
            <a:endParaRPr lang="tr-TR" sz="1800" dirty="0" smtClean="0"/>
          </a:p>
          <a:p>
            <a:pPr marL="0" indent="0" algn="just">
              <a:lnSpc>
                <a:spcPct val="170000"/>
              </a:lnSpc>
              <a:buNone/>
            </a:pPr>
            <a:r>
              <a:rPr lang="tr-TR" sz="1800" dirty="0" smtClean="0"/>
              <a:t>.</a:t>
            </a:r>
            <a:endParaRPr lang="tr-TR" sz="1800" dirty="0"/>
          </a:p>
        </p:txBody>
      </p:sp>
      <p:sp>
        <p:nvSpPr>
          <p:cNvPr id="5" name="Metin kutusu 4">
            <a:extLst>
              <a:ext uri="{FF2B5EF4-FFF2-40B4-BE49-F238E27FC236}">
                <a16:creationId xmlns=""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r>
              <a:rPr lang="tr-TR" dirty="0">
                <a:solidFill>
                  <a:schemeClr val="bg1"/>
                </a:solidFill>
                <a:latin typeface="Century Gothic" panose="020B0502020202020204" pitchFamily="34" charset="0"/>
              </a:rPr>
              <a:t>21</a:t>
            </a:r>
          </a:p>
        </p:txBody>
      </p:sp>
      <p:sp>
        <p:nvSpPr>
          <p:cNvPr id="6" name="Metin kutusu 5">
            <a:extLst>
              <a:ext uri="{FF2B5EF4-FFF2-40B4-BE49-F238E27FC236}">
                <a16:creationId xmlns="" xmlns:a16="http://schemas.microsoft.com/office/drawing/2014/main" id="{BA62E794-F45E-36AE-08AA-870CA5377D6B}"/>
              </a:ext>
            </a:extLst>
          </p:cNvPr>
          <p:cNvSpPr txBox="1"/>
          <p:nvPr/>
        </p:nvSpPr>
        <p:spPr>
          <a:xfrm>
            <a:off x="797814" y="1172533"/>
            <a:ext cx="9672066" cy="584775"/>
          </a:xfrm>
          <a:prstGeom prst="rect">
            <a:avLst/>
          </a:prstGeom>
          <a:solidFill>
            <a:schemeClr val="accent2"/>
          </a:solidFill>
        </p:spPr>
        <p:txBody>
          <a:bodyPr wrap="square">
            <a:spAutoFit/>
          </a:bodyPr>
          <a:lstStyle/>
          <a:p>
            <a:pPr lvl="0"/>
            <a:r>
              <a:rPr lang="tr-TR" sz="3200" b="1" dirty="0">
                <a:solidFill>
                  <a:srgbClr val="FF9933"/>
                </a:solidFill>
              </a:rPr>
              <a:t> </a:t>
            </a:r>
            <a:r>
              <a:rPr lang="tr-TR" sz="3200" b="1" dirty="0">
                <a:solidFill>
                  <a:schemeClr val="bg1"/>
                </a:solidFill>
              </a:rPr>
              <a:t>VELİLERE </a:t>
            </a:r>
            <a:r>
              <a:rPr lang="tr-TR" sz="3200" b="1" dirty="0" smtClean="0">
                <a:solidFill>
                  <a:schemeClr val="bg1"/>
                </a:solidFill>
              </a:rPr>
              <a:t>ÖNERİLER</a:t>
            </a:r>
            <a:endParaRPr lang="tr-TR" sz="3200" b="1" dirty="0">
              <a:solidFill>
                <a:schemeClr val="bg1"/>
              </a:solidFill>
            </a:endParaRPr>
          </a:p>
        </p:txBody>
      </p:sp>
    </p:spTree>
    <p:extLst>
      <p:ext uri="{BB962C8B-B14F-4D97-AF65-F5344CB8AC3E}">
        <p14:creationId xmlns:p14="http://schemas.microsoft.com/office/powerpoint/2010/main" val="31210026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1825625"/>
            <a:ext cx="10920984" cy="4351338"/>
          </a:xfrm>
        </p:spPr>
        <p:txBody>
          <a:bodyPr>
            <a:normAutofit/>
          </a:bodyPr>
          <a:lstStyle/>
          <a:p>
            <a:pPr algn="just">
              <a:lnSpc>
                <a:spcPct val="150000"/>
              </a:lnSpc>
              <a:spcBef>
                <a:spcPts val="0"/>
              </a:spcBef>
              <a:buFont typeface="Wingdings" panose="05000000000000000000" pitchFamily="2" charset="2"/>
              <a:buChar char="v"/>
            </a:pPr>
            <a:r>
              <a:rPr lang="tr-TR" sz="1600" dirty="0"/>
              <a:t>https://muserrefhasanesermtal.meb.k12.tr/meb_iys_dosyalar/38/14/749518/dosyalar/2021_05/20102600_Ergenlikte_Riskli_DavranYYlar_Veli_Bulteni.pdf</a:t>
            </a:r>
            <a:endParaRPr lang="tr-TR" sz="1600" dirty="0">
              <a:hlinkClick r:id="rId2"/>
            </a:endParaRPr>
          </a:p>
          <a:p>
            <a:pPr algn="just">
              <a:lnSpc>
                <a:spcPct val="150000"/>
              </a:lnSpc>
              <a:spcBef>
                <a:spcPts val="0"/>
              </a:spcBef>
              <a:buFont typeface="Wingdings" panose="05000000000000000000" pitchFamily="2" charset="2"/>
              <a:buChar char="v"/>
            </a:pPr>
            <a:r>
              <a:rPr lang="tr-TR" sz="1600" dirty="0"/>
              <a:t>https://iskenderunakdeniz.meb.k12.tr/meb_iys_dosyalar/31/06/963211/dosyalar/2018_01/30005931_ERGENLYK_DYNEMYNDE_RYSKLY_YAYAM_KOYULLARI.pdf</a:t>
            </a:r>
            <a:endParaRPr lang="tr-TR" sz="1600" dirty="0">
              <a:hlinkClick r:id="rId3"/>
            </a:endParaRPr>
          </a:p>
          <a:p>
            <a:pPr algn="just">
              <a:lnSpc>
                <a:spcPct val="150000"/>
              </a:lnSpc>
              <a:spcBef>
                <a:spcPts val="0"/>
              </a:spcBef>
              <a:buFont typeface="Wingdings" panose="05000000000000000000" pitchFamily="2" charset="2"/>
              <a:buChar char="v"/>
            </a:pPr>
            <a:r>
              <a:rPr lang="tr-TR" sz="1600" dirty="0"/>
              <a:t>https://avys.omu.edu.tr/storage/app/public/etural/126683/ERGENLERDE%20R%C4%B0SKL%C4%B0%20DAVRANI%C5%9ELAR-1.pdf</a:t>
            </a:r>
            <a:endParaRPr lang="tr-TR" sz="1600" dirty="0">
              <a:hlinkClick r:id="rId4"/>
            </a:endParaRPr>
          </a:p>
          <a:p>
            <a:pPr algn="just">
              <a:lnSpc>
                <a:spcPct val="150000"/>
              </a:lnSpc>
              <a:spcBef>
                <a:spcPts val="0"/>
              </a:spcBef>
              <a:buFont typeface="Wingdings" panose="05000000000000000000" pitchFamily="2" charset="2"/>
              <a:buChar char="v"/>
            </a:pPr>
            <a:r>
              <a:rPr lang="tr-TR" sz="1600" dirty="0">
                <a:hlinkClick r:id="rId5"/>
              </a:rPr>
              <a:t>https://</a:t>
            </a:r>
            <a:r>
              <a:rPr lang="tr-TR" sz="1600" dirty="0" smtClean="0">
                <a:hlinkClick r:id="rId5"/>
              </a:rPr>
              <a:t>avys.omu.edu.tr/storage/app/public/etural/126683/Ergen-Riskli%20Davran%C4%B1%C5%9Flar%20-2.pdf</a:t>
            </a:r>
            <a:endParaRPr lang="tr-TR" sz="1600" dirty="0" smtClean="0"/>
          </a:p>
          <a:p>
            <a:pPr algn="just">
              <a:lnSpc>
                <a:spcPct val="150000"/>
              </a:lnSpc>
              <a:spcBef>
                <a:spcPts val="0"/>
              </a:spcBef>
              <a:buFont typeface="Wingdings" panose="05000000000000000000" pitchFamily="2" charset="2"/>
              <a:buChar char="v"/>
            </a:pPr>
            <a:r>
              <a:rPr lang="tr-TR" sz="1600" dirty="0" err="1" smtClean="0">
                <a:hlinkClick r:id="rId5"/>
              </a:rPr>
              <a:t>Karabekiroğlu,K</a:t>
            </a:r>
            <a:r>
              <a:rPr lang="tr-TR" sz="1600" dirty="0" smtClean="0">
                <a:hlinkClick r:id="rId5"/>
              </a:rPr>
              <a:t>. 2015. Anne </a:t>
            </a:r>
            <a:r>
              <a:rPr lang="tr-TR" sz="1600" dirty="0">
                <a:hlinkClick r:id="rId5"/>
              </a:rPr>
              <a:t>B</a:t>
            </a:r>
            <a:r>
              <a:rPr lang="tr-TR" sz="1600" dirty="0" smtClean="0">
                <a:hlinkClick r:id="rId5"/>
              </a:rPr>
              <a:t>abalar İçin Ergen  Ruh Sağlığı Rehberi. Say Yayınları.</a:t>
            </a:r>
          </a:p>
          <a:p>
            <a:pPr algn="just">
              <a:lnSpc>
                <a:spcPct val="150000"/>
              </a:lnSpc>
              <a:spcBef>
                <a:spcPts val="0"/>
              </a:spcBef>
              <a:buFont typeface="Wingdings" panose="05000000000000000000" pitchFamily="2" charset="2"/>
              <a:buChar char="v"/>
            </a:pPr>
            <a:r>
              <a:rPr lang="tr-TR" sz="1600" dirty="0" err="1" smtClean="0">
                <a:hlinkClick r:id="rId5"/>
              </a:rPr>
              <a:t>Siyez</a:t>
            </a:r>
            <a:r>
              <a:rPr lang="tr-TR" sz="1600" dirty="0" smtClean="0">
                <a:hlinkClick r:id="rId5"/>
              </a:rPr>
              <a:t>, D.M. (2016). Ergenlerde Problem Davranışlar. </a:t>
            </a:r>
            <a:r>
              <a:rPr lang="tr-TR" sz="1600" dirty="0" err="1" smtClean="0">
                <a:hlinkClick r:id="rId5"/>
              </a:rPr>
              <a:t>Pegem</a:t>
            </a:r>
            <a:r>
              <a:rPr lang="tr-TR" sz="1600" dirty="0" smtClean="0">
                <a:hlinkClick r:id="rId5"/>
              </a:rPr>
              <a:t> Akademi.</a:t>
            </a:r>
            <a:endParaRPr lang="tr-TR" sz="1600" dirty="0">
              <a:hlinkClick r:id="rId5"/>
            </a:endParaRPr>
          </a:p>
          <a:p>
            <a:pPr algn="just">
              <a:lnSpc>
                <a:spcPct val="150000"/>
              </a:lnSpc>
              <a:spcBef>
                <a:spcPts val="0"/>
              </a:spcBef>
              <a:buFont typeface="Wingdings" panose="05000000000000000000" pitchFamily="2" charset="2"/>
              <a:buChar char="v"/>
            </a:pPr>
            <a:r>
              <a:rPr lang="tr-TR" sz="2000" dirty="0" smtClean="0"/>
              <a:t>Bu sunumda kullanılan resimler FREEPİK </a:t>
            </a:r>
            <a:r>
              <a:rPr lang="tr-TR" sz="2000" smtClean="0"/>
              <a:t>uygulamasından alınmıştır.</a:t>
            </a:r>
            <a:endParaRPr lang="tr-TR" sz="2000" dirty="0"/>
          </a:p>
        </p:txBody>
      </p:sp>
      <p:sp>
        <p:nvSpPr>
          <p:cNvPr id="6" name="Dikdörtgen: Köşeleri Yuvarlatılmış 5">
            <a:extLst>
              <a:ext uri="{FF2B5EF4-FFF2-40B4-BE49-F238E27FC236}">
                <a16:creationId xmlns="" xmlns:a16="http://schemas.microsoft.com/office/drawing/2014/main" id="{AF29814B-3B16-DB66-0863-26DEFF2C7AC5}"/>
              </a:ext>
            </a:extLst>
          </p:cNvPr>
          <p:cNvSpPr/>
          <p:nvPr/>
        </p:nvSpPr>
        <p:spPr>
          <a:xfrm>
            <a:off x="2815835" y="813816"/>
            <a:ext cx="6560329" cy="787353"/>
          </a:xfrm>
          <a:prstGeom prst="roundRect">
            <a:avLst/>
          </a:prstGeom>
          <a:solidFill>
            <a:srgbClr val="78AA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tr-TR" sz="2800" dirty="0">
                <a:latin typeface="Times New Roman" panose="02020603050405020304" pitchFamily="18" charset="0"/>
                <a:cs typeface="Times New Roman" panose="02020603050405020304" pitchFamily="18" charset="0"/>
              </a:rPr>
              <a:t>KAYNAKÇA</a:t>
            </a:r>
            <a:endParaRPr lang="tr-TR" sz="2800" b="1" dirty="0">
              <a:latin typeface="Times New Roman" panose="02020603050405020304" pitchFamily="18" charset="0"/>
              <a:cs typeface="Times New Roman" panose="02020603050405020304" pitchFamily="18" charset="0"/>
            </a:endParaRPr>
          </a:p>
        </p:txBody>
      </p:sp>
      <p:sp>
        <p:nvSpPr>
          <p:cNvPr id="4" name="Metin kutusu 3">
            <a:extLst>
              <a:ext uri="{FF2B5EF4-FFF2-40B4-BE49-F238E27FC236}">
                <a16:creationId xmlns=""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r>
              <a:rPr lang="tr-TR" dirty="0">
                <a:solidFill>
                  <a:schemeClr val="bg1"/>
                </a:solidFill>
                <a:latin typeface="Century Gothic" panose="020B0502020202020204" pitchFamily="34" charset="0"/>
              </a:rPr>
              <a:t>23</a:t>
            </a:r>
          </a:p>
        </p:txBody>
      </p:sp>
    </p:spTree>
    <p:extLst>
      <p:ext uri="{BB962C8B-B14F-4D97-AF65-F5344CB8AC3E}">
        <p14:creationId xmlns:p14="http://schemas.microsoft.com/office/powerpoint/2010/main" val="5960056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D94C9134-091B-DC65-6862-F0A84E86D2EE}"/>
            </a:ext>
          </a:extLst>
        </p:cNvPr>
        <p:cNvGrpSpPr/>
        <p:nvPr/>
      </p:nvGrpSpPr>
      <p:grpSpPr>
        <a:xfrm>
          <a:off x="0" y="0"/>
          <a:ext cx="0" cy="0"/>
          <a:chOff x="0" y="0"/>
          <a:chExt cx="0" cy="0"/>
        </a:xfrm>
      </p:grpSpPr>
      <p:sp>
        <p:nvSpPr>
          <p:cNvPr id="4" name="TextBox 4">
            <a:extLst>
              <a:ext uri="{FF2B5EF4-FFF2-40B4-BE49-F238E27FC236}">
                <a16:creationId xmlns="" xmlns:a16="http://schemas.microsoft.com/office/drawing/2014/main" id="{63F11F02-B457-9036-22DC-EB1A9D833646}"/>
              </a:ext>
            </a:extLst>
          </p:cNvPr>
          <p:cNvSpPr txBox="1"/>
          <p:nvPr/>
        </p:nvSpPr>
        <p:spPr>
          <a:xfrm>
            <a:off x="60960" y="6287483"/>
            <a:ext cx="477848" cy="265714"/>
          </a:xfrm>
          <a:prstGeom prst="rect">
            <a:avLst/>
          </a:prstGeom>
        </p:spPr>
        <p:txBody>
          <a:bodyPr lIns="0" tIns="0" rIns="0" bIns="0" rtlCol="0" anchor="t">
            <a:spAutoFit/>
          </a:bodyPr>
          <a:lstStyle/>
          <a:p>
            <a:pPr marL="0" marR="0" lvl="0" indent="0" algn="ctr" defTabSz="914400" rtl="0" eaLnBrk="1" fontAlgn="auto" latinLnBrk="0" hangingPunct="1">
              <a:lnSpc>
                <a:spcPts val="2160"/>
              </a:lnSpc>
              <a:spcBef>
                <a:spcPts val="0"/>
              </a:spcBef>
              <a:spcAft>
                <a:spcPts val="0"/>
              </a:spcAft>
              <a:buClrTx/>
              <a:buSzTx/>
              <a:buFontTx/>
              <a:buNone/>
              <a:tabLst/>
              <a:defRPr/>
            </a:pPr>
            <a:r>
              <a:rPr kumimoji="0" lang="en-US" sz="1800" b="0" i="0" u="none" strike="noStrike" kern="1200" cap="none" spc="-8" normalizeH="0" baseline="0" noProof="0" dirty="0">
                <a:ln>
                  <a:noFill/>
                </a:ln>
                <a:solidFill>
                  <a:srgbClr val="FFFFFF"/>
                </a:solidFill>
                <a:effectLst/>
                <a:uLnTx/>
                <a:uFillTx/>
                <a:latin typeface="Times New Roman" panose="02020603050405020304" pitchFamily="18" charset="0"/>
                <a:ea typeface="Evolventa"/>
                <a:cs typeface="Times New Roman" panose="02020603050405020304" pitchFamily="18" charset="0"/>
                <a:sym typeface="Evolventa"/>
              </a:rPr>
              <a:t>1</a:t>
            </a:r>
            <a:r>
              <a:rPr kumimoji="0" lang="tr-TR" sz="1800" b="0" i="0" u="none" strike="noStrike" kern="1200" cap="none" spc="-8" normalizeH="0" baseline="0" noProof="0" dirty="0">
                <a:ln>
                  <a:noFill/>
                </a:ln>
                <a:solidFill>
                  <a:srgbClr val="FFFFFF"/>
                </a:solidFill>
                <a:effectLst/>
                <a:uLnTx/>
                <a:uFillTx/>
                <a:latin typeface="Times New Roman" panose="02020603050405020304" pitchFamily="18" charset="0"/>
                <a:ea typeface="Evolventa"/>
                <a:cs typeface="Times New Roman" panose="02020603050405020304" pitchFamily="18" charset="0"/>
                <a:sym typeface="Evolventa"/>
              </a:rPr>
              <a:t>1</a:t>
            </a:r>
            <a:endParaRPr kumimoji="0" lang="en-US" sz="1800" b="0" i="0" u="none" strike="noStrike" kern="1200" cap="none" spc="-8" normalizeH="0" baseline="0" noProof="0" dirty="0">
              <a:ln>
                <a:noFill/>
              </a:ln>
              <a:solidFill>
                <a:srgbClr val="FFFFFF"/>
              </a:solidFill>
              <a:effectLst/>
              <a:uLnTx/>
              <a:uFillTx/>
              <a:latin typeface="Times New Roman" panose="02020603050405020304" pitchFamily="18" charset="0"/>
              <a:ea typeface="Evolventa"/>
              <a:cs typeface="Times New Roman" panose="02020603050405020304" pitchFamily="18" charset="0"/>
              <a:sym typeface="Evolventa"/>
            </a:endParaRPr>
          </a:p>
        </p:txBody>
      </p:sp>
      <p:sp>
        <p:nvSpPr>
          <p:cNvPr id="2" name="TextBox 7">
            <a:extLst>
              <a:ext uri="{FF2B5EF4-FFF2-40B4-BE49-F238E27FC236}">
                <a16:creationId xmlns="" xmlns:a16="http://schemas.microsoft.com/office/drawing/2014/main" id="{71D24AEA-877C-C1E7-8608-9C8A76419EBC}"/>
              </a:ext>
            </a:extLst>
          </p:cNvPr>
          <p:cNvSpPr txBox="1"/>
          <p:nvPr/>
        </p:nvSpPr>
        <p:spPr>
          <a:xfrm>
            <a:off x="0" y="1406586"/>
            <a:ext cx="12192000" cy="412229"/>
          </a:xfrm>
          <a:prstGeom prst="rect">
            <a:avLst/>
          </a:prstGeom>
        </p:spPr>
        <p:txBody>
          <a:bodyPr wrap="square" lIns="0" tIns="0" rIns="0" bIns="0" rtlCol="0" anchor="t">
            <a:spAutoFit/>
          </a:bodyPr>
          <a:lstStyle/>
          <a:p>
            <a:pPr marL="0" marR="0" lvl="0" indent="0" algn="ctr" defTabSz="914400" rtl="0" eaLnBrk="1" fontAlgn="auto" latinLnBrk="0" hangingPunct="1">
              <a:lnSpc>
                <a:spcPts val="336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9933"/>
                </a:solidFill>
                <a:effectLst/>
                <a:uLnTx/>
                <a:uFillTx/>
                <a:latin typeface="Aptos"/>
                <a:ea typeface="+mn-ea"/>
                <a:cs typeface="+mn-cs"/>
                <a:sym typeface="Evolventa"/>
              </a:rPr>
              <a:t>SOSYAL MEDYA HESAPLARIMIZ</a:t>
            </a:r>
          </a:p>
        </p:txBody>
      </p:sp>
      <p:grpSp>
        <p:nvGrpSpPr>
          <p:cNvPr id="20" name="Grup 19">
            <a:extLst>
              <a:ext uri="{FF2B5EF4-FFF2-40B4-BE49-F238E27FC236}">
                <a16:creationId xmlns="" xmlns:a16="http://schemas.microsoft.com/office/drawing/2014/main" id="{41233521-0295-DA9F-8706-4AA30AD697CA}"/>
              </a:ext>
            </a:extLst>
          </p:cNvPr>
          <p:cNvGrpSpPr/>
          <p:nvPr/>
        </p:nvGrpSpPr>
        <p:grpSpPr>
          <a:xfrm>
            <a:off x="1320800" y="2565400"/>
            <a:ext cx="3310208" cy="1125887"/>
            <a:chOff x="609601" y="2845071"/>
            <a:chExt cx="4965312" cy="1688830"/>
          </a:xfrm>
        </p:grpSpPr>
        <p:sp>
          <p:nvSpPr>
            <p:cNvPr id="12" name="TextBox 12">
              <a:extLst>
                <a:ext uri="{FF2B5EF4-FFF2-40B4-BE49-F238E27FC236}">
                  <a16:creationId xmlns="" xmlns:a16="http://schemas.microsoft.com/office/drawing/2014/main" id="{BEDAC84B-18D4-A86F-BC85-699E061D99CC}"/>
                </a:ext>
              </a:extLst>
            </p:cNvPr>
            <p:cNvSpPr txBox="1"/>
            <p:nvPr/>
          </p:nvSpPr>
          <p:spPr>
            <a:xfrm>
              <a:off x="2666999" y="3475741"/>
              <a:ext cx="2907914" cy="445699"/>
            </a:xfrm>
            <a:prstGeom prst="rect">
              <a:avLst/>
            </a:prstGeom>
          </p:spPr>
          <p:txBody>
            <a:bodyPr lIns="0" tIns="0" rIns="0" bIns="0" rtlCol="0" anchor="t">
              <a:sp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1867" b="1" i="0" u="none" strike="noStrike" kern="1200" cap="none" spc="0" normalizeH="0" baseline="0" noProof="0" dirty="0" err="1">
                  <a:ln>
                    <a:noFill/>
                  </a:ln>
                  <a:solidFill>
                    <a:prstClr val="black"/>
                  </a:solidFill>
                  <a:effectLst/>
                  <a:uLnTx/>
                  <a:uFillTx/>
                  <a:latin typeface="Aptos"/>
                  <a:ea typeface="+mn-ea"/>
                  <a:cs typeface="+mn-cs"/>
                  <a:sym typeface="Arial"/>
                </a:rPr>
                <a:t>gaziantep.ilmem</a:t>
              </a:r>
              <a:endParaRPr kumimoji="0" lang="en-US" sz="1867" b="1" i="0" u="none" strike="noStrike" kern="1200" cap="none" spc="0" normalizeH="0" baseline="0" noProof="0" dirty="0">
                <a:ln>
                  <a:noFill/>
                </a:ln>
                <a:solidFill>
                  <a:prstClr val="black"/>
                </a:solidFill>
                <a:effectLst/>
                <a:uLnTx/>
                <a:uFillTx/>
                <a:latin typeface="Aptos"/>
                <a:ea typeface="+mn-ea"/>
                <a:cs typeface="+mn-cs"/>
                <a:sym typeface="Arial"/>
              </a:endParaRPr>
            </a:p>
          </p:txBody>
        </p:sp>
        <p:pic>
          <p:nvPicPr>
            <p:cNvPr id="8" name="Resim 7" descr="simge, sembol, logo, grafik, yazı tipi içeren bir resim&#10;&#10;Açıklama otomatik olarak oluşturuldu">
              <a:extLst>
                <a:ext uri="{FF2B5EF4-FFF2-40B4-BE49-F238E27FC236}">
                  <a16:creationId xmlns="" xmlns:a16="http://schemas.microsoft.com/office/drawing/2014/main" id="{52B7F70B-D879-FF6C-C796-41CDFCFCE18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1" y="2845071"/>
              <a:ext cx="1688830" cy="1688830"/>
            </a:xfrm>
            <a:prstGeom prst="rect">
              <a:avLst/>
            </a:prstGeom>
          </p:spPr>
        </p:pic>
      </p:grpSp>
      <p:grpSp>
        <p:nvGrpSpPr>
          <p:cNvPr id="19" name="Grup 18">
            <a:extLst>
              <a:ext uri="{FF2B5EF4-FFF2-40B4-BE49-F238E27FC236}">
                <a16:creationId xmlns="" xmlns:a16="http://schemas.microsoft.com/office/drawing/2014/main" id="{7CB43D33-C049-09DB-9330-9E9C392C9E65}"/>
              </a:ext>
            </a:extLst>
          </p:cNvPr>
          <p:cNvGrpSpPr/>
          <p:nvPr/>
        </p:nvGrpSpPr>
        <p:grpSpPr>
          <a:xfrm>
            <a:off x="7899188" y="2565400"/>
            <a:ext cx="3153625" cy="1098920"/>
            <a:chOff x="490277" y="5022388"/>
            <a:chExt cx="4730438" cy="1648380"/>
          </a:xfrm>
        </p:grpSpPr>
        <p:pic>
          <p:nvPicPr>
            <p:cNvPr id="16" name="Resim 15" descr="daire, renklilik, grafik, grafik tasarım içeren bir resim&#10;&#10;Açıklama otomatik olarak oluşturuldu">
              <a:extLst>
                <a:ext uri="{FF2B5EF4-FFF2-40B4-BE49-F238E27FC236}">
                  <a16:creationId xmlns="" xmlns:a16="http://schemas.microsoft.com/office/drawing/2014/main" id="{F8F6D5C0-A1E5-A207-9010-AAB9140E2A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277" y="5022388"/>
              <a:ext cx="1648380" cy="1648380"/>
            </a:xfrm>
            <a:prstGeom prst="rect">
              <a:avLst/>
            </a:prstGeom>
          </p:spPr>
        </p:pic>
        <p:sp>
          <p:nvSpPr>
            <p:cNvPr id="17" name="TextBox 12">
              <a:extLst>
                <a:ext uri="{FF2B5EF4-FFF2-40B4-BE49-F238E27FC236}">
                  <a16:creationId xmlns="" xmlns:a16="http://schemas.microsoft.com/office/drawing/2014/main" id="{FE8AB288-81B8-6A17-97AD-D3CCFB00C089}"/>
                </a:ext>
              </a:extLst>
            </p:cNvPr>
            <p:cNvSpPr txBox="1"/>
            <p:nvPr/>
          </p:nvSpPr>
          <p:spPr>
            <a:xfrm>
              <a:off x="2312803" y="5626069"/>
              <a:ext cx="2907912" cy="907364"/>
            </a:xfrm>
            <a:prstGeom prst="rect">
              <a:avLst/>
            </a:prstGeom>
          </p:spPr>
          <p:txBody>
            <a:bodyPr lIns="0" tIns="0" rIns="0" bIns="0" rtlCol="0" anchor="t">
              <a:sp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1867" b="1" i="0" u="none" strike="noStrike" kern="1200" cap="none" spc="0" normalizeH="0" baseline="0" noProof="0" dirty="0">
                  <a:ln>
                    <a:noFill/>
                  </a:ln>
                  <a:solidFill>
                    <a:prstClr val="black"/>
                  </a:solidFill>
                  <a:effectLst/>
                  <a:uLnTx/>
                  <a:uFillTx/>
                  <a:latin typeface="Aptos"/>
                  <a:ea typeface="+mn-ea"/>
                  <a:cs typeface="+mn-cs"/>
                  <a:sym typeface="Arial"/>
                </a:rPr>
                <a:t>Gaziantep</a:t>
              </a:r>
              <a:r>
                <a:rPr kumimoji="0" lang="tr-TR" sz="1867" b="1" i="0" u="none" strike="noStrike" kern="1200" cap="none" spc="0" normalizeH="0" baseline="0" noProof="0" dirty="0">
                  <a:ln>
                    <a:noFill/>
                  </a:ln>
                  <a:solidFill>
                    <a:prstClr val="black"/>
                  </a:solidFill>
                  <a:effectLst/>
                  <a:uLnTx/>
                  <a:uFillTx/>
                  <a:latin typeface="Aptos"/>
                  <a:ea typeface="+mn-ea"/>
                  <a:cs typeface="+mn-cs"/>
                  <a:sym typeface="Arial"/>
                </a:rPr>
                <a:t>_</a:t>
              </a:r>
              <a:r>
                <a:rPr kumimoji="0" lang="tr-TR" sz="1867" b="1" i="0" u="none" strike="noStrike" kern="1200" cap="none" spc="0" normalizeH="0" baseline="0" noProof="0" dirty="0" err="1">
                  <a:ln>
                    <a:noFill/>
                  </a:ln>
                  <a:solidFill>
                    <a:prstClr val="black"/>
                  </a:solidFill>
                  <a:effectLst/>
                  <a:uLnTx/>
                  <a:uFillTx/>
                  <a:latin typeface="Aptos"/>
                  <a:ea typeface="+mn-ea"/>
                  <a:cs typeface="+mn-cs"/>
                  <a:sym typeface="Arial"/>
                </a:rPr>
                <a:t>İl_mem</a:t>
              </a:r>
              <a:endParaRPr kumimoji="0" lang="en-US" sz="1867" b="1" i="0" u="none" strike="noStrike" kern="1200" cap="none" spc="0" normalizeH="0" baseline="0" noProof="0" dirty="0">
                <a:ln>
                  <a:noFill/>
                </a:ln>
                <a:solidFill>
                  <a:prstClr val="black"/>
                </a:solidFill>
                <a:effectLst/>
                <a:uLnTx/>
                <a:uFillTx/>
                <a:latin typeface="Aptos"/>
                <a:ea typeface="+mn-ea"/>
                <a:cs typeface="+mn-cs"/>
                <a:sym typeface="Arial"/>
              </a:endParaRPr>
            </a:p>
          </p:txBody>
        </p:sp>
      </p:grpSp>
      <p:grpSp>
        <p:nvGrpSpPr>
          <p:cNvPr id="21" name="Grup 20">
            <a:extLst>
              <a:ext uri="{FF2B5EF4-FFF2-40B4-BE49-F238E27FC236}">
                <a16:creationId xmlns="" xmlns:a16="http://schemas.microsoft.com/office/drawing/2014/main" id="{CDFD7E7F-CA15-5237-1E2C-1AA0D28D5B6F}"/>
              </a:ext>
            </a:extLst>
          </p:cNvPr>
          <p:cNvGrpSpPr/>
          <p:nvPr/>
        </p:nvGrpSpPr>
        <p:grpSpPr>
          <a:xfrm>
            <a:off x="4152863" y="4352043"/>
            <a:ext cx="3861959" cy="1583627"/>
            <a:chOff x="-218027" y="6656660"/>
            <a:chExt cx="5792939" cy="2375441"/>
          </a:xfrm>
        </p:grpSpPr>
        <p:pic>
          <p:nvPicPr>
            <p:cNvPr id="5" name="Resim 4" descr="simge, sembol, grafik, daire, yazı tipi içeren bir resim&#10;&#10;Açıklama otomatik olarak oluşturuldu">
              <a:extLst>
                <a:ext uri="{FF2B5EF4-FFF2-40B4-BE49-F238E27FC236}">
                  <a16:creationId xmlns="" xmlns:a16="http://schemas.microsoft.com/office/drawing/2014/main" id="{F287C264-8145-DEF7-4A56-D25EFB96A5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027" y="6656660"/>
              <a:ext cx="3251941" cy="2375441"/>
            </a:xfrm>
            <a:prstGeom prst="rect">
              <a:avLst/>
            </a:prstGeom>
          </p:spPr>
        </p:pic>
        <p:sp>
          <p:nvSpPr>
            <p:cNvPr id="18" name="TextBox 12">
              <a:extLst>
                <a:ext uri="{FF2B5EF4-FFF2-40B4-BE49-F238E27FC236}">
                  <a16:creationId xmlns="" xmlns:a16="http://schemas.microsoft.com/office/drawing/2014/main" id="{71DA8E6D-C296-242C-5D7B-F3238A43A93B}"/>
                </a:ext>
              </a:extLst>
            </p:cNvPr>
            <p:cNvSpPr txBox="1"/>
            <p:nvPr/>
          </p:nvSpPr>
          <p:spPr>
            <a:xfrm>
              <a:off x="2667000" y="7674716"/>
              <a:ext cx="2907912" cy="445700"/>
            </a:xfrm>
            <a:prstGeom prst="rect">
              <a:avLst/>
            </a:prstGeom>
          </p:spPr>
          <p:txBody>
            <a:bodyPr lIns="0" tIns="0" rIns="0" bIns="0" rtlCol="0" anchor="t">
              <a:sp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tr-TR" sz="1867" b="1" i="0" u="none" strike="noStrike" kern="1200" cap="none" spc="0" normalizeH="0" baseline="0" noProof="0" dirty="0" err="1">
                  <a:ln>
                    <a:noFill/>
                  </a:ln>
                  <a:solidFill>
                    <a:prstClr val="black"/>
                  </a:solidFill>
                  <a:effectLst/>
                  <a:uLnTx/>
                  <a:uFillTx/>
                  <a:latin typeface="Aptos"/>
                  <a:ea typeface="+mn-ea"/>
                  <a:cs typeface="+mn-cs"/>
                  <a:sym typeface="Arial"/>
                </a:rPr>
                <a:t>Gaziantep_MEM</a:t>
              </a:r>
              <a:endParaRPr kumimoji="0" lang="en-US" sz="1867" b="1" i="0" u="none" strike="noStrike" kern="1200" cap="none" spc="0" normalizeH="0" baseline="0" noProof="0" dirty="0">
                <a:ln>
                  <a:noFill/>
                </a:ln>
                <a:solidFill>
                  <a:prstClr val="black"/>
                </a:solidFill>
                <a:effectLst/>
                <a:uLnTx/>
                <a:uFillTx/>
                <a:latin typeface="Aptos"/>
                <a:ea typeface="+mn-ea"/>
                <a:cs typeface="+mn-cs"/>
                <a:sym typeface="Arial"/>
              </a:endParaRPr>
            </a:p>
          </p:txBody>
        </p:sp>
      </p:grpSp>
      <p:cxnSp>
        <p:nvCxnSpPr>
          <p:cNvPr id="23" name="Düz Bağlayıcı 22">
            <a:extLst>
              <a:ext uri="{FF2B5EF4-FFF2-40B4-BE49-F238E27FC236}">
                <a16:creationId xmlns="" xmlns:a16="http://schemas.microsoft.com/office/drawing/2014/main" id="{13613062-4365-A501-5933-AF1B64DE8A16}"/>
              </a:ext>
            </a:extLst>
          </p:cNvPr>
          <p:cNvCxnSpPr/>
          <p:nvPr/>
        </p:nvCxnSpPr>
        <p:spPr>
          <a:xfrm>
            <a:off x="60960" y="1809657"/>
            <a:ext cx="12344400" cy="0"/>
          </a:xfrm>
          <a:prstGeom prst="line">
            <a:avLst/>
          </a:prstGeom>
          <a:ln w="28575">
            <a:solidFill>
              <a:srgbClr val="FF993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48730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 xmlns:a16="http://schemas.microsoft.com/office/drawing/2014/main" id="{91E8E24D-F243-0EA7-F5B4-826C94D97F51}"/>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2</a:t>
            </a:fld>
            <a:endParaRPr lang="tr-TR" dirty="0">
              <a:solidFill>
                <a:schemeClr val="bg1"/>
              </a:solidFill>
              <a:latin typeface="Century Gothic" panose="020B0502020202020204" pitchFamily="34" charset="0"/>
            </a:endParaRPr>
          </a:p>
        </p:txBody>
      </p:sp>
      <p:sp>
        <p:nvSpPr>
          <p:cNvPr id="4" name="İçerik Yer Tutucusu 3"/>
          <p:cNvSpPr txBox="1">
            <a:spLocks/>
          </p:cNvSpPr>
          <p:nvPr/>
        </p:nvSpPr>
        <p:spPr>
          <a:xfrm>
            <a:off x="1152395" y="2292263"/>
            <a:ext cx="5724394" cy="4263706"/>
          </a:xfrm>
          <a:prstGeom prst="rect">
            <a:avLst/>
          </a:prstGeom>
          <a:solidFill>
            <a:schemeClr val="bg2">
              <a:lumMod val="9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lnSpc>
                <a:spcPct val="150000"/>
              </a:lnSpc>
              <a:buFont typeface="Wingdings" panose="05000000000000000000" pitchFamily="2" charset="2"/>
              <a:buChar char="v"/>
            </a:pPr>
            <a:r>
              <a:rPr lang="tr-TR" sz="1400" dirty="0">
                <a:cs typeface="Times New Roman" panose="02020603050405020304" pitchFamily="18" charset="0"/>
              </a:rPr>
              <a:t>Ergenlikte Riskli </a:t>
            </a:r>
            <a:r>
              <a:rPr lang="tr-TR" sz="1400" dirty="0" smtClean="0">
                <a:cs typeface="Times New Roman" panose="02020603050405020304" pitchFamily="18" charset="0"/>
              </a:rPr>
              <a:t>Davranışlar</a:t>
            </a:r>
          </a:p>
          <a:p>
            <a:pPr marL="342900" indent="-342900" algn="l">
              <a:lnSpc>
                <a:spcPct val="150000"/>
              </a:lnSpc>
              <a:buFont typeface="Wingdings" panose="05000000000000000000" pitchFamily="2" charset="2"/>
              <a:buChar char="v"/>
            </a:pPr>
            <a:r>
              <a:rPr lang="tr-TR" sz="1400" dirty="0" smtClean="0">
                <a:cs typeface="Times New Roman" panose="02020603050405020304" pitchFamily="18" charset="0"/>
              </a:rPr>
              <a:t>Ergenler Neden Risk Alır?</a:t>
            </a:r>
            <a:endParaRPr lang="tr-TR" sz="1400" dirty="0">
              <a:cs typeface="Times New Roman" panose="02020603050405020304" pitchFamily="18" charset="0"/>
            </a:endParaRPr>
          </a:p>
          <a:p>
            <a:pPr marL="342900" indent="-342900" algn="l">
              <a:lnSpc>
                <a:spcPct val="150000"/>
              </a:lnSpc>
              <a:buFont typeface="Wingdings" panose="05000000000000000000" pitchFamily="2" charset="2"/>
              <a:buChar char="v"/>
            </a:pPr>
            <a:r>
              <a:rPr lang="tr-TR" sz="1400" dirty="0" smtClean="0">
                <a:cs typeface="Times New Roman" panose="02020603050405020304" pitchFamily="18" charset="0"/>
              </a:rPr>
              <a:t>Ergenlikte Riskli Davranışlar Nelerdir?</a:t>
            </a:r>
          </a:p>
          <a:p>
            <a:pPr marL="342900" indent="-342900" algn="l">
              <a:lnSpc>
                <a:spcPct val="150000"/>
              </a:lnSpc>
              <a:buFont typeface="Wingdings" panose="05000000000000000000" pitchFamily="2" charset="2"/>
              <a:buChar char="v"/>
            </a:pPr>
            <a:r>
              <a:rPr lang="tr-TR" sz="1400" dirty="0" smtClean="0">
                <a:cs typeface="Times New Roman" panose="02020603050405020304" pitchFamily="18" charset="0"/>
              </a:rPr>
              <a:t>Madde Kullanımı</a:t>
            </a:r>
          </a:p>
          <a:p>
            <a:pPr marL="342900" indent="-342900" algn="l">
              <a:lnSpc>
                <a:spcPct val="150000"/>
              </a:lnSpc>
              <a:buFont typeface="Wingdings" panose="05000000000000000000" pitchFamily="2" charset="2"/>
              <a:buChar char="v"/>
            </a:pPr>
            <a:r>
              <a:rPr lang="tr-TR" sz="1400" dirty="0" smtClean="0">
                <a:cs typeface="Times New Roman" panose="02020603050405020304" pitchFamily="18" charset="0"/>
              </a:rPr>
              <a:t>Okul Terki-Okuldan Kaçma</a:t>
            </a:r>
          </a:p>
          <a:p>
            <a:pPr marL="342900" indent="-342900" algn="l">
              <a:lnSpc>
                <a:spcPct val="150000"/>
              </a:lnSpc>
              <a:buFont typeface="Wingdings" panose="05000000000000000000" pitchFamily="2" charset="2"/>
              <a:buChar char="v"/>
            </a:pPr>
            <a:r>
              <a:rPr lang="tr-TR" sz="1400" dirty="0" smtClean="0">
                <a:cs typeface="Times New Roman" panose="02020603050405020304" pitchFamily="18" charset="0"/>
              </a:rPr>
              <a:t>Evden Kaçma</a:t>
            </a:r>
          </a:p>
          <a:p>
            <a:pPr marL="342900" indent="-342900" algn="l">
              <a:lnSpc>
                <a:spcPct val="150000"/>
              </a:lnSpc>
              <a:buFont typeface="Wingdings" panose="05000000000000000000" pitchFamily="2" charset="2"/>
              <a:buChar char="v"/>
            </a:pPr>
            <a:r>
              <a:rPr lang="tr-TR" sz="1400" dirty="0" smtClean="0">
                <a:cs typeface="Times New Roman" panose="02020603050405020304" pitchFamily="18" charset="0"/>
              </a:rPr>
              <a:t>Olumsuz Akran Çetelerine Karışma</a:t>
            </a:r>
          </a:p>
          <a:p>
            <a:pPr marL="342900" indent="-342900" algn="l">
              <a:lnSpc>
                <a:spcPct val="150000"/>
              </a:lnSpc>
              <a:buFont typeface="Wingdings" panose="05000000000000000000" pitchFamily="2" charset="2"/>
              <a:buChar char="v"/>
            </a:pPr>
            <a:r>
              <a:rPr lang="tr-TR" sz="1400" dirty="0" smtClean="0">
                <a:cs typeface="Times New Roman" panose="02020603050405020304" pitchFamily="18" charset="0"/>
              </a:rPr>
              <a:t>Kendine Zarar Verme </a:t>
            </a:r>
          </a:p>
          <a:p>
            <a:pPr marL="342900" indent="-342900" algn="l">
              <a:lnSpc>
                <a:spcPct val="150000"/>
              </a:lnSpc>
              <a:buFont typeface="Wingdings" panose="05000000000000000000" pitchFamily="2" charset="2"/>
              <a:buChar char="v"/>
            </a:pPr>
            <a:r>
              <a:rPr lang="tr-TR" sz="1400" dirty="0" smtClean="0">
                <a:cs typeface="Times New Roman" panose="02020603050405020304" pitchFamily="18" charset="0"/>
              </a:rPr>
              <a:t>Velilere </a:t>
            </a:r>
            <a:r>
              <a:rPr lang="tr-TR" sz="1400" dirty="0">
                <a:cs typeface="Times New Roman" panose="02020603050405020304" pitchFamily="18" charset="0"/>
              </a:rPr>
              <a:t>Öneriler</a:t>
            </a:r>
          </a:p>
        </p:txBody>
      </p:sp>
      <p:sp>
        <p:nvSpPr>
          <p:cNvPr id="6" name="Metin kutusu 5">
            <a:extLst>
              <a:ext uri="{FF2B5EF4-FFF2-40B4-BE49-F238E27FC236}">
                <a16:creationId xmlns="" xmlns:a16="http://schemas.microsoft.com/office/drawing/2014/main" id="{36DCA505-3D03-4990-01B0-D636B3140D5B}"/>
              </a:ext>
            </a:extLst>
          </p:cNvPr>
          <p:cNvSpPr txBox="1"/>
          <p:nvPr/>
        </p:nvSpPr>
        <p:spPr>
          <a:xfrm>
            <a:off x="937971" y="1102292"/>
            <a:ext cx="10980174" cy="1077218"/>
          </a:xfrm>
          <a:prstGeom prst="rect">
            <a:avLst/>
          </a:prstGeom>
          <a:solidFill>
            <a:schemeClr val="accent2"/>
          </a:solidFill>
        </p:spPr>
        <p:txBody>
          <a:bodyPr wrap="square">
            <a:spAutoFit/>
          </a:bodyPr>
          <a:lstStyle/>
          <a:p>
            <a:pPr algn="ctr"/>
            <a:r>
              <a:rPr lang="tr-TR" sz="3200" b="1" dirty="0">
                <a:solidFill>
                  <a:schemeClr val="bg1"/>
                </a:solidFill>
              </a:rPr>
              <a:t>RİSKLİ </a:t>
            </a:r>
            <a:r>
              <a:rPr lang="tr-TR" sz="3200" b="1" dirty="0" smtClean="0">
                <a:solidFill>
                  <a:schemeClr val="bg1"/>
                </a:solidFill>
              </a:rPr>
              <a:t>DAVRANIŞLAR </a:t>
            </a:r>
            <a:r>
              <a:rPr lang="tr-TR" sz="3200" b="1" dirty="0">
                <a:solidFill>
                  <a:schemeClr val="bg1"/>
                </a:solidFill>
              </a:rPr>
              <a:t>VE ERGENLİK DÖNEMİ SORUNLARI</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81761" y="2292263"/>
            <a:ext cx="3971925" cy="4079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82830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63669" y="5824603"/>
            <a:ext cx="10515600" cy="663554"/>
          </a:xfrm>
          <a:solidFill>
            <a:schemeClr val="accent2"/>
          </a:solidFill>
        </p:spPr>
        <p:txBody>
          <a:bodyPr>
            <a:normAutofit fontScale="90000"/>
          </a:bodyPr>
          <a:lstStyle/>
          <a:p>
            <a:pPr algn="ctr"/>
            <a:r>
              <a:rPr lang="tr-TR" dirty="0" smtClean="0"/>
              <a:t>Katılımınız için teşekkür ederiz.</a:t>
            </a:r>
            <a:endParaRPr lang="tr-TR"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594652" y="450937"/>
            <a:ext cx="5373984" cy="5110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741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 xmlns:a16="http://schemas.microsoft.com/office/drawing/2014/main" id="{1C5038D6-D1B7-6D19-FEC4-57325255DE52}"/>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3</a:t>
            </a:fld>
            <a:endParaRPr lang="tr-TR" dirty="0">
              <a:solidFill>
                <a:schemeClr val="bg1"/>
              </a:solidFill>
              <a:latin typeface="Century Gothic" panose="020B0502020202020204" pitchFamily="34" charset="0"/>
            </a:endParaRPr>
          </a:p>
        </p:txBody>
      </p:sp>
      <p:sp>
        <p:nvSpPr>
          <p:cNvPr id="2" name="Dikdörtgen 1"/>
          <p:cNvSpPr/>
          <p:nvPr/>
        </p:nvSpPr>
        <p:spPr>
          <a:xfrm>
            <a:off x="473564" y="2060377"/>
            <a:ext cx="4978670" cy="1298882"/>
          </a:xfrm>
          <a:prstGeom prst="rect">
            <a:avLst/>
          </a:prstGeom>
          <a:solidFill>
            <a:schemeClr val="accent5">
              <a:lumMod val="20000"/>
              <a:lumOff val="80000"/>
            </a:schemeClr>
          </a:solidFill>
        </p:spPr>
        <p:style>
          <a:lnRef idx="2">
            <a:schemeClr val="accent5"/>
          </a:lnRef>
          <a:fillRef idx="1">
            <a:schemeClr val="lt1"/>
          </a:fillRef>
          <a:effectRef idx="0">
            <a:schemeClr val="accent5"/>
          </a:effectRef>
          <a:fontRef idx="minor">
            <a:schemeClr val="dk1"/>
          </a:fontRef>
        </p:style>
        <p:txBody>
          <a:bodyPr wrap="square">
            <a:spAutoFit/>
          </a:bodyPr>
          <a:lstStyle/>
          <a:p>
            <a:pPr algn="just">
              <a:lnSpc>
                <a:spcPct val="150000"/>
              </a:lnSpc>
            </a:pPr>
            <a:r>
              <a:rPr lang="tr-TR" dirty="0"/>
              <a:t>Riskli davranışlar, kişinin sağlığını tehdit eden, hayati tehlike yaratan hastalık veya ölümle sonuçlanma ihtimali olan davranışlardır.</a:t>
            </a:r>
          </a:p>
        </p:txBody>
      </p:sp>
      <p:sp>
        <p:nvSpPr>
          <p:cNvPr id="7" name="İçerik Yer Tutucusu 2"/>
          <p:cNvSpPr txBox="1">
            <a:spLocks/>
          </p:cNvSpPr>
          <p:nvPr/>
        </p:nvSpPr>
        <p:spPr>
          <a:xfrm>
            <a:off x="5849654" y="1997702"/>
            <a:ext cx="5902515" cy="3951561"/>
          </a:xfrm>
          <a:prstGeom prst="rect">
            <a:avLst/>
          </a:prstGeom>
          <a:solidFill>
            <a:schemeClr val="accent3">
              <a:lumMod val="40000"/>
              <a:lumOff val="60000"/>
            </a:schemeClr>
          </a:solidFill>
        </p:spPr>
        <p:style>
          <a:lnRef idx="2">
            <a:schemeClr val="accent6"/>
          </a:lnRef>
          <a:fillRef idx="1">
            <a:schemeClr val="lt1"/>
          </a:fillRef>
          <a:effectRef idx="0">
            <a:schemeClr val="accent6"/>
          </a:effectRef>
          <a:fontRef idx="minor">
            <a:schemeClr val="dk1"/>
          </a:fontRef>
        </p:style>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50000"/>
              </a:lnSpc>
              <a:buFont typeface="Wingdings" panose="05000000000000000000" pitchFamily="2" charset="2"/>
              <a:buChar char="v"/>
            </a:pPr>
            <a:r>
              <a:rPr lang="tr-TR" sz="1800" dirty="0"/>
              <a:t>Ergenler sürekli kendilerini test etmek isterler. Sınırlarını zorlamak, onların en önemli var oluş </a:t>
            </a:r>
            <a:r>
              <a:rPr lang="tr-TR" sz="1800" dirty="0" smtClean="0"/>
              <a:t>amacı  </a:t>
            </a:r>
            <a:r>
              <a:rPr lang="tr-TR" sz="1800" dirty="0"/>
              <a:t>haline gelir. Ergen </a:t>
            </a:r>
            <a:r>
              <a:rPr lang="tr-TR" sz="1800" dirty="0" smtClean="0"/>
              <a:t>genellikle heyecan ve </a:t>
            </a:r>
            <a:r>
              <a:rPr lang="tr-TR" sz="1800" dirty="0"/>
              <a:t>özgürlük uğruna risk almaya heveslidir</a:t>
            </a:r>
            <a:r>
              <a:rPr lang="tr-TR" sz="1800" dirty="0" smtClean="0"/>
              <a:t>.</a:t>
            </a:r>
          </a:p>
          <a:p>
            <a:pPr marL="342900" indent="-342900" algn="just">
              <a:lnSpc>
                <a:spcPct val="150000"/>
              </a:lnSpc>
              <a:buFont typeface="Wingdings" panose="05000000000000000000" pitchFamily="2" charset="2"/>
              <a:buChar char="v"/>
            </a:pPr>
            <a:r>
              <a:rPr lang="tr-TR" sz="1800" dirty="0" smtClean="0"/>
              <a:t>Bu dönemde ergenlerde var olan ‘bana bir şey olmaz’ düşüncesi ergeni riskli davranışlara sürükler. Gençler </a:t>
            </a:r>
            <a:r>
              <a:rPr lang="tr-TR" sz="1800" dirty="0"/>
              <a:t>için bir aktivite ne kadar tehlikeliyse, o kadar </a:t>
            </a:r>
            <a:r>
              <a:rPr lang="tr-TR" sz="1800" dirty="0" smtClean="0"/>
              <a:t>cazip ve heyecan verici olabilir. </a:t>
            </a:r>
          </a:p>
          <a:p>
            <a:pPr marL="342900" indent="-342900" algn="just">
              <a:lnSpc>
                <a:spcPct val="150000"/>
              </a:lnSpc>
              <a:buFont typeface="Wingdings" panose="05000000000000000000" pitchFamily="2" charset="2"/>
              <a:buChar char="v"/>
            </a:pPr>
            <a:endParaRPr lang="tr-TR" sz="1700" dirty="0"/>
          </a:p>
        </p:txBody>
      </p:sp>
      <p:sp>
        <p:nvSpPr>
          <p:cNvPr id="6" name="Metin kutusu 5">
            <a:extLst>
              <a:ext uri="{FF2B5EF4-FFF2-40B4-BE49-F238E27FC236}">
                <a16:creationId xmlns="" xmlns:a16="http://schemas.microsoft.com/office/drawing/2014/main" id="{29AA1A45-5A27-3E7E-5632-99422025A3A3}"/>
              </a:ext>
            </a:extLst>
          </p:cNvPr>
          <p:cNvSpPr txBox="1"/>
          <p:nvPr/>
        </p:nvSpPr>
        <p:spPr>
          <a:xfrm>
            <a:off x="473564" y="1413389"/>
            <a:ext cx="5376090" cy="369332"/>
          </a:xfrm>
          <a:prstGeom prst="rect">
            <a:avLst/>
          </a:prstGeom>
          <a:noFill/>
        </p:spPr>
        <p:txBody>
          <a:bodyPr wrap="square">
            <a:spAutoFit/>
          </a:bodyPr>
          <a:lstStyle/>
          <a:p>
            <a:r>
              <a:rPr lang="tr-TR" b="1" dirty="0">
                <a:solidFill>
                  <a:srgbClr val="FF9933"/>
                </a:solidFill>
              </a:rPr>
              <a:t>ERGENLİKTE RİSKLİ  DAVRANIŞLAR</a:t>
            </a:r>
          </a:p>
        </p:txBody>
      </p:sp>
      <p:sp>
        <p:nvSpPr>
          <p:cNvPr id="10" name="Metin kutusu 9">
            <a:extLst>
              <a:ext uri="{FF2B5EF4-FFF2-40B4-BE49-F238E27FC236}">
                <a16:creationId xmlns="" xmlns:a16="http://schemas.microsoft.com/office/drawing/2014/main" id="{25346DAB-55C2-869D-33D4-629477FDFBA3}"/>
              </a:ext>
            </a:extLst>
          </p:cNvPr>
          <p:cNvSpPr txBox="1"/>
          <p:nvPr/>
        </p:nvSpPr>
        <p:spPr>
          <a:xfrm>
            <a:off x="6050071" y="1413389"/>
            <a:ext cx="5235879" cy="369332"/>
          </a:xfrm>
          <a:prstGeom prst="rect">
            <a:avLst/>
          </a:prstGeom>
          <a:noFill/>
        </p:spPr>
        <p:txBody>
          <a:bodyPr wrap="square">
            <a:spAutoFit/>
          </a:bodyPr>
          <a:lstStyle/>
          <a:p>
            <a:pPr algn="ctr"/>
            <a:r>
              <a:rPr lang="tr-TR" b="1" dirty="0">
                <a:solidFill>
                  <a:srgbClr val="FF9933"/>
                </a:solidFill>
              </a:rPr>
              <a:t>ERGENLER NEDEN RİSK ALIR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1666" y="3770333"/>
            <a:ext cx="3920646" cy="2178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36402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703541" y="501042"/>
            <a:ext cx="8367386" cy="926926"/>
          </a:xfrm>
          <a:solidFill>
            <a:schemeClr val="accent2"/>
          </a:solidFill>
        </p:spPr>
        <p:txBody>
          <a:bodyPr>
            <a:normAutofit/>
          </a:bodyPr>
          <a:lstStyle/>
          <a:p>
            <a:r>
              <a:rPr lang="tr-TR" sz="4000" b="1" dirty="0">
                <a:solidFill>
                  <a:schemeClr val="bg1"/>
                </a:solidFill>
                <a:latin typeface="+mn-lt"/>
              </a:rPr>
              <a:t>ERGENLER NEDEN RİSK ALIR ?</a:t>
            </a:r>
          </a:p>
        </p:txBody>
      </p:sp>
      <p:sp>
        <p:nvSpPr>
          <p:cNvPr id="3" name="İçerik Yer Tutucusu 2"/>
          <p:cNvSpPr>
            <a:spLocks noGrp="1"/>
          </p:cNvSpPr>
          <p:nvPr>
            <p:ph idx="1"/>
          </p:nvPr>
        </p:nvSpPr>
        <p:spPr>
          <a:xfrm>
            <a:off x="838200" y="1716067"/>
            <a:ext cx="6664890" cy="3995802"/>
          </a:xfrm>
          <a:solidFill>
            <a:schemeClr val="bg2">
              <a:lumMod val="90000"/>
            </a:schemeClr>
          </a:solidFill>
        </p:spPr>
        <p:txBody>
          <a:bodyPr>
            <a:normAutofit/>
          </a:bodyPr>
          <a:lstStyle/>
          <a:p>
            <a:pPr algn="just"/>
            <a:endParaRPr lang="tr-TR" dirty="0" smtClean="0"/>
          </a:p>
          <a:p>
            <a:pPr algn="just">
              <a:lnSpc>
                <a:spcPct val="150000"/>
              </a:lnSpc>
            </a:pPr>
            <a:r>
              <a:rPr lang="tr-TR" sz="2000" dirty="0" smtClean="0"/>
              <a:t>Ergenlikte </a:t>
            </a:r>
            <a:r>
              <a:rPr lang="tr-TR" sz="2000" dirty="0"/>
              <a:t>beyin gelişiminin %80’i tamamlansa da  %</a:t>
            </a:r>
            <a:r>
              <a:rPr lang="tr-TR" sz="2000" dirty="0" smtClean="0"/>
              <a:t>20’lik </a:t>
            </a:r>
            <a:r>
              <a:rPr lang="tr-TR" sz="2000" dirty="0"/>
              <a:t>kısmı </a:t>
            </a:r>
            <a:r>
              <a:rPr lang="tr-TR" sz="2000" dirty="0" smtClean="0"/>
              <a:t>(beynin </a:t>
            </a:r>
            <a:r>
              <a:rPr lang="tr-TR" sz="2000" dirty="0"/>
              <a:t>ön bölgesi olan </a:t>
            </a:r>
            <a:r>
              <a:rPr lang="tr-TR" sz="2000" dirty="0" err="1"/>
              <a:t>frontal</a:t>
            </a:r>
            <a:r>
              <a:rPr lang="tr-TR" sz="2000" dirty="0"/>
              <a:t> </a:t>
            </a:r>
            <a:r>
              <a:rPr lang="tr-TR" sz="2000" dirty="0" smtClean="0"/>
              <a:t>korteks gelişimi) henüz </a:t>
            </a:r>
            <a:r>
              <a:rPr lang="tr-TR" sz="2000" dirty="0"/>
              <a:t>tamamlanmamıştır. Bu  bölge beyinde duygu denetimi, karar verme, akıl yürütme gibi işlevlerden sorumludur. Bu durum da ergenin sonunu düşünmeden hareket etmesine ve risk almasına sebep olmaktadır. </a:t>
            </a:r>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28560" y="1716066"/>
            <a:ext cx="3920647" cy="405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52498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 xmlns:a16="http://schemas.microsoft.com/office/drawing/2014/main" id="{70FCB7BB-19CA-64FE-1BFA-CBA570CD00F6}"/>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5</a:t>
            </a:fld>
            <a:endParaRPr lang="tr-TR" dirty="0">
              <a:solidFill>
                <a:schemeClr val="bg1"/>
              </a:solidFill>
              <a:latin typeface="Century Gothic" panose="020B0502020202020204" pitchFamily="34" charset="0"/>
            </a:endParaRPr>
          </a:p>
        </p:txBody>
      </p:sp>
      <p:sp>
        <p:nvSpPr>
          <p:cNvPr id="3" name="İçerik Yer Tutucusu 2"/>
          <p:cNvSpPr>
            <a:spLocks noGrp="1"/>
          </p:cNvSpPr>
          <p:nvPr>
            <p:ph idx="1"/>
          </p:nvPr>
        </p:nvSpPr>
        <p:spPr>
          <a:xfrm>
            <a:off x="508254" y="1795892"/>
            <a:ext cx="11310538" cy="4545678"/>
          </a:xfrm>
          <a:solidFill>
            <a:schemeClr val="accent2">
              <a:lumMod val="40000"/>
              <a:lumOff val="60000"/>
            </a:schemeClr>
          </a:solidFill>
        </p:spPr>
        <p:txBody>
          <a:bodyPr>
            <a:noAutofit/>
          </a:bodyPr>
          <a:lstStyle/>
          <a:p>
            <a:pPr>
              <a:lnSpc>
                <a:spcPct val="150000"/>
              </a:lnSpc>
              <a:spcBef>
                <a:spcPts val="0"/>
              </a:spcBef>
              <a:buFont typeface="Wingdings" panose="05000000000000000000" pitchFamily="2" charset="2"/>
              <a:buChar char="v"/>
            </a:pPr>
            <a:r>
              <a:rPr lang="tr-TR" sz="1800" dirty="0"/>
              <a:t>Ergenlik dönemi riskli davranışlar açısından </a:t>
            </a:r>
            <a:r>
              <a:rPr lang="tr-TR" sz="1800" dirty="0" smtClean="0"/>
              <a:t>zor bir dönemdir. Daha </a:t>
            </a:r>
            <a:r>
              <a:rPr lang="tr-TR" sz="1800" dirty="0"/>
              <a:t>önce de belirttiğimiz gibi bu dönemde ergenler oldukça farklı türde ve davranışlarda risk alma eğilimi gösterirler. Bu davranışlar arasında ,</a:t>
            </a:r>
          </a:p>
          <a:p>
            <a:pPr marL="457200" lvl="1" indent="0">
              <a:lnSpc>
                <a:spcPct val="150000"/>
              </a:lnSpc>
              <a:spcBef>
                <a:spcPts val="0"/>
              </a:spcBef>
              <a:buNone/>
            </a:pPr>
            <a:r>
              <a:rPr lang="tr-TR" sz="1800" dirty="0"/>
              <a:t>                                 </a:t>
            </a:r>
            <a:r>
              <a:rPr lang="tr-TR" sz="1800" dirty="0" smtClean="0"/>
              <a:t>              Kendine</a:t>
            </a:r>
            <a:r>
              <a:rPr lang="tr-TR" sz="1800" dirty="0"/>
              <a:t>, Çevreye, Başkasına Zarar Verme </a:t>
            </a:r>
            <a:endParaRPr lang="tr-TR" sz="1800" dirty="0" smtClean="0"/>
          </a:p>
          <a:p>
            <a:pPr marL="457200" lvl="1" indent="0">
              <a:lnSpc>
                <a:spcPct val="150000"/>
              </a:lnSpc>
              <a:spcBef>
                <a:spcPts val="0"/>
              </a:spcBef>
              <a:buNone/>
            </a:pPr>
            <a:r>
              <a:rPr lang="tr-TR" sz="1800" dirty="0"/>
              <a:t> </a:t>
            </a:r>
            <a:r>
              <a:rPr lang="tr-TR" sz="1800" dirty="0" smtClean="0"/>
              <a:t>                                               Okuldan Kaçma/ Okul Terki</a:t>
            </a:r>
            <a:endParaRPr lang="tr-TR" sz="1800" dirty="0"/>
          </a:p>
          <a:p>
            <a:pPr marL="457200" lvl="1" indent="0">
              <a:lnSpc>
                <a:spcPct val="150000"/>
              </a:lnSpc>
              <a:spcBef>
                <a:spcPts val="0"/>
              </a:spcBef>
              <a:buNone/>
            </a:pPr>
            <a:r>
              <a:rPr lang="tr-TR" sz="1800" dirty="0" smtClean="0"/>
              <a:t>                                                Evden </a:t>
            </a:r>
            <a:r>
              <a:rPr lang="tr-TR" sz="1800" dirty="0"/>
              <a:t>Kaçma</a:t>
            </a:r>
          </a:p>
          <a:p>
            <a:pPr marL="457200" lvl="1" indent="0">
              <a:lnSpc>
                <a:spcPct val="150000"/>
              </a:lnSpc>
              <a:spcBef>
                <a:spcPts val="0"/>
              </a:spcBef>
              <a:buNone/>
            </a:pPr>
            <a:r>
              <a:rPr lang="tr-TR" sz="1800" dirty="0" smtClean="0"/>
              <a:t>                                                Alkol</a:t>
            </a:r>
            <a:r>
              <a:rPr lang="tr-TR" sz="1800" dirty="0"/>
              <a:t>, Madde Kullanımı</a:t>
            </a:r>
          </a:p>
          <a:p>
            <a:pPr marL="457200" lvl="1" indent="0">
              <a:lnSpc>
                <a:spcPct val="150000"/>
              </a:lnSpc>
              <a:spcBef>
                <a:spcPts val="0"/>
              </a:spcBef>
              <a:buNone/>
            </a:pPr>
            <a:r>
              <a:rPr lang="tr-TR" sz="1800" dirty="0" smtClean="0"/>
              <a:t>                                                Şiddet veya  </a:t>
            </a:r>
            <a:r>
              <a:rPr lang="tr-TR" sz="1800" dirty="0"/>
              <a:t>Suça Karışma</a:t>
            </a:r>
          </a:p>
          <a:p>
            <a:pPr marL="457200" lvl="1" indent="0">
              <a:lnSpc>
                <a:spcPct val="150000"/>
              </a:lnSpc>
              <a:spcBef>
                <a:spcPts val="0"/>
              </a:spcBef>
              <a:buNone/>
            </a:pPr>
            <a:r>
              <a:rPr lang="tr-TR" sz="1800" dirty="0" smtClean="0"/>
              <a:t>                                                Karşı </a:t>
            </a:r>
            <a:r>
              <a:rPr lang="tr-TR" sz="1800" dirty="0"/>
              <a:t>Cinsle Olumsuz İlişkiler</a:t>
            </a:r>
          </a:p>
          <a:p>
            <a:pPr marL="457200" lvl="1" indent="0">
              <a:lnSpc>
                <a:spcPct val="150000"/>
              </a:lnSpc>
              <a:spcBef>
                <a:spcPts val="0"/>
              </a:spcBef>
              <a:buNone/>
            </a:pPr>
            <a:r>
              <a:rPr lang="tr-TR" sz="1800" dirty="0" smtClean="0"/>
              <a:t>                                               Olumsuz </a:t>
            </a:r>
            <a:r>
              <a:rPr lang="tr-TR" sz="1800" dirty="0"/>
              <a:t>Akran Çetelerine Karışma</a:t>
            </a:r>
          </a:p>
          <a:p>
            <a:pPr marL="457200" lvl="1" indent="0">
              <a:lnSpc>
                <a:spcPct val="150000"/>
              </a:lnSpc>
              <a:spcBef>
                <a:spcPts val="0"/>
              </a:spcBef>
              <a:buNone/>
            </a:pPr>
            <a:r>
              <a:rPr lang="tr-TR" sz="1800" dirty="0" smtClean="0"/>
              <a:t>                                               Yaralayıcı </a:t>
            </a:r>
            <a:r>
              <a:rPr lang="tr-TR" sz="1800" dirty="0"/>
              <a:t>Alet </a:t>
            </a:r>
            <a:r>
              <a:rPr lang="tr-TR" sz="1800" dirty="0" smtClean="0"/>
              <a:t>Taşımak   gösterilebilir.</a:t>
            </a:r>
            <a:endParaRPr lang="tr-TR" sz="1800" dirty="0"/>
          </a:p>
        </p:txBody>
      </p:sp>
      <p:sp>
        <p:nvSpPr>
          <p:cNvPr id="4" name="Metin kutusu 3">
            <a:extLst>
              <a:ext uri="{FF2B5EF4-FFF2-40B4-BE49-F238E27FC236}">
                <a16:creationId xmlns="" xmlns:a16="http://schemas.microsoft.com/office/drawing/2014/main" id="{33552DAC-0A42-ADAC-AD15-ACF2A5224E59}"/>
              </a:ext>
            </a:extLst>
          </p:cNvPr>
          <p:cNvSpPr txBox="1"/>
          <p:nvPr/>
        </p:nvSpPr>
        <p:spPr>
          <a:xfrm>
            <a:off x="1202499" y="993493"/>
            <a:ext cx="10384076" cy="584775"/>
          </a:xfrm>
          <a:prstGeom prst="rect">
            <a:avLst/>
          </a:prstGeom>
          <a:solidFill>
            <a:schemeClr val="accent2"/>
          </a:solidFill>
        </p:spPr>
        <p:txBody>
          <a:bodyPr wrap="square">
            <a:spAutoFit/>
          </a:bodyPr>
          <a:lstStyle/>
          <a:p>
            <a:r>
              <a:rPr lang="tr-TR" sz="3200" b="1" dirty="0">
                <a:solidFill>
                  <a:schemeClr val="bg1"/>
                </a:solidFill>
              </a:rPr>
              <a:t>ERGENLİKTE RİSKLİ  </a:t>
            </a:r>
            <a:r>
              <a:rPr lang="tr-TR" sz="3200" b="1" dirty="0" smtClean="0">
                <a:solidFill>
                  <a:schemeClr val="bg1"/>
                </a:solidFill>
              </a:rPr>
              <a:t>DAVRANIŞLAR NELERDİR?</a:t>
            </a:r>
            <a:endParaRPr lang="tr-TR" sz="3200" b="1" dirty="0">
              <a:solidFill>
                <a:schemeClr val="bg1"/>
              </a:solidFill>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78871" y="3169085"/>
            <a:ext cx="3795386" cy="2417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768" y="2874722"/>
            <a:ext cx="2936396" cy="3006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32910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6</a:t>
            </a:fld>
            <a:endParaRPr lang="tr-TR" dirty="0">
              <a:solidFill>
                <a:schemeClr val="bg1"/>
              </a:solidFill>
              <a:latin typeface="Century Gothic" panose="020B0502020202020204" pitchFamily="34" charset="0"/>
            </a:endParaRPr>
          </a:p>
        </p:txBody>
      </p:sp>
      <p:sp>
        <p:nvSpPr>
          <p:cNvPr id="3" name="Metin kutusu 2">
            <a:extLst>
              <a:ext uri="{FF2B5EF4-FFF2-40B4-BE49-F238E27FC236}">
                <a16:creationId xmlns="" xmlns:a16="http://schemas.microsoft.com/office/drawing/2014/main" id="{49D6613D-4B61-0A4D-F24F-4BEE3F286666}"/>
              </a:ext>
            </a:extLst>
          </p:cNvPr>
          <p:cNvSpPr txBox="1"/>
          <p:nvPr/>
        </p:nvSpPr>
        <p:spPr>
          <a:xfrm>
            <a:off x="1866377" y="771926"/>
            <a:ext cx="8041709" cy="646331"/>
          </a:xfrm>
          <a:prstGeom prst="rect">
            <a:avLst/>
          </a:prstGeom>
          <a:solidFill>
            <a:schemeClr val="accent2"/>
          </a:solidFill>
        </p:spPr>
        <p:txBody>
          <a:bodyPr wrap="square">
            <a:spAutoFit/>
          </a:bodyPr>
          <a:lstStyle/>
          <a:p>
            <a:pPr algn="ctr"/>
            <a:r>
              <a:rPr lang="tr-TR" sz="3600" b="1" dirty="0" smtClean="0">
                <a:solidFill>
                  <a:srgbClr val="FF9933"/>
                </a:solidFill>
              </a:rPr>
              <a:t> </a:t>
            </a:r>
            <a:r>
              <a:rPr lang="tr-TR" sz="3200" b="1" dirty="0" smtClean="0">
                <a:solidFill>
                  <a:schemeClr val="bg1"/>
                </a:solidFill>
              </a:rPr>
              <a:t>MADDE KULLANIMI </a:t>
            </a:r>
            <a:endParaRPr lang="tr-TR" sz="3200" b="1" dirty="0">
              <a:solidFill>
                <a:schemeClr val="bg1"/>
              </a:solidFill>
            </a:endParaRPr>
          </a:p>
        </p:txBody>
      </p:sp>
      <p:sp>
        <p:nvSpPr>
          <p:cNvPr id="4" name="İçerik Yer Tutucusu 3"/>
          <p:cNvSpPr>
            <a:spLocks noGrp="1"/>
          </p:cNvSpPr>
          <p:nvPr>
            <p:ph sz="half" idx="1"/>
          </p:nvPr>
        </p:nvSpPr>
        <p:spPr>
          <a:solidFill>
            <a:schemeClr val="accent1">
              <a:lumMod val="20000"/>
              <a:lumOff val="80000"/>
            </a:schemeClr>
          </a:solidFill>
        </p:spPr>
        <p:txBody>
          <a:bodyPr>
            <a:normAutofit fontScale="85000" lnSpcReduction="10000"/>
          </a:bodyPr>
          <a:lstStyle/>
          <a:p>
            <a:pPr marL="0" indent="0">
              <a:buNone/>
            </a:pPr>
            <a:r>
              <a:rPr lang="tr-TR" sz="2000" b="1" dirty="0" smtClean="0">
                <a:solidFill>
                  <a:srgbClr val="FF0000"/>
                </a:solidFill>
              </a:rPr>
              <a:t>Madde Bağımlılığı Nedir?</a:t>
            </a:r>
          </a:p>
          <a:p>
            <a:pPr marL="0" indent="0">
              <a:lnSpc>
                <a:spcPct val="150000"/>
              </a:lnSpc>
              <a:buNone/>
            </a:pPr>
            <a:r>
              <a:rPr lang="tr-TR" sz="2000" dirty="0" smtClean="0"/>
              <a:t>Ergenin psikolojik ve fiziksel ihtiyaçlarını karşılayabilmek amacıyla maddeye ihtiyaç duyması ve alamadığı zamanlarda yoksunluk belirtileri göstermesidir.</a:t>
            </a:r>
          </a:p>
          <a:p>
            <a:pPr marL="0" indent="0">
              <a:lnSpc>
                <a:spcPct val="150000"/>
              </a:lnSpc>
              <a:buNone/>
            </a:pPr>
            <a:r>
              <a:rPr lang="tr-TR" sz="2000" b="1" dirty="0" smtClean="0">
                <a:solidFill>
                  <a:srgbClr val="FF0000"/>
                </a:solidFill>
              </a:rPr>
              <a:t>Bağımlılık yapıcı maddeler:</a:t>
            </a:r>
          </a:p>
          <a:p>
            <a:pPr marL="0" indent="0">
              <a:lnSpc>
                <a:spcPct val="150000"/>
              </a:lnSpc>
              <a:buNone/>
            </a:pPr>
            <a:r>
              <a:rPr lang="tr-TR" sz="2000" dirty="0" smtClean="0"/>
              <a:t>Sigara         Uçucu Maddeler    </a:t>
            </a:r>
          </a:p>
          <a:p>
            <a:pPr marL="0" indent="0">
              <a:lnSpc>
                <a:spcPct val="150000"/>
              </a:lnSpc>
              <a:buNone/>
            </a:pPr>
            <a:r>
              <a:rPr lang="tr-TR" sz="2000" dirty="0" smtClean="0"/>
              <a:t>Esrar           Eroin </a:t>
            </a:r>
          </a:p>
          <a:p>
            <a:pPr marL="0" indent="0">
              <a:lnSpc>
                <a:spcPct val="150000"/>
              </a:lnSpc>
              <a:buNone/>
            </a:pPr>
            <a:r>
              <a:rPr lang="tr-TR" sz="2000" dirty="0" smtClean="0"/>
              <a:t>Alkol            Kokain </a:t>
            </a:r>
          </a:p>
          <a:p>
            <a:pPr marL="0" indent="0">
              <a:lnSpc>
                <a:spcPct val="150000"/>
              </a:lnSpc>
              <a:buNone/>
            </a:pPr>
            <a:r>
              <a:rPr lang="tr-TR" sz="2000" dirty="0" smtClean="0"/>
              <a:t> İlaç Olarak Kullanılan Bazı Haplar </a:t>
            </a:r>
            <a:endParaRPr lang="tr-TR" sz="2000" dirty="0"/>
          </a:p>
        </p:txBody>
      </p:sp>
      <p:sp>
        <p:nvSpPr>
          <p:cNvPr id="6" name="İçerik Yer Tutucusu 5"/>
          <p:cNvSpPr>
            <a:spLocks noGrp="1"/>
          </p:cNvSpPr>
          <p:nvPr>
            <p:ph sz="half" idx="2"/>
          </p:nvPr>
        </p:nvSpPr>
        <p:spPr>
          <a:solidFill>
            <a:schemeClr val="accent1">
              <a:lumMod val="20000"/>
              <a:lumOff val="80000"/>
            </a:schemeClr>
          </a:solidFill>
        </p:spPr>
        <p:txBody>
          <a:bodyPr>
            <a:normAutofit fontScale="85000" lnSpcReduction="10000"/>
          </a:bodyPr>
          <a:lstStyle/>
          <a:p>
            <a:pPr marL="0" indent="0">
              <a:buNone/>
            </a:pPr>
            <a:r>
              <a:rPr lang="tr-TR" sz="2000" b="1" dirty="0" smtClean="0">
                <a:solidFill>
                  <a:srgbClr val="FF0000"/>
                </a:solidFill>
              </a:rPr>
              <a:t>Nedenleri</a:t>
            </a:r>
          </a:p>
          <a:p>
            <a:pPr marL="0" indent="0">
              <a:buNone/>
            </a:pPr>
            <a:r>
              <a:rPr lang="tr-TR" sz="2000" dirty="0" smtClean="0"/>
              <a:t>Akademik başarının düşük olması</a:t>
            </a:r>
          </a:p>
          <a:p>
            <a:pPr marL="0" indent="0">
              <a:buNone/>
            </a:pPr>
            <a:r>
              <a:rPr lang="tr-TR" sz="2000" dirty="0" smtClean="0"/>
              <a:t>Akran baskısı</a:t>
            </a:r>
          </a:p>
          <a:p>
            <a:pPr marL="0" indent="0">
              <a:buNone/>
            </a:pPr>
            <a:r>
              <a:rPr lang="tr-TR" sz="2000" dirty="0" smtClean="0"/>
              <a:t>Aile içinde madde kullanan üyelerin varlığı</a:t>
            </a:r>
          </a:p>
          <a:p>
            <a:pPr marL="0" indent="0">
              <a:buNone/>
            </a:pPr>
            <a:r>
              <a:rPr lang="tr-TR" sz="2000" dirty="0" smtClean="0"/>
              <a:t>Umutsuzluk</a:t>
            </a:r>
          </a:p>
          <a:p>
            <a:pPr marL="0" indent="0">
              <a:buNone/>
            </a:pPr>
            <a:r>
              <a:rPr lang="tr-TR" sz="2000" dirty="0" smtClean="0"/>
              <a:t>Aile içi problemler</a:t>
            </a:r>
          </a:p>
          <a:p>
            <a:pPr marL="0" indent="0">
              <a:buNone/>
            </a:pPr>
            <a:r>
              <a:rPr lang="tr-TR" sz="2000" dirty="0" smtClean="0"/>
              <a:t>Anti-sosyal davranışlar</a:t>
            </a:r>
          </a:p>
          <a:p>
            <a:pPr marL="0" indent="0">
              <a:buNone/>
            </a:pPr>
            <a:r>
              <a:rPr lang="tr-TR" sz="2000" dirty="0" smtClean="0"/>
              <a:t>Yaşanılan çevre</a:t>
            </a:r>
          </a:p>
          <a:p>
            <a:pPr marL="0" indent="0">
              <a:buNone/>
            </a:pPr>
            <a:r>
              <a:rPr lang="tr-TR" sz="2000" dirty="0" smtClean="0"/>
              <a:t>Ebeveyn tutumları(aşırı esnek ya da aşırı katı tutum)</a:t>
            </a:r>
          </a:p>
          <a:p>
            <a:pPr marL="0" indent="0">
              <a:buNone/>
            </a:pPr>
            <a:r>
              <a:rPr lang="tr-TR" sz="2000" dirty="0" smtClean="0"/>
              <a:t>Maddelere kolay ulaşabilme vs.</a:t>
            </a:r>
          </a:p>
          <a:p>
            <a:pPr marL="0" indent="0">
              <a:buNone/>
            </a:pPr>
            <a:endParaRPr lang="tr-TR" sz="2000" dirty="0" smtClean="0"/>
          </a:p>
          <a:p>
            <a:pPr marL="0" indent="0">
              <a:buNone/>
            </a:pPr>
            <a:endParaRPr lang="tr-TR" dirty="0"/>
          </a:p>
        </p:txBody>
      </p:sp>
    </p:spTree>
    <p:extLst>
      <p:ext uri="{BB962C8B-B14F-4D97-AF65-F5344CB8AC3E}">
        <p14:creationId xmlns:p14="http://schemas.microsoft.com/office/powerpoint/2010/main" val="11288473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167003" y="676405"/>
            <a:ext cx="8229600" cy="1014283"/>
          </a:xfrm>
          <a:solidFill>
            <a:schemeClr val="accent2"/>
          </a:solidFill>
        </p:spPr>
        <p:txBody>
          <a:bodyPr>
            <a:normAutofit/>
          </a:bodyPr>
          <a:lstStyle/>
          <a:p>
            <a:pPr algn="ctr"/>
            <a:r>
              <a:rPr lang="tr-TR" sz="3200" b="1" dirty="0" smtClean="0">
                <a:solidFill>
                  <a:schemeClr val="accent2"/>
                </a:solidFill>
                <a:latin typeface="+mn-lt"/>
              </a:rPr>
              <a:t> </a:t>
            </a:r>
            <a:r>
              <a:rPr lang="tr-TR" sz="3200" b="1" dirty="0" smtClean="0">
                <a:solidFill>
                  <a:schemeClr val="bg1"/>
                </a:solidFill>
                <a:latin typeface="+mn-lt"/>
              </a:rPr>
              <a:t>OKUL TERKİ- OKULDAN KAÇMA</a:t>
            </a:r>
            <a:endParaRPr lang="tr-TR" sz="3200" b="1" dirty="0">
              <a:solidFill>
                <a:schemeClr val="bg1"/>
              </a:solidFill>
              <a:latin typeface="+mn-lt"/>
            </a:endParaRPr>
          </a:p>
        </p:txBody>
      </p:sp>
      <p:sp>
        <p:nvSpPr>
          <p:cNvPr id="3" name="İçerik Yer Tutucusu 2"/>
          <p:cNvSpPr>
            <a:spLocks noGrp="1"/>
          </p:cNvSpPr>
          <p:nvPr>
            <p:ph idx="1"/>
          </p:nvPr>
        </p:nvSpPr>
        <p:spPr>
          <a:solidFill>
            <a:schemeClr val="accent2">
              <a:lumMod val="40000"/>
              <a:lumOff val="60000"/>
            </a:schemeClr>
          </a:solidFill>
        </p:spPr>
        <p:txBody>
          <a:bodyPr>
            <a:normAutofit/>
          </a:bodyPr>
          <a:lstStyle/>
          <a:p>
            <a:pPr algn="just"/>
            <a:r>
              <a:rPr lang="tr-TR" sz="2000" dirty="0" smtClean="0"/>
              <a:t>Ergenin, ebeveynlerinin bilgisi dışında sık sık veya uzun süreli olmak üzere geçerli bir nedeni olmaksızın okula gitmemesi veya okulu terk etmesidir. Okuldan kaçma davranışı uzun vadede okul terkine neden olabilmekte ve ergenin eğitim hayatının bitmesine sebep olabilmektedir. Okul terki olan ergenlerde anti- sosyal davranışlar daha fazla görülebilmektedir. Okul terki veya okuldan kaçmanın </a:t>
            </a:r>
            <a:r>
              <a:rPr lang="tr-TR" sz="2000" dirty="0"/>
              <a:t>n</a:t>
            </a:r>
            <a:r>
              <a:rPr lang="tr-TR" sz="2000" dirty="0" smtClean="0"/>
              <a:t>edenleri:</a:t>
            </a:r>
          </a:p>
          <a:p>
            <a:pPr algn="just"/>
            <a:r>
              <a:rPr lang="tr-TR" sz="2000" dirty="0" smtClean="0"/>
              <a:t>Düşük akademik başarı</a:t>
            </a:r>
          </a:p>
          <a:p>
            <a:pPr algn="just"/>
            <a:r>
              <a:rPr lang="tr-TR" sz="2000" dirty="0" smtClean="0"/>
              <a:t>Akran zorbalığı</a:t>
            </a:r>
          </a:p>
          <a:p>
            <a:pPr algn="just"/>
            <a:r>
              <a:rPr lang="tr-TR" sz="2000" dirty="0" smtClean="0"/>
              <a:t>Arkadaş çevresi</a:t>
            </a:r>
          </a:p>
          <a:p>
            <a:pPr algn="just"/>
            <a:r>
              <a:rPr lang="tr-TR" sz="2000" dirty="0" smtClean="0"/>
              <a:t>Sınıf tekrarı</a:t>
            </a:r>
          </a:p>
          <a:p>
            <a:pPr algn="just"/>
            <a:r>
              <a:rPr lang="tr-TR" sz="2000" dirty="0" smtClean="0"/>
              <a:t>Madde Kullanımı</a:t>
            </a:r>
          </a:p>
          <a:p>
            <a:pPr algn="just"/>
            <a:r>
              <a:rPr lang="tr-TR" sz="2000" dirty="0" smtClean="0"/>
              <a:t>Okul içi uyum sorunları gibi.</a:t>
            </a:r>
          </a:p>
          <a:p>
            <a:endParaRPr lang="tr-TR" sz="20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16033" y="3231715"/>
            <a:ext cx="3607496" cy="2981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83671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1825625"/>
            <a:ext cx="6815203" cy="4351338"/>
          </a:xfrm>
          <a:solidFill>
            <a:schemeClr val="accent4">
              <a:lumMod val="40000"/>
              <a:lumOff val="60000"/>
            </a:schemeClr>
          </a:solidFill>
        </p:spPr>
        <p:txBody>
          <a:bodyPr>
            <a:normAutofit fontScale="92500"/>
          </a:bodyPr>
          <a:lstStyle/>
          <a:p>
            <a:pPr algn="just">
              <a:lnSpc>
                <a:spcPct val="150000"/>
              </a:lnSpc>
            </a:pPr>
            <a:r>
              <a:rPr lang="tr-TR" sz="2000" dirty="0" smtClean="0"/>
              <a:t>Ergenin ailesinden uzaklaşarak, izinsiz bir şekilde bir veya birkaç gün başka yerde vakit geçirmesidir. Aile içinde çatışmalar ergenlik döneminde normaldir ancak ergenin bu çatışmalardan uzaklaşmak için evden kaçması hem yoğun kaygıya hem de </a:t>
            </a:r>
            <a:r>
              <a:rPr lang="tr-TR" sz="2000" dirty="0" err="1" smtClean="0"/>
              <a:t>travmatik</a:t>
            </a:r>
            <a:r>
              <a:rPr lang="tr-TR" sz="2000" dirty="0" smtClean="0"/>
              <a:t> durumlara sebep olabilir.  Bu davranışın temel sebebi ev ortamındaki gerginliktir. Ayrıca heyecan ve macera arayışı, ailenin çocuğu yanında istememesi, aile içinde kaçan başka kardeşin olması, aşırı baskı, şiddet ve istismar diğer sebepler arasında sayılabilir. </a:t>
            </a:r>
          </a:p>
        </p:txBody>
      </p:sp>
      <p:sp>
        <p:nvSpPr>
          <p:cNvPr id="4" name="Başlık 1"/>
          <p:cNvSpPr>
            <a:spLocks noGrp="1"/>
          </p:cNvSpPr>
          <p:nvPr>
            <p:ph type="title"/>
          </p:nvPr>
        </p:nvSpPr>
        <p:spPr>
          <a:xfrm>
            <a:off x="2517732" y="701458"/>
            <a:ext cx="7866345" cy="801665"/>
          </a:xfrm>
          <a:solidFill>
            <a:schemeClr val="accent2"/>
          </a:solidFill>
        </p:spPr>
        <p:txBody>
          <a:bodyPr>
            <a:normAutofit/>
          </a:bodyPr>
          <a:lstStyle/>
          <a:p>
            <a:pPr algn="ctr"/>
            <a:r>
              <a:rPr lang="tr-TR" sz="3200" b="1" dirty="0" smtClean="0">
                <a:solidFill>
                  <a:schemeClr val="bg1"/>
                </a:solidFill>
                <a:latin typeface="+mn-lt"/>
              </a:rPr>
              <a:t>EVDEN KAÇMA</a:t>
            </a:r>
            <a:endParaRPr lang="tr-TR" sz="3200" b="1" dirty="0">
              <a:solidFill>
                <a:schemeClr val="bg1"/>
              </a:solidFill>
              <a:latin typeface="+mn-lt"/>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29184" y="1665961"/>
            <a:ext cx="3858016" cy="4334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53054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02914" y="964504"/>
            <a:ext cx="9407047" cy="726184"/>
          </a:xfrm>
          <a:solidFill>
            <a:schemeClr val="accent2"/>
          </a:solidFill>
        </p:spPr>
        <p:txBody>
          <a:bodyPr>
            <a:normAutofit/>
          </a:bodyPr>
          <a:lstStyle/>
          <a:p>
            <a:pPr algn="ctr"/>
            <a:r>
              <a:rPr lang="tr-TR" sz="3200" b="1" dirty="0" smtClean="0">
                <a:solidFill>
                  <a:schemeClr val="bg1"/>
                </a:solidFill>
                <a:latin typeface="+mn-lt"/>
              </a:rPr>
              <a:t>OLUMSUZ AKRAN ÇETELERİNE KARIŞMA</a:t>
            </a:r>
            <a:endParaRPr lang="tr-TR" sz="3200" b="1" dirty="0">
              <a:solidFill>
                <a:schemeClr val="bg1"/>
              </a:solidFill>
              <a:latin typeface="+mn-lt"/>
            </a:endParaRPr>
          </a:p>
        </p:txBody>
      </p:sp>
      <p:sp>
        <p:nvSpPr>
          <p:cNvPr id="3" name="İçerik Yer Tutucusu 2"/>
          <p:cNvSpPr>
            <a:spLocks noGrp="1"/>
          </p:cNvSpPr>
          <p:nvPr>
            <p:ph idx="1"/>
          </p:nvPr>
        </p:nvSpPr>
        <p:spPr>
          <a:solidFill>
            <a:schemeClr val="bg2">
              <a:lumMod val="90000"/>
            </a:schemeClr>
          </a:solidFill>
        </p:spPr>
        <p:txBody>
          <a:bodyPr>
            <a:normAutofit lnSpcReduction="10000"/>
          </a:bodyPr>
          <a:lstStyle/>
          <a:p>
            <a:pPr marL="0" indent="0">
              <a:lnSpc>
                <a:spcPct val="150000"/>
              </a:lnSpc>
              <a:buNone/>
            </a:pPr>
            <a:r>
              <a:rPr lang="tr-TR" sz="2000" dirty="0" smtClean="0"/>
              <a:t>Çete, belli bir amaç için bir araya gelmiş ve suça yönelik davranışlarda bulunan akran grubudur. </a:t>
            </a:r>
          </a:p>
          <a:p>
            <a:pPr marL="0" indent="0">
              <a:lnSpc>
                <a:spcPct val="150000"/>
              </a:lnSpc>
              <a:buNone/>
            </a:pPr>
            <a:r>
              <a:rPr lang="tr-TR" sz="2000" dirty="0" smtClean="0"/>
              <a:t>Çetelere katılmanın nedenleri:</a:t>
            </a:r>
          </a:p>
          <a:p>
            <a:pPr>
              <a:lnSpc>
                <a:spcPct val="150000"/>
              </a:lnSpc>
            </a:pPr>
            <a:r>
              <a:rPr lang="tr-TR" sz="2000" dirty="0" smtClean="0"/>
              <a:t>Aile bağlarının zayıf olması</a:t>
            </a:r>
          </a:p>
          <a:p>
            <a:pPr>
              <a:lnSpc>
                <a:spcPct val="150000"/>
              </a:lnSpc>
            </a:pPr>
            <a:r>
              <a:rPr lang="tr-TR" sz="2000" dirty="0" smtClean="0"/>
              <a:t>Aile içi problemler</a:t>
            </a:r>
          </a:p>
          <a:p>
            <a:pPr>
              <a:lnSpc>
                <a:spcPct val="150000"/>
              </a:lnSpc>
            </a:pPr>
            <a:r>
              <a:rPr lang="tr-TR" sz="2000" dirty="0" smtClean="0"/>
              <a:t>Akademik başarının düşük olması </a:t>
            </a:r>
          </a:p>
          <a:p>
            <a:pPr>
              <a:lnSpc>
                <a:spcPct val="150000"/>
              </a:lnSpc>
            </a:pPr>
            <a:r>
              <a:rPr lang="tr-TR" sz="2000" dirty="0" smtClean="0"/>
              <a:t>Akran baskısı</a:t>
            </a:r>
          </a:p>
          <a:p>
            <a:pPr>
              <a:lnSpc>
                <a:spcPct val="150000"/>
              </a:lnSpc>
            </a:pPr>
            <a:r>
              <a:rPr lang="tr-TR" sz="2000" dirty="0" smtClean="0"/>
              <a:t>Kendini ait hissedeceği başka bir akran grubunun olmaması</a:t>
            </a:r>
          </a:p>
          <a:p>
            <a:endParaRPr lang="tr-TR" dirty="0"/>
          </a:p>
        </p:txBody>
      </p:sp>
    </p:spTree>
    <p:extLst>
      <p:ext uri="{BB962C8B-B14F-4D97-AF65-F5344CB8AC3E}">
        <p14:creationId xmlns:p14="http://schemas.microsoft.com/office/powerpoint/2010/main" val="515044216"/>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2E142A2C-CD16-42D6-873A-C26D2A0506FA}" vid="{1BDDFF52-6CD6-40A5-AB3C-68EB2F1E4D0A}"/>
    </a:ext>
  </a:ext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728</TotalTime>
  <Words>882</Words>
  <Application>Microsoft Office PowerPoint</Application>
  <PresentationFormat>Özel</PresentationFormat>
  <Paragraphs>125</Paragraphs>
  <Slides>20</Slides>
  <Notes>1</Notes>
  <HiddenSlides>0</HiddenSlides>
  <MMClips>0</MMClips>
  <ScaleCrop>false</ScaleCrop>
  <HeadingPairs>
    <vt:vector size="4" baseType="variant">
      <vt:variant>
        <vt:lpstr>Tema</vt:lpstr>
      </vt:variant>
      <vt:variant>
        <vt:i4>2</vt:i4>
      </vt:variant>
      <vt:variant>
        <vt:lpstr>Slayt Başlıkları</vt:lpstr>
      </vt:variant>
      <vt:variant>
        <vt:i4>20</vt:i4>
      </vt:variant>
    </vt:vector>
  </HeadingPairs>
  <TitlesOfParts>
    <vt:vector size="22" baseType="lpstr">
      <vt:lpstr>Office Teması</vt:lpstr>
      <vt:lpstr>1_Office Teması</vt:lpstr>
      <vt:lpstr>PowerPoint Sunusu</vt:lpstr>
      <vt:lpstr>PowerPoint Sunusu</vt:lpstr>
      <vt:lpstr>PowerPoint Sunusu</vt:lpstr>
      <vt:lpstr>ERGENLER NEDEN RİSK ALIR ?</vt:lpstr>
      <vt:lpstr>PowerPoint Sunusu</vt:lpstr>
      <vt:lpstr>PowerPoint Sunusu</vt:lpstr>
      <vt:lpstr> OKUL TERKİ- OKULDAN KAÇMA</vt:lpstr>
      <vt:lpstr>EVDEN KAÇMA</vt:lpstr>
      <vt:lpstr>OLUMSUZ AKRAN ÇETELERİNE KARIŞMA</vt:lpstr>
      <vt:lpstr>KENDİNE ZARAR VERME</vt:lpstr>
      <vt:lpstr>PowerPoint Sunusu</vt:lpstr>
      <vt:lpstr>PowerPoint Sunusu</vt:lpstr>
      <vt:lpstr>PowerPoint Sunusu</vt:lpstr>
      <vt:lpstr>PowerPoint Sunusu</vt:lpstr>
      <vt:lpstr>PowerPoint Sunusu</vt:lpstr>
      <vt:lpstr>VELİLERE ÖNERİLER</vt:lpstr>
      <vt:lpstr>PowerPoint Sunusu</vt:lpstr>
      <vt:lpstr>PowerPoint Sunusu</vt:lpstr>
      <vt:lpstr>PowerPoint Sunusu</vt:lpstr>
      <vt:lpstr>Katılımınız için teşekkür ederiz.</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MUSTAFA NAVAKUŞU</dc:creator>
  <cp:lastModifiedBy>toshiba</cp:lastModifiedBy>
  <cp:revision>85</cp:revision>
  <dcterms:created xsi:type="dcterms:W3CDTF">2024-09-25T10:31:05Z</dcterms:created>
  <dcterms:modified xsi:type="dcterms:W3CDTF">2024-11-30T21:37:54Z</dcterms:modified>
</cp:coreProperties>
</file>