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256" r:id="rId3"/>
    <p:sldId id="267" r:id="rId4"/>
    <p:sldId id="258" r:id="rId5"/>
    <p:sldId id="259" r:id="rId6"/>
    <p:sldId id="262" r:id="rId7"/>
    <p:sldId id="263" r:id="rId8"/>
    <p:sldId id="264" r:id="rId9"/>
    <p:sldId id="339" r:id="rId10"/>
    <p:sldId id="270" r:id="rId11"/>
    <p:sldId id="340" r:id="rId12"/>
    <p:sldId id="265" r:id="rId13"/>
    <p:sldId id="341" r:id="rId14"/>
    <p:sldId id="342" r:id="rId15"/>
    <p:sldId id="343" r:id="rId16"/>
    <p:sldId id="283" r:id="rId17"/>
    <p:sldId id="352" r:id="rId18"/>
    <p:sldId id="351" r:id="rId19"/>
    <p:sldId id="353" r:id="rId20"/>
    <p:sldId id="293" r:id="rId21"/>
    <p:sldId id="338" r:id="rId22"/>
    <p:sldId id="354" r:id="rId23"/>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78AA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38" autoAdjust="0"/>
    <p:restoredTop sz="94660"/>
  </p:normalViewPr>
  <p:slideViewPr>
    <p:cSldViewPr snapToGrid="0">
      <p:cViewPr>
        <p:scale>
          <a:sx n="69" d="100"/>
          <a:sy n="69" d="100"/>
        </p:scale>
        <p:origin x="-696"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diagrams/_rels/data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diagrams/_rels/drawing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39FCE1-811C-4ADB-BC8C-833DF1377D3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56CA90B9-71D1-45D2-AA49-5C64A199843E}">
      <dgm:prSet>
        <dgm:style>
          <a:lnRef idx="2">
            <a:schemeClr val="accent2">
              <a:shade val="50000"/>
            </a:schemeClr>
          </a:lnRef>
          <a:fillRef idx="1">
            <a:schemeClr val="accent2"/>
          </a:fillRef>
          <a:effectRef idx="0">
            <a:schemeClr val="accent2"/>
          </a:effectRef>
          <a:fontRef idx="minor">
            <a:schemeClr val="lt1"/>
          </a:fontRef>
        </dgm:style>
      </dgm:prSet>
      <dgm:spPr/>
      <dgm:t>
        <a:bodyPr/>
        <a:lstStyle/>
        <a:p>
          <a:pPr rtl="0"/>
          <a:r>
            <a:rPr lang="tr-TR" b="1" dirty="0"/>
            <a:t>SORUMLULUK SAHİBİ ÇOCUK YETİŞTİRME</a:t>
          </a:r>
          <a:endParaRPr lang="tr-TR" dirty="0"/>
        </a:p>
      </dgm:t>
    </dgm:pt>
    <dgm:pt modelId="{EC80A1C5-C3A1-4785-AAAB-DABBF1707872}" type="parTrans" cxnId="{DE13C858-AA6E-4969-AF49-07CE1B29EEE2}">
      <dgm:prSet/>
      <dgm:spPr/>
      <dgm:t>
        <a:bodyPr/>
        <a:lstStyle/>
        <a:p>
          <a:endParaRPr lang="tr-TR"/>
        </a:p>
      </dgm:t>
    </dgm:pt>
    <dgm:pt modelId="{F6374F5D-9931-4AAE-84E5-0B77060EAB92}" type="sibTrans" cxnId="{DE13C858-AA6E-4969-AF49-07CE1B29EEE2}">
      <dgm:prSet/>
      <dgm:spPr/>
      <dgm:t>
        <a:bodyPr/>
        <a:lstStyle/>
        <a:p>
          <a:endParaRPr lang="tr-TR"/>
        </a:p>
      </dgm:t>
    </dgm:pt>
    <dgm:pt modelId="{D60C0832-A5EB-4951-A518-3F6ADA6B5AAF}" type="pres">
      <dgm:prSet presAssocID="{4A39FCE1-811C-4ADB-BC8C-833DF1377D3E}" presName="linear" presStyleCnt="0">
        <dgm:presLayoutVars>
          <dgm:animLvl val="lvl"/>
          <dgm:resizeHandles val="exact"/>
        </dgm:presLayoutVars>
      </dgm:prSet>
      <dgm:spPr/>
      <dgm:t>
        <a:bodyPr/>
        <a:lstStyle/>
        <a:p>
          <a:endParaRPr lang="tr-TR"/>
        </a:p>
      </dgm:t>
    </dgm:pt>
    <dgm:pt modelId="{5B19269E-AB89-4C03-93FC-BC32C8C11D6B}" type="pres">
      <dgm:prSet presAssocID="{56CA90B9-71D1-45D2-AA49-5C64A199843E}" presName="parentText" presStyleLbl="node1" presStyleIdx="0" presStyleCnt="1">
        <dgm:presLayoutVars>
          <dgm:chMax val="0"/>
          <dgm:bulletEnabled val="1"/>
        </dgm:presLayoutVars>
      </dgm:prSet>
      <dgm:spPr/>
      <dgm:t>
        <a:bodyPr/>
        <a:lstStyle/>
        <a:p>
          <a:endParaRPr lang="tr-TR"/>
        </a:p>
      </dgm:t>
    </dgm:pt>
  </dgm:ptLst>
  <dgm:cxnLst>
    <dgm:cxn modelId="{DE13C858-AA6E-4969-AF49-07CE1B29EEE2}" srcId="{4A39FCE1-811C-4ADB-BC8C-833DF1377D3E}" destId="{56CA90B9-71D1-45D2-AA49-5C64A199843E}" srcOrd="0" destOrd="0" parTransId="{EC80A1C5-C3A1-4785-AAAB-DABBF1707872}" sibTransId="{F6374F5D-9931-4AAE-84E5-0B77060EAB92}"/>
    <dgm:cxn modelId="{6EF99BF9-7402-46A4-B2C6-12B4096546E9}" type="presOf" srcId="{56CA90B9-71D1-45D2-AA49-5C64A199843E}" destId="{5B19269E-AB89-4C03-93FC-BC32C8C11D6B}" srcOrd="0" destOrd="0" presId="urn:microsoft.com/office/officeart/2005/8/layout/vList2"/>
    <dgm:cxn modelId="{AD3B2974-137D-45F0-8AC8-43BA6F44078F}" type="presOf" srcId="{4A39FCE1-811C-4ADB-BC8C-833DF1377D3E}" destId="{D60C0832-A5EB-4951-A518-3F6ADA6B5AAF}" srcOrd="0" destOrd="0" presId="urn:microsoft.com/office/officeart/2005/8/layout/vList2"/>
    <dgm:cxn modelId="{97C8D6B7-7A28-40B1-8E17-13F985315700}" type="presParOf" srcId="{D60C0832-A5EB-4951-A518-3F6ADA6B5AAF}" destId="{5B19269E-AB89-4C03-93FC-BC32C8C11D6B}"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11D8001-8E9F-40E5-9FEB-B6F1E3089D5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A2008D52-CB40-4ED1-8E79-040040ED859F}">
      <dgm:prSet/>
      <dgm:spPr>
        <a:solidFill>
          <a:schemeClr val="accent2"/>
        </a:solidFill>
      </dgm:spPr>
      <dgm:t>
        <a:bodyPr/>
        <a:lstStyle/>
        <a:p>
          <a:pPr algn="ctr" rtl="0"/>
          <a:r>
            <a:rPr lang="tr-TR" b="1" dirty="0"/>
            <a:t>SORUMLULUK KAZANDIRMADA ANNE BABAYA ÖNERİLER</a:t>
          </a:r>
          <a:endParaRPr lang="tr-TR" dirty="0"/>
        </a:p>
      </dgm:t>
    </dgm:pt>
    <dgm:pt modelId="{01D882FB-F5BC-4326-8B1C-755762C726CE}" type="parTrans" cxnId="{867A1CB4-CD28-40A5-9056-EE04145D815C}">
      <dgm:prSet/>
      <dgm:spPr/>
      <dgm:t>
        <a:bodyPr/>
        <a:lstStyle/>
        <a:p>
          <a:endParaRPr lang="tr-TR"/>
        </a:p>
      </dgm:t>
    </dgm:pt>
    <dgm:pt modelId="{706B73C8-D49A-42C7-B721-B589E67C8F4F}" type="sibTrans" cxnId="{867A1CB4-CD28-40A5-9056-EE04145D815C}">
      <dgm:prSet/>
      <dgm:spPr/>
      <dgm:t>
        <a:bodyPr/>
        <a:lstStyle/>
        <a:p>
          <a:endParaRPr lang="tr-TR"/>
        </a:p>
      </dgm:t>
    </dgm:pt>
    <dgm:pt modelId="{2B464B63-F06C-45AC-9462-AB1CC25591B2}" type="pres">
      <dgm:prSet presAssocID="{511D8001-8E9F-40E5-9FEB-B6F1E3089D5B}" presName="linear" presStyleCnt="0">
        <dgm:presLayoutVars>
          <dgm:animLvl val="lvl"/>
          <dgm:resizeHandles val="exact"/>
        </dgm:presLayoutVars>
      </dgm:prSet>
      <dgm:spPr/>
      <dgm:t>
        <a:bodyPr/>
        <a:lstStyle/>
        <a:p>
          <a:endParaRPr lang="tr-TR"/>
        </a:p>
      </dgm:t>
    </dgm:pt>
    <dgm:pt modelId="{D9724E95-7649-49C8-9D1C-2F626C0E8A23}" type="pres">
      <dgm:prSet presAssocID="{A2008D52-CB40-4ED1-8E79-040040ED859F}" presName="parentText" presStyleLbl="node1" presStyleIdx="0" presStyleCnt="1" custLinFactNeighborY="-9325">
        <dgm:presLayoutVars>
          <dgm:chMax val="0"/>
          <dgm:bulletEnabled val="1"/>
        </dgm:presLayoutVars>
      </dgm:prSet>
      <dgm:spPr/>
      <dgm:t>
        <a:bodyPr/>
        <a:lstStyle/>
        <a:p>
          <a:endParaRPr lang="tr-TR"/>
        </a:p>
      </dgm:t>
    </dgm:pt>
  </dgm:ptLst>
  <dgm:cxnLst>
    <dgm:cxn modelId="{1AD8DFE8-1C03-4CE8-8A12-5FF3D406DF4C}" type="presOf" srcId="{511D8001-8E9F-40E5-9FEB-B6F1E3089D5B}" destId="{2B464B63-F06C-45AC-9462-AB1CC25591B2}" srcOrd="0" destOrd="0" presId="urn:microsoft.com/office/officeart/2005/8/layout/vList2"/>
    <dgm:cxn modelId="{E1227385-EA1E-49D2-908E-9167F51FABD5}" type="presOf" srcId="{A2008D52-CB40-4ED1-8E79-040040ED859F}" destId="{D9724E95-7649-49C8-9D1C-2F626C0E8A23}" srcOrd="0" destOrd="0" presId="urn:microsoft.com/office/officeart/2005/8/layout/vList2"/>
    <dgm:cxn modelId="{867A1CB4-CD28-40A5-9056-EE04145D815C}" srcId="{511D8001-8E9F-40E5-9FEB-B6F1E3089D5B}" destId="{A2008D52-CB40-4ED1-8E79-040040ED859F}" srcOrd="0" destOrd="0" parTransId="{01D882FB-F5BC-4326-8B1C-755762C726CE}" sibTransId="{706B73C8-D49A-42C7-B721-B589E67C8F4F}"/>
    <dgm:cxn modelId="{F894A69D-86C6-4DA3-A3B5-A62B6499E5DC}" type="presParOf" srcId="{2B464B63-F06C-45AC-9462-AB1CC25591B2}" destId="{D9724E95-7649-49C8-9D1C-2F626C0E8A23}"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889F17B-5DA2-4DBC-AD6D-458F4188C58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tr-TR"/>
        </a:p>
      </dgm:t>
    </dgm:pt>
    <dgm:pt modelId="{11288654-4322-4195-89C7-765EB1651649}">
      <dgm:prSet phldrT="[Metin]"/>
      <dgm:spPr>
        <a:solidFill>
          <a:schemeClr val="accent2"/>
        </a:solidFill>
      </dgm:spPr>
      <dgm:t>
        <a:bodyPr/>
        <a:lstStyle/>
        <a:p>
          <a:r>
            <a:rPr lang="tr-TR" dirty="0"/>
            <a:t>1</a:t>
          </a:r>
        </a:p>
      </dgm:t>
    </dgm:pt>
    <dgm:pt modelId="{22643477-A582-4EE0-80B3-9DB197EE2B46}" type="parTrans" cxnId="{B771BE8F-A031-4E12-A71C-5E0A3CF69DD8}">
      <dgm:prSet/>
      <dgm:spPr/>
      <dgm:t>
        <a:bodyPr/>
        <a:lstStyle/>
        <a:p>
          <a:endParaRPr lang="tr-TR"/>
        </a:p>
      </dgm:t>
    </dgm:pt>
    <dgm:pt modelId="{D2E25704-FFFE-42FD-9949-3D124547D94E}" type="sibTrans" cxnId="{B771BE8F-A031-4E12-A71C-5E0A3CF69DD8}">
      <dgm:prSet/>
      <dgm:spPr/>
      <dgm:t>
        <a:bodyPr/>
        <a:lstStyle/>
        <a:p>
          <a:endParaRPr lang="tr-TR"/>
        </a:p>
      </dgm:t>
    </dgm:pt>
    <dgm:pt modelId="{85077B46-8AD7-4C96-8E7B-2BA0CD887E9C}">
      <dgm:prSet phldrT="[Metin]"/>
      <dgm:spPr/>
      <dgm:t>
        <a:bodyPr/>
        <a:lstStyle/>
        <a:p>
          <a:pPr algn="just"/>
          <a:r>
            <a:rPr lang="tr-TR" dirty="0"/>
            <a:t>Çocuğunuza her durumda ve her koşulda SEVGİNİZİ gösterin. Çocuğunuza değer verdiğinizi, onu  olduğu gibi kabul ettiğinizi bilen çocuk hata yapmaktan korkmaz.</a:t>
          </a:r>
        </a:p>
      </dgm:t>
    </dgm:pt>
    <dgm:pt modelId="{F1BB7BEF-BBFF-47FE-A587-C605E216D6B0}" type="parTrans" cxnId="{5C85CACB-DBD7-4C23-97CE-EB226C34B173}">
      <dgm:prSet/>
      <dgm:spPr/>
      <dgm:t>
        <a:bodyPr/>
        <a:lstStyle/>
        <a:p>
          <a:endParaRPr lang="tr-TR"/>
        </a:p>
      </dgm:t>
    </dgm:pt>
    <dgm:pt modelId="{4B974B05-55C3-42AF-9F09-B40E3C677EA1}" type="sibTrans" cxnId="{5C85CACB-DBD7-4C23-97CE-EB226C34B173}">
      <dgm:prSet/>
      <dgm:spPr/>
      <dgm:t>
        <a:bodyPr/>
        <a:lstStyle/>
        <a:p>
          <a:endParaRPr lang="tr-TR"/>
        </a:p>
      </dgm:t>
    </dgm:pt>
    <dgm:pt modelId="{1043D798-0E06-41DA-BF2D-FE23CECA39CF}">
      <dgm:prSet phldrT="[Metin]"/>
      <dgm:spPr>
        <a:solidFill>
          <a:schemeClr val="accent2"/>
        </a:solidFill>
      </dgm:spPr>
      <dgm:t>
        <a:bodyPr/>
        <a:lstStyle/>
        <a:p>
          <a:r>
            <a:rPr lang="tr-TR" dirty="0"/>
            <a:t>2</a:t>
          </a:r>
        </a:p>
      </dgm:t>
    </dgm:pt>
    <dgm:pt modelId="{48242E98-F188-4547-B98F-CAB559BEE827}" type="parTrans" cxnId="{4CC2415E-8AA4-411D-BA98-F86CFAFBEB1D}">
      <dgm:prSet/>
      <dgm:spPr/>
      <dgm:t>
        <a:bodyPr/>
        <a:lstStyle/>
        <a:p>
          <a:endParaRPr lang="tr-TR"/>
        </a:p>
      </dgm:t>
    </dgm:pt>
    <dgm:pt modelId="{59C6C926-FFC4-4D34-8B79-216E029247F8}" type="sibTrans" cxnId="{4CC2415E-8AA4-411D-BA98-F86CFAFBEB1D}">
      <dgm:prSet/>
      <dgm:spPr/>
      <dgm:t>
        <a:bodyPr/>
        <a:lstStyle/>
        <a:p>
          <a:endParaRPr lang="tr-TR"/>
        </a:p>
      </dgm:t>
    </dgm:pt>
    <dgm:pt modelId="{DFA63A12-25BB-49E1-8095-186858D6BF5A}">
      <dgm:prSet phldrT="[Metin]"/>
      <dgm:spPr/>
      <dgm:t>
        <a:bodyPr/>
        <a:lstStyle/>
        <a:p>
          <a:r>
            <a:rPr lang="tr-TR" dirty="0"/>
            <a:t>Çocuğunuzun size bağımlı olduğunu düşünüyorsanız aşırı  koruyucu tutumunuzu değiştirin.</a:t>
          </a:r>
        </a:p>
      </dgm:t>
    </dgm:pt>
    <dgm:pt modelId="{5A96CF93-28BF-4D96-9871-02AEC888CEAA}" type="parTrans" cxnId="{2C584BA6-3E14-4456-B828-73167164130C}">
      <dgm:prSet/>
      <dgm:spPr/>
      <dgm:t>
        <a:bodyPr/>
        <a:lstStyle/>
        <a:p>
          <a:endParaRPr lang="tr-TR"/>
        </a:p>
      </dgm:t>
    </dgm:pt>
    <dgm:pt modelId="{43CDD4AB-09FC-4798-81D7-1A7821BD860A}" type="sibTrans" cxnId="{2C584BA6-3E14-4456-B828-73167164130C}">
      <dgm:prSet/>
      <dgm:spPr/>
      <dgm:t>
        <a:bodyPr/>
        <a:lstStyle/>
        <a:p>
          <a:endParaRPr lang="tr-TR"/>
        </a:p>
      </dgm:t>
    </dgm:pt>
    <dgm:pt modelId="{A5AFB1FB-627E-491D-9084-24DC7626F5B7}">
      <dgm:prSet phldrT="[Metin]"/>
      <dgm:spPr>
        <a:solidFill>
          <a:schemeClr val="accent2"/>
        </a:solidFill>
      </dgm:spPr>
      <dgm:t>
        <a:bodyPr/>
        <a:lstStyle/>
        <a:p>
          <a:r>
            <a:rPr lang="tr-TR" dirty="0"/>
            <a:t>3</a:t>
          </a:r>
        </a:p>
      </dgm:t>
    </dgm:pt>
    <dgm:pt modelId="{276E2887-1EEE-4F57-B154-3C31A49916A9}" type="parTrans" cxnId="{BB95CEE8-89EF-43FE-8258-1706D3BCD2D4}">
      <dgm:prSet/>
      <dgm:spPr/>
      <dgm:t>
        <a:bodyPr/>
        <a:lstStyle/>
        <a:p>
          <a:endParaRPr lang="tr-TR"/>
        </a:p>
      </dgm:t>
    </dgm:pt>
    <dgm:pt modelId="{2C879BD9-F8ED-43A5-A653-D563E34D3D60}" type="sibTrans" cxnId="{BB95CEE8-89EF-43FE-8258-1706D3BCD2D4}">
      <dgm:prSet/>
      <dgm:spPr/>
      <dgm:t>
        <a:bodyPr/>
        <a:lstStyle/>
        <a:p>
          <a:endParaRPr lang="tr-TR"/>
        </a:p>
      </dgm:t>
    </dgm:pt>
    <dgm:pt modelId="{2FC25697-BDD0-4A9A-940F-7CACF91A2665}">
      <dgm:prSet phldrT="[Metin]"/>
      <dgm:spPr/>
      <dgm:t>
        <a:bodyPr/>
        <a:lstStyle/>
        <a:p>
          <a:r>
            <a:rPr lang="tr-TR" dirty="0"/>
            <a:t>Çocuğunuza ev içerisinde sorumluluklar verin. Yaşına uygun  seçenekler sunun ve içlerinden birini seçmesini sağlayın. </a:t>
          </a:r>
        </a:p>
      </dgm:t>
    </dgm:pt>
    <dgm:pt modelId="{1D6B35C3-9A84-44B9-BE62-9039E8B055F4}" type="parTrans" cxnId="{995D16FF-B78B-461E-90AD-30089623400C}">
      <dgm:prSet/>
      <dgm:spPr/>
      <dgm:t>
        <a:bodyPr/>
        <a:lstStyle/>
        <a:p>
          <a:endParaRPr lang="tr-TR"/>
        </a:p>
      </dgm:t>
    </dgm:pt>
    <dgm:pt modelId="{F0E30132-A749-40B8-9DAE-1325429B4A94}" type="sibTrans" cxnId="{995D16FF-B78B-461E-90AD-30089623400C}">
      <dgm:prSet/>
      <dgm:spPr/>
      <dgm:t>
        <a:bodyPr/>
        <a:lstStyle/>
        <a:p>
          <a:endParaRPr lang="tr-TR"/>
        </a:p>
      </dgm:t>
    </dgm:pt>
    <dgm:pt modelId="{4678F164-3427-41AB-AE59-60610E537861}" type="pres">
      <dgm:prSet presAssocID="{3889F17B-5DA2-4DBC-AD6D-458F4188C58A}" presName="Name0" presStyleCnt="0">
        <dgm:presLayoutVars>
          <dgm:dir/>
          <dgm:animLvl val="lvl"/>
          <dgm:resizeHandles val="exact"/>
        </dgm:presLayoutVars>
      </dgm:prSet>
      <dgm:spPr/>
      <dgm:t>
        <a:bodyPr/>
        <a:lstStyle/>
        <a:p>
          <a:endParaRPr lang="tr-TR"/>
        </a:p>
      </dgm:t>
    </dgm:pt>
    <dgm:pt modelId="{B10F022E-E2C9-4D08-86DE-456F021B5350}" type="pres">
      <dgm:prSet presAssocID="{11288654-4322-4195-89C7-765EB1651649}" presName="linNode" presStyleCnt="0"/>
      <dgm:spPr/>
    </dgm:pt>
    <dgm:pt modelId="{70C86144-73FC-4C78-B01C-AAD5B23C21AA}" type="pres">
      <dgm:prSet presAssocID="{11288654-4322-4195-89C7-765EB1651649}" presName="parentText" presStyleLbl="node1" presStyleIdx="0" presStyleCnt="3" custScaleX="58218" custLinFactNeighborX="-9678" custLinFactNeighborY="-893">
        <dgm:presLayoutVars>
          <dgm:chMax val="1"/>
          <dgm:bulletEnabled val="1"/>
        </dgm:presLayoutVars>
      </dgm:prSet>
      <dgm:spPr/>
      <dgm:t>
        <a:bodyPr/>
        <a:lstStyle/>
        <a:p>
          <a:endParaRPr lang="tr-TR"/>
        </a:p>
      </dgm:t>
    </dgm:pt>
    <dgm:pt modelId="{E405CAD4-25CD-485A-8585-C816D4935056}" type="pres">
      <dgm:prSet presAssocID="{11288654-4322-4195-89C7-765EB1651649}" presName="descendantText" presStyleLbl="alignAccFollowNode1" presStyleIdx="0" presStyleCnt="3" custScaleX="114518">
        <dgm:presLayoutVars>
          <dgm:bulletEnabled val="1"/>
        </dgm:presLayoutVars>
      </dgm:prSet>
      <dgm:spPr/>
      <dgm:t>
        <a:bodyPr/>
        <a:lstStyle/>
        <a:p>
          <a:endParaRPr lang="tr-TR"/>
        </a:p>
      </dgm:t>
    </dgm:pt>
    <dgm:pt modelId="{CD95BFE6-2DA1-4508-9E88-89BD457F3876}" type="pres">
      <dgm:prSet presAssocID="{D2E25704-FFFE-42FD-9949-3D124547D94E}" presName="sp" presStyleCnt="0"/>
      <dgm:spPr/>
    </dgm:pt>
    <dgm:pt modelId="{BF843F51-B93C-4387-AE06-2C4F58B18599}" type="pres">
      <dgm:prSet presAssocID="{1043D798-0E06-41DA-BF2D-FE23CECA39CF}" presName="linNode" presStyleCnt="0"/>
      <dgm:spPr/>
    </dgm:pt>
    <dgm:pt modelId="{E64AF0A0-D6BE-4BD7-BCCA-43E71B8DB69B}" type="pres">
      <dgm:prSet presAssocID="{1043D798-0E06-41DA-BF2D-FE23CECA39CF}" presName="parentText" presStyleLbl="node1" presStyleIdx="1" presStyleCnt="3" custScaleX="56233" custLinFactNeighborX="-4095" custLinFactNeighborY="1787">
        <dgm:presLayoutVars>
          <dgm:chMax val="1"/>
          <dgm:bulletEnabled val="1"/>
        </dgm:presLayoutVars>
      </dgm:prSet>
      <dgm:spPr/>
      <dgm:t>
        <a:bodyPr/>
        <a:lstStyle/>
        <a:p>
          <a:endParaRPr lang="tr-TR"/>
        </a:p>
      </dgm:t>
    </dgm:pt>
    <dgm:pt modelId="{021B6087-5C36-4B12-ACAA-A19172701B43}" type="pres">
      <dgm:prSet presAssocID="{1043D798-0E06-41DA-BF2D-FE23CECA39CF}" presName="descendantText" presStyleLbl="alignAccFollowNode1" presStyleIdx="1" presStyleCnt="3" custScaleX="115263" custLinFactNeighborX="1654" custLinFactNeighborY="0">
        <dgm:presLayoutVars>
          <dgm:bulletEnabled val="1"/>
        </dgm:presLayoutVars>
      </dgm:prSet>
      <dgm:spPr/>
      <dgm:t>
        <a:bodyPr/>
        <a:lstStyle/>
        <a:p>
          <a:endParaRPr lang="tr-TR"/>
        </a:p>
      </dgm:t>
    </dgm:pt>
    <dgm:pt modelId="{C6E4BAE3-95DC-4DC6-A9D8-E69694EB7160}" type="pres">
      <dgm:prSet presAssocID="{59C6C926-FFC4-4D34-8B79-216E029247F8}" presName="sp" presStyleCnt="0"/>
      <dgm:spPr/>
    </dgm:pt>
    <dgm:pt modelId="{B30C83D9-6C83-4988-8358-19CEECC80FBD}" type="pres">
      <dgm:prSet presAssocID="{A5AFB1FB-627E-491D-9084-24DC7626F5B7}" presName="linNode" presStyleCnt="0"/>
      <dgm:spPr/>
    </dgm:pt>
    <dgm:pt modelId="{02506BB9-D489-491A-A986-1C897A927C65}" type="pres">
      <dgm:prSet presAssocID="{A5AFB1FB-627E-491D-9084-24DC7626F5B7}" presName="parentText" presStyleLbl="node1" presStyleIdx="2" presStyleCnt="3" custScaleX="57556" custLinFactNeighborX="-3350" custLinFactNeighborY="-2680">
        <dgm:presLayoutVars>
          <dgm:chMax val="1"/>
          <dgm:bulletEnabled val="1"/>
        </dgm:presLayoutVars>
      </dgm:prSet>
      <dgm:spPr/>
      <dgm:t>
        <a:bodyPr/>
        <a:lstStyle/>
        <a:p>
          <a:endParaRPr lang="tr-TR"/>
        </a:p>
      </dgm:t>
    </dgm:pt>
    <dgm:pt modelId="{F5B9323A-2F71-4B89-B6DA-C885E115A1AA}" type="pres">
      <dgm:prSet presAssocID="{A5AFB1FB-627E-491D-9084-24DC7626F5B7}" presName="descendantText" presStyleLbl="alignAccFollowNode1" presStyleIdx="2" presStyleCnt="3" custScaleX="115903">
        <dgm:presLayoutVars>
          <dgm:bulletEnabled val="1"/>
        </dgm:presLayoutVars>
      </dgm:prSet>
      <dgm:spPr/>
      <dgm:t>
        <a:bodyPr/>
        <a:lstStyle/>
        <a:p>
          <a:endParaRPr lang="tr-TR"/>
        </a:p>
      </dgm:t>
    </dgm:pt>
  </dgm:ptLst>
  <dgm:cxnLst>
    <dgm:cxn modelId="{B771BE8F-A031-4E12-A71C-5E0A3CF69DD8}" srcId="{3889F17B-5DA2-4DBC-AD6D-458F4188C58A}" destId="{11288654-4322-4195-89C7-765EB1651649}" srcOrd="0" destOrd="0" parTransId="{22643477-A582-4EE0-80B3-9DB197EE2B46}" sibTransId="{D2E25704-FFFE-42FD-9949-3D124547D94E}"/>
    <dgm:cxn modelId="{D51D9A2A-A19C-416A-B0C8-B771E0857CF8}" type="presOf" srcId="{11288654-4322-4195-89C7-765EB1651649}" destId="{70C86144-73FC-4C78-B01C-AAD5B23C21AA}" srcOrd="0" destOrd="0" presId="urn:microsoft.com/office/officeart/2005/8/layout/vList5"/>
    <dgm:cxn modelId="{D0AF3C01-7A33-4F28-86ED-ECC0E3AD70A1}" type="presOf" srcId="{A5AFB1FB-627E-491D-9084-24DC7626F5B7}" destId="{02506BB9-D489-491A-A986-1C897A927C65}" srcOrd="0" destOrd="0" presId="urn:microsoft.com/office/officeart/2005/8/layout/vList5"/>
    <dgm:cxn modelId="{5C85CACB-DBD7-4C23-97CE-EB226C34B173}" srcId="{11288654-4322-4195-89C7-765EB1651649}" destId="{85077B46-8AD7-4C96-8E7B-2BA0CD887E9C}" srcOrd="0" destOrd="0" parTransId="{F1BB7BEF-BBFF-47FE-A587-C605E216D6B0}" sibTransId="{4B974B05-55C3-42AF-9F09-B40E3C677EA1}"/>
    <dgm:cxn modelId="{A6A067C1-1141-4276-82B6-3125C71717AD}" type="presOf" srcId="{3889F17B-5DA2-4DBC-AD6D-458F4188C58A}" destId="{4678F164-3427-41AB-AE59-60610E537861}" srcOrd="0" destOrd="0" presId="urn:microsoft.com/office/officeart/2005/8/layout/vList5"/>
    <dgm:cxn modelId="{6B4EBDAC-7CC7-489E-B13A-43E5C64A2AA4}" type="presOf" srcId="{1043D798-0E06-41DA-BF2D-FE23CECA39CF}" destId="{E64AF0A0-D6BE-4BD7-BCCA-43E71B8DB69B}" srcOrd="0" destOrd="0" presId="urn:microsoft.com/office/officeart/2005/8/layout/vList5"/>
    <dgm:cxn modelId="{2C584BA6-3E14-4456-B828-73167164130C}" srcId="{1043D798-0E06-41DA-BF2D-FE23CECA39CF}" destId="{DFA63A12-25BB-49E1-8095-186858D6BF5A}" srcOrd="0" destOrd="0" parTransId="{5A96CF93-28BF-4D96-9871-02AEC888CEAA}" sibTransId="{43CDD4AB-09FC-4798-81D7-1A7821BD860A}"/>
    <dgm:cxn modelId="{995D16FF-B78B-461E-90AD-30089623400C}" srcId="{A5AFB1FB-627E-491D-9084-24DC7626F5B7}" destId="{2FC25697-BDD0-4A9A-940F-7CACF91A2665}" srcOrd="0" destOrd="0" parTransId="{1D6B35C3-9A84-44B9-BE62-9039E8B055F4}" sibTransId="{F0E30132-A749-40B8-9DAE-1325429B4A94}"/>
    <dgm:cxn modelId="{ACDA4A69-32F0-4777-86DB-0AAF24755445}" type="presOf" srcId="{2FC25697-BDD0-4A9A-940F-7CACF91A2665}" destId="{F5B9323A-2F71-4B89-B6DA-C885E115A1AA}" srcOrd="0" destOrd="0" presId="urn:microsoft.com/office/officeart/2005/8/layout/vList5"/>
    <dgm:cxn modelId="{4CC2415E-8AA4-411D-BA98-F86CFAFBEB1D}" srcId="{3889F17B-5DA2-4DBC-AD6D-458F4188C58A}" destId="{1043D798-0E06-41DA-BF2D-FE23CECA39CF}" srcOrd="1" destOrd="0" parTransId="{48242E98-F188-4547-B98F-CAB559BEE827}" sibTransId="{59C6C926-FFC4-4D34-8B79-216E029247F8}"/>
    <dgm:cxn modelId="{59A7CC86-03D2-4735-90F4-3360E441D680}" type="presOf" srcId="{DFA63A12-25BB-49E1-8095-186858D6BF5A}" destId="{021B6087-5C36-4B12-ACAA-A19172701B43}" srcOrd="0" destOrd="0" presId="urn:microsoft.com/office/officeart/2005/8/layout/vList5"/>
    <dgm:cxn modelId="{8D517194-EA75-49DF-B05D-6398AA233D6E}" type="presOf" srcId="{85077B46-8AD7-4C96-8E7B-2BA0CD887E9C}" destId="{E405CAD4-25CD-485A-8585-C816D4935056}" srcOrd="0" destOrd="0" presId="urn:microsoft.com/office/officeart/2005/8/layout/vList5"/>
    <dgm:cxn modelId="{BB95CEE8-89EF-43FE-8258-1706D3BCD2D4}" srcId="{3889F17B-5DA2-4DBC-AD6D-458F4188C58A}" destId="{A5AFB1FB-627E-491D-9084-24DC7626F5B7}" srcOrd="2" destOrd="0" parTransId="{276E2887-1EEE-4F57-B154-3C31A49916A9}" sibTransId="{2C879BD9-F8ED-43A5-A653-D563E34D3D60}"/>
    <dgm:cxn modelId="{8A432E8A-86CC-4321-94F7-ACB0099780D7}" type="presParOf" srcId="{4678F164-3427-41AB-AE59-60610E537861}" destId="{B10F022E-E2C9-4D08-86DE-456F021B5350}" srcOrd="0" destOrd="0" presId="urn:microsoft.com/office/officeart/2005/8/layout/vList5"/>
    <dgm:cxn modelId="{0FFB46C4-CD51-4622-A6A3-698732B1977F}" type="presParOf" srcId="{B10F022E-E2C9-4D08-86DE-456F021B5350}" destId="{70C86144-73FC-4C78-B01C-AAD5B23C21AA}" srcOrd="0" destOrd="0" presId="urn:microsoft.com/office/officeart/2005/8/layout/vList5"/>
    <dgm:cxn modelId="{238838C1-4B9A-4795-A2C1-38142B096A53}" type="presParOf" srcId="{B10F022E-E2C9-4D08-86DE-456F021B5350}" destId="{E405CAD4-25CD-485A-8585-C816D4935056}" srcOrd="1" destOrd="0" presId="urn:microsoft.com/office/officeart/2005/8/layout/vList5"/>
    <dgm:cxn modelId="{5A8FF8DF-137E-40FE-BDE3-8DFBB2770B95}" type="presParOf" srcId="{4678F164-3427-41AB-AE59-60610E537861}" destId="{CD95BFE6-2DA1-4508-9E88-89BD457F3876}" srcOrd="1" destOrd="0" presId="urn:microsoft.com/office/officeart/2005/8/layout/vList5"/>
    <dgm:cxn modelId="{257E669C-CB76-446F-9966-C5CEC842BBAC}" type="presParOf" srcId="{4678F164-3427-41AB-AE59-60610E537861}" destId="{BF843F51-B93C-4387-AE06-2C4F58B18599}" srcOrd="2" destOrd="0" presId="urn:microsoft.com/office/officeart/2005/8/layout/vList5"/>
    <dgm:cxn modelId="{91F0978F-DCD1-4C3D-9C20-F0FE886174B8}" type="presParOf" srcId="{BF843F51-B93C-4387-AE06-2C4F58B18599}" destId="{E64AF0A0-D6BE-4BD7-BCCA-43E71B8DB69B}" srcOrd="0" destOrd="0" presId="urn:microsoft.com/office/officeart/2005/8/layout/vList5"/>
    <dgm:cxn modelId="{E0D940C9-A0D4-4E44-A71F-B4F7998FB154}" type="presParOf" srcId="{BF843F51-B93C-4387-AE06-2C4F58B18599}" destId="{021B6087-5C36-4B12-ACAA-A19172701B43}" srcOrd="1" destOrd="0" presId="urn:microsoft.com/office/officeart/2005/8/layout/vList5"/>
    <dgm:cxn modelId="{0AA29576-3B39-424D-9EBA-E157CED6351A}" type="presParOf" srcId="{4678F164-3427-41AB-AE59-60610E537861}" destId="{C6E4BAE3-95DC-4DC6-A9D8-E69694EB7160}" srcOrd="3" destOrd="0" presId="urn:microsoft.com/office/officeart/2005/8/layout/vList5"/>
    <dgm:cxn modelId="{FAE88266-F0F9-44C2-82C5-04505CCA88CF}" type="presParOf" srcId="{4678F164-3427-41AB-AE59-60610E537861}" destId="{B30C83D9-6C83-4988-8358-19CEECC80FBD}" srcOrd="4" destOrd="0" presId="urn:microsoft.com/office/officeart/2005/8/layout/vList5"/>
    <dgm:cxn modelId="{0CC64DB4-B203-4800-BF84-D4D9ADA59882}" type="presParOf" srcId="{B30C83D9-6C83-4988-8358-19CEECC80FBD}" destId="{02506BB9-D489-491A-A986-1C897A927C65}" srcOrd="0" destOrd="0" presId="urn:microsoft.com/office/officeart/2005/8/layout/vList5"/>
    <dgm:cxn modelId="{11804FD7-2359-4524-BA94-9ECA415C4C8D}" type="presParOf" srcId="{B30C83D9-6C83-4988-8358-19CEECC80FBD}" destId="{F5B9323A-2F71-4B89-B6DA-C885E115A1AA}"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889F17B-5DA2-4DBC-AD6D-458F4188C58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tr-TR"/>
        </a:p>
      </dgm:t>
    </dgm:pt>
    <dgm:pt modelId="{11288654-4322-4195-89C7-765EB1651649}">
      <dgm:prSet phldrT="[Metin]"/>
      <dgm:spPr>
        <a:solidFill>
          <a:schemeClr val="accent2"/>
        </a:solidFill>
      </dgm:spPr>
      <dgm:t>
        <a:bodyPr/>
        <a:lstStyle/>
        <a:p>
          <a:r>
            <a:rPr lang="tr-TR" dirty="0"/>
            <a:t>7</a:t>
          </a:r>
        </a:p>
      </dgm:t>
    </dgm:pt>
    <dgm:pt modelId="{22643477-A582-4EE0-80B3-9DB197EE2B46}" type="parTrans" cxnId="{B771BE8F-A031-4E12-A71C-5E0A3CF69DD8}">
      <dgm:prSet/>
      <dgm:spPr/>
      <dgm:t>
        <a:bodyPr/>
        <a:lstStyle/>
        <a:p>
          <a:endParaRPr lang="tr-TR"/>
        </a:p>
      </dgm:t>
    </dgm:pt>
    <dgm:pt modelId="{D2E25704-FFFE-42FD-9949-3D124547D94E}" type="sibTrans" cxnId="{B771BE8F-A031-4E12-A71C-5E0A3CF69DD8}">
      <dgm:prSet/>
      <dgm:spPr/>
      <dgm:t>
        <a:bodyPr/>
        <a:lstStyle/>
        <a:p>
          <a:endParaRPr lang="tr-TR"/>
        </a:p>
      </dgm:t>
    </dgm:pt>
    <dgm:pt modelId="{85077B46-8AD7-4C96-8E7B-2BA0CD887E9C}">
      <dgm:prSet phldrT="[Metin]" custT="1"/>
      <dgm:spPr/>
      <dgm:t>
        <a:bodyPr/>
        <a:lstStyle/>
        <a:p>
          <a:r>
            <a:rPr lang="tr-TR" sz="2000"/>
            <a:t>Çocuğunuza yardım edeyim derken, onun sorumluluğunun gelişmesini engelleyebileceğinizi unutmayın.</a:t>
          </a:r>
          <a:endParaRPr lang="tr-TR" sz="2000" dirty="0"/>
        </a:p>
      </dgm:t>
    </dgm:pt>
    <dgm:pt modelId="{F1BB7BEF-BBFF-47FE-A587-C605E216D6B0}" type="parTrans" cxnId="{5C85CACB-DBD7-4C23-97CE-EB226C34B173}">
      <dgm:prSet/>
      <dgm:spPr/>
      <dgm:t>
        <a:bodyPr/>
        <a:lstStyle/>
        <a:p>
          <a:endParaRPr lang="tr-TR"/>
        </a:p>
      </dgm:t>
    </dgm:pt>
    <dgm:pt modelId="{4B974B05-55C3-42AF-9F09-B40E3C677EA1}" type="sibTrans" cxnId="{5C85CACB-DBD7-4C23-97CE-EB226C34B173}">
      <dgm:prSet/>
      <dgm:spPr/>
      <dgm:t>
        <a:bodyPr/>
        <a:lstStyle/>
        <a:p>
          <a:endParaRPr lang="tr-TR"/>
        </a:p>
      </dgm:t>
    </dgm:pt>
    <dgm:pt modelId="{1043D798-0E06-41DA-BF2D-FE23CECA39CF}">
      <dgm:prSet phldrT="[Metin]"/>
      <dgm:spPr>
        <a:solidFill>
          <a:schemeClr val="accent2"/>
        </a:solidFill>
      </dgm:spPr>
      <dgm:t>
        <a:bodyPr/>
        <a:lstStyle/>
        <a:p>
          <a:r>
            <a:rPr lang="tr-TR" dirty="0"/>
            <a:t>8</a:t>
          </a:r>
        </a:p>
      </dgm:t>
    </dgm:pt>
    <dgm:pt modelId="{48242E98-F188-4547-B98F-CAB559BEE827}" type="parTrans" cxnId="{4CC2415E-8AA4-411D-BA98-F86CFAFBEB1D}">
      <dgm:prSet/>
      <dgm:spPr/>
      <dgm:t>
        <a:bodyPr/>
        <a:lstStyle/>
        <a:p>
          <a:endParaRPr lang="tr-TR"/>
        </a:p>
      </dgm:t>
    </dgm:pt>
    <dgm:pt modelId="{59C6C926-FFC4-4D34-8B79-216E029247F8}" type="sibTrans" cxnId="{4CC2415E-8AA4-411D-BA98-F86CFAFBEB1D}">
      <dgm:prSet/>
      <dgm:spPr/>
      <dgm:t>
        <a:bodyPr/>
        <a:lstStyle/>
        <a:p>
          <a:endParaRPr lang="tr-TR"/>
        </a:p>
      </dgm:t>
    </dgm:pt>
    <dgm:pt modelId="{DFA63A12-25BB-49E1-8095-186858D6BF5A}">
      <dgm:prSet phldrT="[Metin]"/>
      <dgm:spPr/>
      <dgm:t>
        <a:bodyPr/>
        <a:lstStyle/>
        <a:p>
          <a:r>
            <a:rPr lang="tr-TR" dirty="0"/>
            <a:t>Çocuğunuz sorumluluklarını yerine getirmediği zaman ceza veya yaptırımlardan bahsetmek yerine onu motive etmeye çalışın.</a:t>
          </a:r>
        </a:p>
      </dgm:t>
    </dgm:pt>
    <dgm:pt modelId="{5A96CF93-28BF-4D96-9871-02AEC888CEAA}" type="parTrans" cxnId="{2C584BA6-3E14-4456-B828-73167164130C}">
      <dgm:prSet/>
      <dgm:spPr/>
      <dgm:t>
        <a:bodyPr/>
        <a:lstStyle/>
        <a:p>
          <a:endParaRPr lang="tr-TR"/>
        </a:p>
      </dgm:t>
    </dgm:pt>
    <dgm:pt modelId="{43CDD4AB-09FC-4798-81D7-1A7821BD860A}" type="sibTrans" cxnId="{2C584BA6-3E14-4456-B828-73167164130C}">
      <dgm:prSet/>
      <dgm:spPr/>
      <dgm:t>
        <a:bodyPr/>
        <a:lstStyle/>
        <a:p>
          <a:endParaRPr lang="tr-TR"/>
        </a:p>
      </dgm:t>
    </dgm:pt>
    <dgm:pt modelId="{A5AFB1FB-627E-491D-9084-24DC7626F5B7}">
      <dgm:prSet phldrT="[Metin]"/>
      <dgm:spPr>
        <a:solidFill>
          <a:schemeClr val="accent2"/>
        </a:solidFill>
      </dgm:spPr>
      <dgm:t>
        <a:bodyPr/>
        <a:lstStyle/>
        <a:p>
          <a:r>
            <a:rPr lang="tr-TR" dirty="0"/>
            <a:t>9</a:t>
          </a:r>
        </a:p>
      </dgm:t>
    </dgm:pt>
    <dgm:pt modelId="{276E2887-1EEE-4F57-B154-3C31A49916A9}" type="parTrans" cxnId="{BB95CEE8-89EF-43FE-8258-1706D3BCD2D4}">
      <dgm:prSet/>
      <dgm:spPr/>
      <dgm:t>
        <a:bodyPr/>
        <a:lstStyle/>
        <a:p>
          <a:endParaRPr lang="tr-TR"/>
        </a:p>
      </dgm:t>
    </dgm:pt>
    <dgm:pt modelId="{2C879BD9-F8ED-43A5-A653-D563E34D3D60}" type="sibTrans" cxnId="{BB95CEE8-89EF-43FE-8258-1706D3BCD2D4}">
      <dgm:prSet/>
      <dgm:spPr/>
      <dgm:t>
        <a:bodyPr/>
        <a:lstStyle/>
        <a:p>
          <a:endParaRPr lang="tr-TR"/>
        </a:p>
      </dgm:t>
    </dgm:pt>
    <dgm:pt modelId="{2FC25697-BDD0-4A9A-940F-7CACF91A2665}">
      <dgm:prSet phldrT="[Metin]"/>
      <dgm:spPr/>
      <dgm:t>
        <a:bodyPr/>
        <a:lstStyle/>
        <a:p>
          <a:r>
            <a:rPr lang="tr-TR" dirty="0"/>
            <a:t>Çocuğunuzun yaptığı yanlış seçimlerin (hayatını tehlikeye atmadıkça) sonuçlarını yaşamasına izin verin ki onlardan bazı dersler çıkarabilsin.</a:t>
          </a:r>
        </a:p>
      </dgm:t>
    </dgm:pt>
    <dgm:pt modelId="{1D6B35C3-9A84-44B9-BE62-9039E8B055F4}" type="parTrans" cxnId="{995D16FF-B78B-461E-90AD-30089623400C}">
      <dgm:prSet/>
      <dgm:spPr/>
      <dgm:t>
        <a:bodyPr/>
        <a:lstStyle/>
        <a:p>
          <a:endParaRPr lang="tr-TR"/>
        </a:p>
      </dgm:t>
    </dgm:pt>
    <dgm:pt modelId="{F0E30132-A749-40B8-9DAE-1325429B4A94}" type="sibTrans" cxnId="{995D16FF-B78B-461E-90AD-30089623400C}">
      <dgm:prSet/>
      <dgm:spPr/>
      <dgm:t>
        <a:bodyPr/>
        <a:lstStyle/>
        <a:p>
          <a:endParaRPr lang="tr-TR"/>
        </a:p>
      </dgm:t>
    </dgm:pt>
    <dgm:pt modelId="{500CF040-A03E-4569-A7A5-2769EAC4F3E6}">
      <dgm:prSet/>
      <dgm:spPr/>
      <dgm:t>
        <a:bodyPr/>
        <a:lstStyle/>
        <a:p>
          <a:endParaRPr lang="tr-TR" dirty="0"/>
        </a:p>
      </dgm:t>
    </dgm:pt>
    <dgm:pt modelId="{640A61A1-B933-462B-97AA-68FFBD6F0B35}" type="parTrans" cxnId="{46B5210D-8E88-45B3-ACCF-C40AFFE76C24}">
      <dgm:prSet/>
      <dgm:spPr/>
      <dgm:t>
        <a:bodyPr/>
        <a:lstStyle/>
        <a:p>
          <a:endParaRPr lang="tr-TR"/>
        </a:p>
      </dgm:t>
    </dgm:pt>
    <dgm:pt modelId="{EE37A94E-C02F-415E-AF52-7631D5F6890E}" type="sibTrans" cxnId="{46B5210D-8E88-45B3-ACCF-C40AFFE76C24}">
      <dgm:prSet/>
      <dgm:spPr/>
      <dgm:t>
        <a:bodyPr/>
        <a:lstStyle/>
        <a:p>
          <a:endParaRPr lang="tr-TR"/>
        </a:p>
      </dgm:t>
    </dgm:pt>
    <dgm:pt modelId="{4678F164-3427-41AB-AE59-60610E537861}" type="pres">
      <dgm:prSet presAssocID="{3889F17B-5DA2-4DBC-AD6D-458F4188C58A}" presName="Name0" presStyleCnt="0">
        <dgm:presLayoutVars>
          <dgm:dir/>
          <dgm:animLvl val="lvl"/>
          <dgm:resizeHandles val="exact"/>
        </dgm:presLayoutVars>
      </dgm:prSet>
      <dgm:spPr/>
      <dgm:t>
        <a:bodyPr/>
        <a:lstStyle/>
        <a:p>
          <a:endParaRPr lang="tr-TR"/>
        </a:p>
      </dgm:t>
    </dgm:pt>
    <dgm:pt modelId="{B10F022E-E2C9-4D08-86DE-456F021B5350}" type="pres">
      <dgm:prSet presAssocID="{11288654-4322-4195-89C7-765EB1651649}" presName="linNode" presStyleCnt="0"/>
      <dgm:spPr/>
    </dgm:pt>
    <dgm:pt modelId="{70C86144-73FC-4C78-B01C-AAD5B23C21AA}" type="pres">
      <dgm:prSet presAssocID="{11288654-4322-4195-89C7-765EB1651649}" presName="parentText" presStyleLbl="node1" presStyleIdx="0" presStyleCnt="3" custScaleX="58218" custLinFactNeighborX="-9678" custLinFactNeighborY="-893">
        <dgm:presLayoutVars>
          <dgm:chMax val="1"/>
          <dgm:bulletEnabled val="1"/>
        </dgm:presLayoutVars>
      </dgm:prSet>
      <dgm:spPr/>
      <dgm:t>
        <a:bodyPr/>
        <a:lstStyle/>
        <a:p>
          <a:endParaRPr lang="tr-TR"/>
        </a:p>
      </dgm:t>
    </dgm:pt>
    <dgm:pt modelId="{E405CAD4-25CD-485A-8585-C816D4935056}" type="pres">
      <dgm:prSet presAssocID="{11288654-4322-4195-89C7-765EB1651649}" presName="descendantText" presStyleLbl="alignAccFollowNode1" presStyleIdx="0" presStyleCnt="3" custScaleX="114518">
        <dgm:presLayoutVars>
          <dgm:bulletEnabled val="1"/>
        </dgm:presLayoutVars>
      </dgm:prSet>
      <dgm:spPr/>
      <dgm:t>
        <a:bodyPr/>
        <a:lstStyle/>
        <a:p>
          <a:endParaRPr lang="tr-TR"/>
        </a:p>
      </dgm:t>
    </dgm:pt>
    <dgm:pt modelId="{CD95BFE6-2DA1-4508-9E88-89BD457F3876}" type="pres">
      <dgm:prSet presAssocID="{D2E25704-FFFE-42FD-9949-3D124547D94E}" presName="sp" presStyleCnt="0"/>
      <dgm:spPr/>
    </dgm:pt>
    <dgm:pt modelId="{BF843F51-B93C-4387-AE06-2C4F58B18599}" type="pres">
      <dgm:prSet presAssocID="{1043D798-0E06-41DA-BF2D-FE23CECA39CF}" presName="linNode" presStyleCnt="0"/>
      <dgm:spPr/>
    </dgm:pt>
    <dgm:pt modelId="{E64AF0A0-D6BE-4BD7-BCCA-43E71B8DB69B}" type="pres">
      <dgm:prSet presAssocID="{1043D798-0E06-41DA-BF2D-FE23CECA39CF}" presName="parentText" presStyleLbl="node1" presStyleIdx="1" presStyleCnt="3" custScaleX="56233" custLinFactNeighborX="-4095" custLinFactNeighborY="1787">
        <dgm:presLayoutVars>
          <dgm:chMax val="1"/>
          <dgm:bulletEnabled val="1"/>
        </dgm:presLayoutVars>
      </dgm:prSet>
      <dgm:spPr/>
      <dgm:t>
        <a:bodyPr/>
        <a:lstStyle/>
        <a:p>
          <a:endParaRPr lang="tr-TR"/>
        </a:p>
      </dgm:t>
    </dgm:pt>
    <dgm:pt modelId="{021B6087-5C36-4B12-ACAA-A19172701B43}" type="pres">
      <dgm:prSet presAssocID="{1043D798-0E06-41DA-BF2D-FE23CECA39CF}" presName="descendantText" presStyleLbl="alignAccFollowNode1" presStyleIdx="1" presStyleCnt="3" custScaleX="115263" custLinFactNeighborX="1654" custLinFactNeighborY="0">
        <dgm:presLayoutVars>
          <dgm:bulletEnabled val="1"/>
        </dgm:presLayoutVars>
      </dgm:prSet>
      <dgm:spPr/>
      <dgm:t>
        <a:bodyPr/>
        <a:lstStyle/>
        <a:p>
          <a:endParaRPr lang="tr-TR"/>
        </a:p>
      </dgm:t>
    </dgm:pt>
    <dgm:pt modelId="{C6E4BAE3-95DC-4DC6-A9D8-E69694EB7160}" type="pres">
      <dgm:prSet presAssocID="{59C6C926-FFC4-4D34-8B79-216E029247F8}" presName="sp" presStyleCnt="0"/>
      <dgm:spPr/>
    </dgm:pt>
    <dgm:pt modelId="{B30C83D9-6C83-4988-8358-19CEECC80FBD}" type="pres">
      <dgm:prSet presAssocID="{A5AFB1FB-627E-491D-9084-24DC7626F5B7}" presName="linNode" presStyleCnt="0"/>
      <dgm:spPr/>
    </dgm:pt>
    <dgm:pt modelId="{02506BB9-D489-491A-A986-1C897A927C65}" type="pres">
      <dgm:prSet presAssocID="{A5AFB1FB-627E-491D-9084-24DC7626F5B7}" presName="parentText" presStyleLbl="node1" presStyleIdx="2" presStyleCnt="3" custScaleX="57556" custLinFactNeighborX="-3350" custLinFactNeighborY="-2680">
        <dgm:presLayoutVars>
          <dgm:chMax val="1"/>
          <dgm:bulletEnabled val="1"/>
        </dgm:presLayoutVars>
      </dgm:prSet>
      <dgm:spPr/>
      <dgm:t>
        <a:bodyPr/>
        <a:lstStyle/>
        <a:p>
          <a:endParaRPr lang="tr-TR"/>
        </a:p>
      </dgm:t>
    </dgm:pt>
    <dgm:pt modelId="{F5B9323A-2F71-4B89-B6DA-C885E115A1AA}" type="pres">
      <dgm:prSet presAssocID="{A5AFB1FB-627E-491D-9084-24DC7626F5B7}" presName="descendantText" presStyleLbl="alignAccFollowNode1" presStyleIdx="2" presStyleCnt="3" custScaleX="115903">
        <dgm:presLayoutVars>
          <dgm:bulletEnabled val="1"/>
        </dgm:presLayoutVars>
      </dgm:prSet>
      <dgm:spPr/>
      <dgm:t>
        <a:bodyPr/>
        <a:lstStyle/>
        <a:p>
          <a:endParaRPr lang="tr-TR"/>
        </a:p>
      </dgm:t>
    </dgm:pt>
  </dgm:ptLst>
  <dgm:cxnLst>
    <dgm:cxn modelId="{172C6B5F-CAEC-456D-8C02-990DA02B4FCE}" type="presOf" srcId="{2FC25697-BDD0-4A9A-940F-7CACF91A2665}" destId="{F5B9323A-2F71-4B89-B6DA-C885E115A1AA}" srcOrd="0" destOrd="0" presId="urn:microsoft.com/office/officeart/2005/8/layout/vList5"/>
    <dgm:cxn modelId="{CF2635ED-1FC8-4282-8F50-5C345B334E9C}" type="presOf" srcId="{3889F17B-5DA2-4DBC-AD6D-458F4188C58A}" destId="{4678F164-3427-41AB-AE59-60610E537861}" srcOrd="0" destOrd="0" presId="urn:microsoft.com/office/officeart/2005/8/layout/vList5"/>
    <dgm:cxn modelId="{4CC2415E-8AA4-411D-BA98-F86CFAFBEB1D}" srcId="{3889F17B-5DA2-4DBC-AD6D-458F4188C58A}" destId="{1043D798-0E06-41DA-BF2D-FE23CECA39CF}" srcOrd="1" destOrd="0" parTransId="{48242E98-F188-4547-B98F-CAB559BEE827}" sibTransId="{59C6C926-FFC4-4D34-8B79-216E029247F8}"/>
    <dgm:cxn modelId="{F580620E-FA3B-460B-942E-A51AF180942E}" type="presOf" srcId="{1043D798-0E06-41DA-BF2D-FE23CECA39CF}" destId="{E64AF0A0-D6BE-4BD7-BCCA-43E71B8DB69B}" srcOrd="0" destOrd="0" presId="urn:microsoft.com/office/officeart/2005/8/layout/vList5"/>
    <dgm:cxn modelId="{995D16FF-B78B-461E-90AD-30089623400C}" srcId="{A5AFB1FB-627E-491D-9084-24DC7626F5B7}" destId="{2FC25697-BDD0-4A9A-940F-7CACF91A2665}" srcOrd="0" destOrd="0" parTransId="{1D6B35C3-9A84-44B9-BE62-9039E8B055F4}" sibTransId="{F0E30132-A749-40B8-9DAE-1325429B4A94}"/>
    <dgm:cxn modelId="{540188B3-C92E-4797-A4AE-506564D0E2A5}" type="presOf" srcId="{85077B46-8AD7-4C96-8E7B-2BA0CD887E9C}" destId="{E405CAD4-25CD-485A-8585-C816D4935056}" srcOrd="0" destOrd="0" presId="urn:microsoft.com/office/officeart/2005/8/layout/vList5"/>
    <dgm:cxn modelId="{BEC0E08A-DF81-4966-8203-AC9639EA938E}" type="presOf" srcId="{A5AFB1FB-627E-491D-9084-24DC7626F5B7}" destId="{02506BB9-D489-491A-A986-1C897A927C65}" srcOrd="0" destOrd="0" presId="urn:microsoft.com/office/officeart/2005/8/layout/vList5"/>
    <dgm:cxn modelId="{52BE6DD7-63B9-416F-A355-AFA4175A64CB}" type="presOf" srcId="{11288654-4322-4195-89C7-765EB1651649}" destId="{70C86144-73FC-4C78-B01C-AAD5B23C21AA}" srcOrd="0" destOrd="0" presId="urn:microsoft.com/office/officeart/2005/8/layout/vList5"/>
    <dgm:cxn modelId="{2C584BA6-3E14-4456-B828-73167164130C}" srcId="{1043D798-0E06-41DA-BF2D-FE23CECA39CF}" destId="{DFA63A12-25BB-49E1-8095-186858D6BF5A}" srcOrd="0" destOrd="0" parTransId="{5A96CF93-28BF-4D96-9871-02AEC888CEAA}" sibTransId="{43CDD4AB-09FC-4798-81D7-1A7821BD860A}"/>
    <dgm:cxn modelId="{46B5210D-8E88-45B3-ACCF-C40AFFE76C24}" srcId="{A5AFB1FB-627E-491D-9084-24DC7626F5B7}" destId="{500CF040-A03E-4569-A7A5-2769EAC4F3E6}" srcOrd="1" destOrd="0" parTransId="{640A61A1-B933-462B-97AA-68FFBD6F0B35}" sibTransId="{EE37A94E-C02F-415E-AF52-7631D5F6890E}"/>
    <dgm:cxn modelId="{5C85CACB-DBD7-4C23-97CE-EB226C34B173}" srcId="{11288654-4322-4195-89C7-765EB1651649}" destId="{85077B46-8AD7-4C96-8E7B-2BA0CD887E9C}" srcOrd="0" destOrd="0" parTransId="{F1BB7BEF-BBFF-47FE-A587-C605E216D6B0}" sibTransId="{4B974B05-55C3-42AF-9F09-B40E3C677EA1}"/>
    <dgm:cxn modelId="{E470C4CE-2D39-4EB2-BABC-8DB79AE24802}" type="presOf" srcId="{DFA63A12-25BB-49E1-8095-186858D6BF5A}" destId="{021B6087-5C36-4B12-ACAA-A19172701B43}" srcOrd="0" destOrd="0" presId="urn:microsoft.com/office/officeart/2005/8/layout/vList5"/>
    <dgm:cxn modelId="{BB95CEE8-89EF-43FE-8258-1706D3BCD2D4}" srcId="{3889F17B-5DA2-4DBC-AD6D-458F4188C58A}" destId="{A5AFB1FB-627E-491D-9084-24DC7626F5B7}" srcOrd="2" destOrd="0" parTransId="{276E2887-1EEE-4F57-B154-3C31A49916A9}" sibTransId="{2C879BD9-F8ED-43A5-A653-D563E34D3D60}"/>
    <dgm:cxn modelId="{06FAD015-7B19-4E1F-9F47-D4441CD4D495}" type="presOf" srcId="{500CF040-A03E-4569-A7A5-2769EAC4F3E6}" destId="{F5B9323A-2F71-4B89-B6DA-C885E115A1AA}" srcOrd="0" destOrd="1" presId="urn:microsoft.com/office/officeart/2005/8/layout/vList5"/>
    <dgm:cxn modelId="{B771BE8F-A031-4E12-A71C-5E0A3CF69DD8}" srcId="{3889F17B-5DA2-4DBC-AD6D-458F4188C58A}" destId="{11288654-4322-4195-89C7-765EB1651649}" srcOrd="0" destOrd="0" parTransId="{22643477-A582-4EE0-80B3-9DB197EE2B46}" sibTransId="{D2E25704-FFFE-42FD-9949-3D124547D94E}"/>
    <dgm:cxn modelId="{A8F9438C-DAE3-49DE-8617-C2C7D04BC48D}" type="presParOf" srcId="{4678F164-3427-41AB-AE59-60610E537861}" destId="{B10F022E-E2C9-4D08-86DE-456F021B5350}" srcOrd="0" destOrd="0" presId="urn:microsoft.com/office/officeart/2005/8/layout/vList5"/>
    <dgm:cxn modelId="{50A021BA-B27B-4021-9B0F-82E630A70556}" type="presParOf" srcId="{B10F022E-E2C9-4D08-86DE-456F021B5350}" destId="{70C86144-73FC-4C78-B01C-AAD5B23C21AA}" srcOrd="0" destOrd="0" presId="urn:microsoft.com/office/officeart/2005/8/layout/vList5"/>
    <dgm:cxn modelId="{FD929B1F-0525-48FE-9070-31490A594FEA}" type="presParOf" srcId="{B10F022E-E2C9-4D08-86DE-456F021B5350}" destId="{E405CAD4-25CD-485A-8585-C816D4935056}" srcOrd="1" destOrd="0" presId="urn:microsoft.com/office/officeart/2005/8/layout/vList5"/>
    <dgm:cxn modelId="{CF94B4FB-4E8D-495A-9F5D-0D86EB7291D6}" type="presParOf" srcId="{4678F164-3427-41AB-AE59-60610E537861}" destId="{CD95BFE6-2DA1-4508-9E88-89BD457F3876}" srcOrd="1" destOrd="0" presId="urn:microsoft.com/office/officeart/2005/8/layout/vList5"/>
    <dgm:cxn modelId="{2120D5BE-9DDC-4A48-BF53-682D71AFBED7}" type="presParOf" srcId="{4678F164-3427-41AB-AE59-60610E537861}" destId="{BF843F51-B93C-4387-AE06-2C4F58B18599}" srcOrd="2" destOrd="0" presId="urn:microsoft.com/office/officeart/2005/8/layout/vList5"/>
    <dgm:cxn modelId="{CB63AB32-BEB6-45C3-879C-43EFF2E85DA6}" type="presParOf" srcId="{BF843F51-B93C-4387-AE06-2C4F58B18599}" destId="{E64AF0A0-D6BE-4BD7-BCCA-43E71B8DB69B}" srcOrd="0" destOrd="0" presId="urn:microsoft.com/office/officeart/2005/8/layout/vList5"/>
    <dgm:cxn modelId="{DE69F0B9-B0AA-4971-8B7F-B3E2BE15BB09}" type="presParOf" srcId="{BF843F51-B93C-4387-AE06-2C4F58B18599}" destId="{021B6087-5C36-4B12-ACAA-A19172701B43}" srcOrd="1" destOrd="0" presId="urn:microsoft.com/office/officeart/2005/8/layout/vList5"/>
    <dgm:cxn modelId="{EE66619C-6AD0-4EDA-8AE9-80B47DECC7B5}" type="presParOf" srcId="{4678F164-3427-41AB-AE59-60610E537861}" destId="{C6E4BAE3-95DC-4DC6-A9D8-E69694EB7160}" srcOrd="3" destOrd="0" presId="urn:microsoft.com/office/officeart/2005/8/layout/vList5"/>
    <dgm:cxn modelId="{FF460945-33E7-4411-BBEF-CA6ACABA06A8}" type="presParOf" srcId="{4678F164-3427-41AB-AE59-60610E537861}" destId="{B30C83D9-6C83-4988-8358-19CEECC80FBD}" srcOrd="4" destOrd="0" presId="urn:microsoft.com/office/officeart/2005/8/layout/vList5"/>
    <dgm:cxn modelId="{3291BFB6-57A6-4EA1-9761-5E36D9ADDD38}" type="presParOf" srcId="{B30C83D9-6C83-4988-8358-19CEECC80FBD}" destId="{02506BB9-D489-491A-A986-1C897A927C65}" srcOrd="0" destOrd="0" presId="urn:microsoft.com/office/officeart/2005/8/layout/vList5"/>
    <dgm:cxn modelId="{A6A4FEBF-0165-44E2-B38F-5AFEC3D6921F}" type="presParOf" srcId="{B30C83D9-6C83-4988-8358-19CEECC80FBD}" destId="{F5B9323A-2F71-4B89-B6DA-C885E115A1AA}"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D8777E7-7BA6-4F4E-990C-A5D35008A8A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0F6390AE-721D-4F5F-BFF9-30B7AF88AB74}">
      <dgm:prSet/>
      <dgm:spPr>
        <a:solidFill>
          <a:schemeClr val="accent2"/>
        </a:solidFill>
      </dgm:spPr>
      <dgm:t>
        <a:bodyPr/>
        <a:lstStyle/>
        <a:p>
          <a:pPr rtl="0"/>
          <a:r>
            <a:rPr lang="tr-TR" b="1"/>
            <a:t>Sorumluluk sahibi çocukların özellikleri </a:t>
          </a:r>
          <a:endParaRPr lang="tr-TR"/>
        </a:p>
      </dgm:t>
    </dgm:pt>
    <dgm:pt modelId="{9B8B4DD2-C78F-4270-B66E-BFC6B63686B4}" type="parTrans" cxnId="{75F5299D-5EFE-45D9-9FDF-4FA1C9D32E2D}">
      <dgm:prSet/>
      <dgm:spPr/>
      <dgm:t>
        <a:bodyPr/>
        <a:lstStyle/>
        <a:p>
          <a:endParaRPr lang="tr-TR"/>
        </a:p>
      </dgm:t>
    </dgm:pt>
    <dgm:pt modelId="{F833F37B-EF90-448D-AED5-E34B96BF4E48}" type="sibTrans" cxnId="{75F5299D-5EFE-45D9-9FDF-4FA1C9D32E2D}">
      <dgm:prSet/>
      <dgm:spPr/>
      <dgm:t>
        <a:bodyPr/>
        <a:lstStyle/>
        <a:p>
          <a:endParaRPr lang="tr-TR"/>
        </a:p>
      </dgm:t>
    </dgm:pt>
    <dgm:pt modelId="{DC11B9EA-77EC-4080-84A1-D6415C394B2D}" type="pres">
      <dgm:prSet presAssocID="{3D8777E7-7BA6-4F4E-990C-A5D35008A8A1}" presName="linear" presStyleCnt="0">
        <dgm:presLayoutVars>
          <dgm:animLvl val="lvl"/>
          <dgm:resizeHandles val="exact"/>
        </dgm:presLayoutVars>
      </dgm:prSet>
      <dgm:spPr/>
      <dgm:t>
        <a:bodyPr/>
        <a:lstStyle/>
        <a:p>
          <a:endParaRPr lang="tr-TR"/>
        </a:p>
      </dgm:t>
    </dgm:pt>
    <dgm:pt modelId="{DD8A517A-DFAB-4DEC-8DEE-911684FD4674}" type="pres">
      <dgm:prSet presAssocID="{0F6390AE-721D-4F5F-BFF9-30B7AF88AB74}" presName="parentText" presStyleLbl="node1" presStyleIdx="0" presStyleCnt="1">
        <dgm:presLayoutVars>
          <dgm:chMax val="0"/>
          <dgm:bulletEnabled val="1"/>
        </dgm:presLayoutVars>
      </dgm:prSet>
      <dgm:spPr/>
      <dgm:t>
        <a:bodyPr/>
        <a:lstStyle/>
        <a:p>
          <a:endParaRPr lang="tr-TR"/>
        </a:p>
      </dgm:t>
    </dgm:pt>
  </dgm:ptLst>
  <dgm:cxnLst>
    <dgm:cxn modelId="{53674786-B053-4F22-AE97-0395D0376E39}" type="presOf" srcId="{3D8777E7-7BA6-4F4E-990C-A5D35008A8A1}" destId="{DC11B9EA-77EC-4080-84A1-D6415C394B2D}" srcOrd="0" destOrd="0" presId="urn:microsoft.com/office/officeart/2005/8/layout/vList2"/>
    <dgm:cxn modelId="{9F1FD2BC-1E76-49D0-BF0A-389496607A98}" type="presOf" srcId="{0F6390AE-721D-4F5F-BFF9-30B7AF88AB74}" destId="{DD8A517A-DFAB-4DEC-8DEE-911684FD4674}" srcOrd="0" destOrd="0" presId="urn:microsoft.com/office/officeart/2005/8/layout/vList2"/>
    <dgm:cxn modelId="{75F5299D-5EFE-45D9-9FDF-4FA1C9D32E2D}" srcId="{3D8777E7-7BA6-4F4E-990C-A5D35008A8A1}" destId="{0F6390AE-721D-4F5F-BFF9-30B7AF88AB74}" srcOrd="0" destOrd="0" parTransId="{9B8B4DD2-C78F-4270-B66E-BFC6B63686B4}" sibTransId="{F833F37B-EF90-448D-AED5-E34B96BF4E48}"/>
    <dgm:cxn modelId="{8C938EBD-95E2-4F65-9365-F7A83AED6AD9}" type="presParOf" srcId="{DC11B9EA-77EC-4080-84A1-D6415C394B2D}" destId="{DD8A517A-DFAB-4DEC-8DEE-911684FD467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255A17D-5BEA-4037-8099-FB424AEC35B6}"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tr-TR"/>
        </a:p>
      </dgm:t>
    </dgm:pt>
    <dgm:pt modelId="{23ED305F-FFB9-4ECE-AA30-38EBB4DCEAC8}">
      <dgm:prSet/>
      <dgm:spPr>
        <a:solidFill>
          <a:schemeClr val="accent2"/>
        </a:solidFill>
      </dgm:spPr>
      <dgm:t>
        <a:bodyPr/>
        <a:lstStyle/>
        <a:p>
          <a:pPr algn="just" rtl="0"/>
          <a:r>
            <a:rPr lang="tr-TR" dirty="0"/>
            <a:t>Bu duygunun gelişmesi için çocuğun sorumluluk alabileceği bir ortamda yetişmesi gerekir. Kişinin yetiştiği ortamda, kendisi için seçim yapma ve yaptığı seçimin sonuçlarından sorumlu olma fırsatı verilmemişse, sorumluluk duygusu gelişemez.</a:t>
          </a:r>
        </a:p>
      </dgm:t>
    </dgm:pt>
    <dgm:pt modelId="{D0328246-86E0-4C47-B957-96F6C63D3184}" type="parTrans" cxnId="{980F35AF-8CC8-4BA4-B725-E50150B28C5C}">
      <dgm:prSet/>
      <dgm:spPr/>
      <dgm:t>
        <a:bodyPr/>
        <a:lstStyle/>
        <a:p>
          <a:endParaRPr lang="tr-TR"/>
        </a:p>
      </dgm:t>
    </dgm:pt>
    <dgm:pt modelId="{FFAB2602-6D83-469A-854D-267267CEDA91}" type="sibTrans" cxnId="{980F35AF-8CC8-4BA4-B725-E50150B28C5C}">
      <dgm:prSet/>
      <dgm:spPr/>
      <dgm:t>
        <a:bodyPr/>
        <a:lstStyle/>
        <a:p>
          <a:endParaRPr lang="tr-TR"/>
        </a:p>
      </dgm:t>
    </dgm:pt>
    <dgm:pt modelId="{023DC26A-453A-4CB8-8B52-84F6F2EC761F}">
      <dgm:prSet/>
      <dgm:spPr>
        <a:solidFill>
          <a:schemeClr val="accent2"/>
        </a:solidFill>
      </dgm:spPr>
      <dgm:t>
        <a:bodyPr/>
        <a:lstStyle/>
        <a:p>
          <a:pPr algn="just" rtl="0"/>
          <a:r>
            <a:rPr lang="tr-TR" dirty="0"/>
            <a:t>Sorumlulukları konusunda ilgili bireylerle sadece konuşarak onlarda toplum ve kendileri adına sorumluluk duygusunun geliştirilmesi de beklenemez. Sorumluluğu geliştirme aktif bir süreçtir. Çocuk ve ergenlerin  kendi deneyimleriyle sorumluluk duygusunu geliştirmeleri ve sorumluluğu öğrenmeleri için  fırsatlar sunulmalıdır. </a:t>
          </a:r>
        </a:p>
      </dgm:t>
    </dgm:pt>
    <dgm:pt modelId="{3D48FC4D-FEAD-412D-9D71-E58E79B68475}" type="parTrans" cxnId="{77795F5F-141D-4050-9212-41159F50A6BF}">
      <dgm:prSet/>
      <dgm:spPr/>
      <dgm:t>
        <a:bodyPr/>
        <a:lstStyle/>
        <a:p>
          <a:endParaRPr lang="tr-TR"/>
        </a:p>
      </dgm:t>
    </dgm:pt>
    <dgm:pt modelId="{9A9BA6B4-7154-47D9-B09F-C166E71C5817}" type="sibTrans" cxnId="{77795F5F-141D-4050-9212-41159F50A6BF}">
      <dgm:prSet/>
      <dgm:spPr/>
      <dgm:t>
        <a:bodyPr/>
        <a:lstStyle/>
        <a:p>
          <a:endParaRPr lang="tr-TR"/>
        </a:p>
      </dgm:t>
    </dgm:pt>
    <dgm:pt modelId="{296CE319-D1BB-4871-92B1-366266E1CACC}" type="pres">
      <dgm:prSet presAssocID="{2255A17D-5BEA-4037-8099-FB424AEC35B6}" presName="linear" presStyleCnt="0">
        <dgm:presLayoutVars>
          <dgm:dir/>
          <dgm:resizeHandles val="exact"/>
        </dgm:presLayoutVars>
      </dgm:prSet>
      <dgm:spPr/>
      <dgm:t>
        <a:bodyPr/>
        <a:lstStyle/>
        <a:p>
          <a:endParaRPr lang="tr-TR"/>
        </a:p>
      </dgm:t>
    </dgm:pt>
    <dgm:pt modelId="{6C4DA10C-97B2-4DFF-8B65-30D5CCF80C20}" type="pres">
      <dgm:prSet presAssocID="{23ED305F-FFB9-4ECE-AA30-38EBB4DCEAC8}" presName="comp" presStyleCnt="0"/>
      <dgm:spPr/>
    </dgm:pt>
    <dgm:pt modelId="{FE542622-8BD5-45B7-A006-4E0519391651}" type="pres">
      <dgm:prSet presAssocID="{23ED305F-FFB9-4ECE-AA30-38EBB4DCEAC8}" presName="box" presStyleLbl="node1" presStyleIdx="0" presStyleCnt="2"/>
      <dgm:spPr/>
      <dgm:t>
        <a:bodyPr/>
        <a:lstStyle/>
        <a:p>
          <a:endParaRPr lang="tr-TR"/>
        </a:p>
      </dgm:t>
    </dgm:pt>
    <dgm:pt modelId="{CEACCF38-1DC4-43AC-860B-39A8070984EA}" type="pres">
      <dgm:prSet presAssocID="{23ED305F-FFB9-4ECE-AA30-38EBB4DCEAC8}" presName="img" presStyleLbl="fgImgPlace1" presStyleIdx="0" presStyleCnt="2"/>
      <dgm:spPr>
        <a:blipFill rotWithShape="1">
          <a:blip xmlns:r="http://schemas.openxmlformats.org/officeDocument/2006/relationships" r:embed="rId1"/>
          <a:stretch>
            <a:fillRect/>
          </a:stretch>
        </a:blipFill>
      </dgm:spPr>
    </dgm:pt>
    <dgm:pt modelId="{1E5F1787-D942-4D04-8BAE-29FEED1EDC83}" type="pres">
      <dgm:prSet presAssocID="{23ED305F-FFB9-4ECE-AA30-38EBB4DCEAC8}" presName="text" presStyleLbl="node1" presStyleIdx="0" presStyleCnt="2">
        <dgm:presLayoutVars>
          <dgm:bulletEnabled val="1"/>
        </dgm:presLayoutVars>
      </dgm:prSet>
      <dgm:spPr/>
      <dgm:t>
        <a:bodyPr/>
        <a:lstStyle/>
        <a:p>
          <a:endParaRPr lang="tr-TR"/>
        </a:p>
      </dgm:t>
    </dgm:pt>
    <dgm:pt modelId="{935E4A37-9B70-458E-A4A0-7018BDCAF244}" type="pres">
      <dgm:prSet presAssocID="{FFAB2602-6D83-469A-854D-267267CEDA91}" presName="spacer" presStyleCnt="0"/>
      <dgm:spPr/>
    </dgm:pt>
    <dgm:pt modelId="{9A3C91EF-2537-43C1-A10F-00F1055D6CA8}" type="pres">
      <dgm:prSet presAssocID="{023DC26A-453A-4CB8-8B52-84F6F2EC761F}" presName="comp" presStyleCnt="0"/>
      <dgm:spPr/>
    </dgm:pt>
    <dgm:pt modelId="{BB18469F-12FE-4CD5-AC4B-396E885500B9}" type="pres">
      <dgm:prSet presAssocID="{023DC26A-453A-4CB8-8B52-84F6F2EC761F}" presName="box" presStyleLbl="node1" presStyleIdx="1" presStyleCnt="2"/>
      <dgm:spPr/>
      <dgm:t>
        <a:bodyPr/>
        <a:lstStyle/>
        <a:p>
          <a:endParaRPr lang="tr-TR"/>
        </a:p>
      </dgm:t>
    </dgm:pt>
    <dgm:pt modelId="{98B84DE8-61E4-43EB-8344-D3E633005F40}" type="pres">
      <dgm:prSet presAssocID="{023DC26A-453A-4CB8-8B52-84F6F2EC761F}" presName="img" presStyleLbl="fgImgPlace1" presStyleIdx="1" presStyleCnt="2" custScaleX="94310" custScaleY="87040"/>
      <dgm:spPr>
        <a:blipFill rotWithShape="1">
          <a:blip xmlns:r="http://schemas.openxmlformats.org/officeDocument/2006/relationships" r:embed="rId2"/>
          <a:stretch>
            <a:fillRect/>
          </a:stretch>
        </a:blipFill>
      </dgm:spPr>
    </dgm:pt>
    <dgm:pt modelId="{287DE3AE-B788-451E-895F-D0DA5897E402}" type="pres">
      <dgm:prSet presAssocID="{023DC26A-453A-4CB8-8B52-84F6F2EC761F}" presName="text" presStyleLbl="node1" presStyleIdx="1" presStyleCnt="2">
        <dgm:presLayoutVars>
          <dgm:bulletEnabled val="1"/>
        </dgm:presLayoutVars>
      </dgm:prSet>
      <dgm:spPr/>
      <dgm:t>
        <a:bodyPr/>
        <a:lstStyle/>
        <a:p>
          <a:endParaRPr lang="tr-TR"/>
        </a:p>
      </dgm:t>
    </dgm:pt>
  </dgm:ptLst>
  <dgm:cxnLst>
    <dgm:cxn modelId="{47426B86-9B32-485A-86DF-D520D6A7ECEF}" type="presOf" srcId="{023DC26A-453A-4CB8-8B52-84F6F2EC761F}" destId="{BB18469F-12FE-4CD5-AC4B-396E885500B9}" srcOrd="0" destOrd="0" presId="urn:microsoft.com/office/officeart/2005/8/layout/vList4"/>
    <dgm:cxn modelId="{3A432138-593E-4A5E-8941-3E022682650E}" type="presOf" srcId="{23ED305F-FFB9-4ECE-AA30-38EBB4DCEAC8}" destId="{1E5F1787-D942-4D04-8BAE-29FEED1EDC83}" srcOrd="1" destOrd="0" presId="urn:microsoft.com/office/officeart/2005/8/layout/vList4"/>
    <dgm:cxn modelId="{D819493F-0408-4AFB-96B2-4C43648C608B}" type="presOf" srcId="{2255A17D-5BEA-4037-8099-FB424AEC35B6}" destId="{296CE319-D1BB-4871-92B1-366266E1CACC}" srcOrd="0" destOrd="0" presId="urn:microsoft.com/office/officeart/2005/8/layout/vList4"/>
    <dgm:cxn modelId="{2E899CE6-0161-4236-94DB-8BA515E56AFA}" type="presOf" srcId="{023DC26A-453A-4CB8-8B52-84F6F2EC761F}" destId="{287DE3AE-B788-451E-895F-D0DA5897E402}" srcOrd="1" destOrd="0" presId="urn:microsoft.com/office/officeart/2005/8/layout/vList4"/>
    <dgm:cxn modelId="{E48933C6-E964-415D-84B2-445337D4B782}" type="presOf" srcId="{23ED305F-FFB9-4ECE-AA30-38EBB4DCEAC8}" destId="{FE542622-8BD5-45B7-A006-4E0519391651}" srcOrd="0" destOrd="0" presId="urn:microsoft.com/office/officeart/2005/8/layout/vList4"/>
    <dgm:cxn modelId="{980F35AF-8CC8-4BA4-B725-E50150B28C5C}" srcId="{2255A17D-5BEA-4037-8099-FB424AEC35B6}" destId="{23ED305F-FFB9-4ECE-AA30-38EBB4DCEAC8}" srcOrd="0" destOrd="0" parTransId="{D0328246-86E0-4C47-B957-96F6C63D3184}" sibTransId="{FFAB2602-6D83-469A-854D-267267CEDA91}"/>
    <dgm:cxn modelId="{77795F5F-141D-4050-9212-41159F50A6BF}" srcId="{2255A17D-5BEA-4037-8099-FB424AEC35B6}" destId="{023DC26A-453A-4CB8-8B52-84F6F2EC761F}" srcOrd="1" destOrd="0" parTransId="{3D48FC4D-FEAD-412D-9D71-E58E79B68475}" sibTransId="{9A9BA6B4-7154-47D9-B09F-C166E71C5817}"/>
    <dgm:cxn modelId="{7000CFE0-2693-4ABA-9187-78ED379ECB99}" type="presParOf" srcId="{296CE319-D1BB-4871-92B1-366266E1CACC}" destId="{6C4DA10C-97B2-4DFF-8B65-30D5CCF80C20}" srcOrd="0" destOrd="0" presId="urn:microsoft.com/office/officeart/2005/8/layout/vList4"/>
    <dgm:cxn modelId="{26CBD910-E3E0-4A86-ABC4-6D28834A7CD5}" type="presParOf" srcId="{6C4DA10C-97B2-4DFF-8B65-30D5CCF80C20}" destId="{FE542622-8BD5-45B7-A006-4E0519391651}" srcOrd="0" destOrd="0" presId="urn:microsoft.com/office/officeart/2005/8/layout/vList4"/>
    <dgm:cxn modelId="{3EF74D33-EF10-42DD-B57F-31D2BFB98205}" type="presParOf" srcId="{6C4DA10C-97B2-4DFF-8B65-30D5CCF80C20}" destId="{CEACCF38-1DC4-43AC-860B-39A8070984EA}" srcOrd="1" destOrd="0" presId="urn:microsoft.com/office/officeart/2005/8/layout/vList4"/>
    <dgm:cxn modelId="{D138F554-E0F5-406A-A73A-2E6AB0156C23}" type="presParOf" srcId="{6C4DA10C-97B2-4DFF-8B65-30D5CCF80C20}" destId="{1E5F1787-D942-4D04-8BAE-29FEED1EDC83}" srcOrd="2" destOrd="0" presId="urn:microsoft.com/office/officeart/2005/8/layout/vList4"/>
    <dgm:cxn modelId="{9EB1FD5A-E0B6-4DE7-9C00-2C0D62B0A887}" type="presParOf" srcId="{296CE319-D1BB-4871-92B1-366266E1CACC}" destId="{935E4A37-9B70-458E-A4A0-7018BDCAF244}" srcOrd="1" destOrd="0" presId="urn:microsoft.com/office/officeart/2005/8/layout/vList4"/>
    <dgm:cxn modelId="{4BCF49B7-0785-4A94-8012-CFE752E7722F}" type="presParOf" srcId="{296CE319-D1BB-4871-92B1-366266E1CACC}" destId="{9A3C91EF-2537-43C1-A10F-00F1055D6CA8}" srcOrd="2" destOrd="0" presId="urn:microsoft.com/office/officeart/2005/8/layout/vList4"/>
    <dgm:cxn modelId="{8BE9D7AB-10ED-4A7B-8498-D0F9C05A61C2}" type="presParOf" srcId="{9A3C91EF-2537-43C1-A10F-00F1055D6CA8}" destId="{BB18469F-12FE-4CD5-AC4B-396E885500B9}" srcOrd="0" destOrd="0" presId="urn:microsoft.com/office/officeart/2005/8/layout/vList4"/>
    <dgm:cxn modelId="{F61A5C1A-BAC6-4C61-B426-0A941E6458AA}" type="presParOf" srcId="{9A3C91EF-2537-43C1-A10F-00F1055D6CA8}" destId="{98B84DE8-61E4-43EB-8344-D3E633005F40}" srcOrd="1" destOrd="0" presId="urn:microsoft.com/office/officeart/2005/8/layout/vList4"/>
    <dgm:cxn modelId="{9814FE00-43C5-4A77-8DF4-CE2A3D3DD061}" type="presParOf" srcId="{9A3C91EF-2537-43C1-A10F-00F1055D6CA8}" destId="{287DE3AE-B788-451E-895F-D0DA5897E402}"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AFB0BBB-C528-46F8-8EF3-3EDE6226599D}"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tr-TR"/>
        </a:p>
      </dgm:t>
    </dgm:pt>
    <dgm:pt modelId="{520EE3C1-C5DA-4964-978E-045FEE36E012}">
      <dgm:prSet/>
      <dgm:spPr/>
      <dgm:t>
        <a:bodyPr/>
        <a:lstStyle/>
        <a:p>
          <a:pPr rtl="0"/>
          <a:r>
            <a:rPr lang="tr-TR" b="1" dirty="0"/>
            <a:t>Çocuklarda Sorumluluk Duygusunun Gelişimi</a:t>
          </a:r>
          <a:endParaRPr lang="tr-TR" dirty="0"/>
        </a:p>
      </dgm:t>
    </dgm:pt>
    <dgm:pt modelId="{7020A610-C5D0-4F0F-91D2-F401276E799A}" type="parTrans" cxnId="{5445E6D6-AB1A-47CE-A4BB-0B0CEA79AA42}">
      <dgm:prSet/>
      <dgm:spPr/>
      <dgm:t>
        <a:bodyPr/>
        <a:lstStyle/>
        <a:p>
          <a:endParaRPr lang="tr-TR"/>
        </a:p>
      </dgm:t>
    </dgm:pt>
    <dgm:pt modelId="{DEA40FFD-921E-473B-B2DB-0E6E6867A4AC}" type="sibTrans" cxnId="{5445E6D6-AB1A-47CE-A4BB-0B0CEA79AA42}">
      <dgm:prSet/>
      <dgm:spPr/>
      <dgm:t>
        <a:bodyPr/>
        <a:lstStyle/>
        <a:p>
          <a:endParaRPr lang="tr-TR"/>
        </a:p>
      </dgm:t>
    </dgm:pt>
    <dgm:pt modelId="{A86E2B3B-CFB4-49BD-A4B9-A0A341F33DB2}" type="pres">
      <dgm:prSet presAssocID="{5AFB0BBB-C528-46F8-8EF3-3EDE6226599D}" presName="linear" presStyleCnt="0">
        <dgm:presLayoutVars>
          <dgm:animLvl val="lvl"/>
          <dgm:resizeHandles val="exact"/>
        </dgm:presLayoutVars>
      </dgm:prSet>
      <dgm:spPr/>
      <dgm:t>
        <a:bodyPr/>
        <a:lstStyle/>
        <a:p>
          <a:endParaRPr lang="tr-TR"/>
        </a:p>
      </dgm:t>
    </dgm:pt>
    <dgm:pt modelId="{80C39FA6-8A80-4DEB-9FD9-B5518D24045E}" type="pres">
      <dgm:prSet presAssocID="{520EE3C1-C5DA-4964-978E-045FEE36E012}" presName="parentText" presStyleLbl="node1" presStyleIdx="0" presStyleCnt="1" custLinFactNeighborX="-629" custLinFactNeighborY="-62610">
        <dgm:presLayoutVars>
          <dgm:chMax val="0"/>
          <dgm:bulletEnabled val="1"/>
        </dgm:presLayoutVars>
      </dgm:prSet>
      <dgm:spPr/>
      <dgm:t>
        <a:bodyPr/>
        <a:lstStyle/>
        <a:p>
          <a:endParaRPr lang="tr-TR"/>
        </a:p>
      </dgm:t>
    </dgm:pt>
  </dgm:ptLst>
  <dgm:cxnLst>
    <dgm:cxn modelId="{7C16DB3E-20F3-47D5-99BA-158D27B1D7AB}" type="presOf" srcId="{520EE3C1-C5DA-4964-978E-045FEE36E012}" destId="{80C39FA6-8A80-4DEB-9FD9-B5518D24045E}" srcOrd="0" destOrd="0" presId="urn:microsoft.com/office/officeart/2005/8/layout/vList2"/>
    <dgm:cxn modelId="{41B17EB3-4DE1-4D42-BD7F-EAB99D865214}" type="presOf" srcId="{5AFB0BBB-C528-46F8-8EF3-3EDE6226599D}" destId="{A86E2B3B-CFB4-49BD-A4B9-A0A341F33DB2}" srcOrd="0" destOrd="0" presId="urn:microsoft.com/office/officeart/2005/8/layout/vList2"/>
    <dgm:cxn modelId="{5445E6D6-AB1A-47CE-A4BB-0B0CEA79AA42}" srcId="{5AFB0BBB-C528-46F8-8EF3-3EDE6226599D}" destId="{520EE3C1-C5DA-4964-978E-045FEE36E012}" srcOrd="0" destOrd="0" parTransId="{7020A610-C5D0-4F0F-91D2-F401276E799A}" sibTransId="{DEA40FFD-921E-473B-B2DB-0E6E6867A4AC}"/>
    <dgm:cxn modelId="{C357287D-E761-40AC-9F4A-6B3FF0D9F45D}" type="presParOf" srcId="{A86E2B3B-CFB4-49BD-A4B9-A0A341F33DB2}" destId="{80C39FA6-8A80-4DEB-9FD9-B5518D24045E}"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002318B-051B-4554-82AD-8E2219F5E4E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8C226231-F98F-4B8B-BE35-A046804EBAEC}">
      <dgm:prSet/>
      <dgm:spPr>
        <a:solidFill>
          <a:schemeClr val="accent2"/>
        </a:solidFill>
      </dgm:spPr>
      <dgm:t>
        <a:bodyPr/>
        <a:lstStyle/>
        <a:p>
          <a:pPr algn="ctr" rtl="0"/>
          <a:r>
            <a:rPr lang="tr-TR" b="1" dirty="0"/>
            <a:t>EBEVEYN TUTUMLARININ ÇOCUĞUN </a:t>
          </a:r>
          <a:br>
            <a:rPr lang="tr-TR" b="1" dirty="0"/>
          </a:br>
          <a:r>
            <a:rPr lang="tr-TR" b="1" dirty="0"/>
            <a:t>SORUMLULUK DUYGUSUNUN  GELİŞMESİNE ETKİSİ</a:t>
          </a:r>
          <a:r>
            <a:rPr lang="tr-TR" dirty="0"/>
            <a:t/>
          </a:r>
          <a:br>
            <a:rPr lang="tr-TR" dirty="0"/>
          </a:br>
          <a:endParaRPr lang="tr-TR" dirty="0"/>
        </a:p>
      </dgm:t>
    </dgm:pt>
    <dgm:pt modelId="{125B7A8F-1A8D-45B5-8841-7E94CEB3C1EE}" type="parTrans" cxnId="{459950E2-6673-45EB-B9BF-BEBD9FFD5F6C}">
      <dgm:prSet/>
      <dgm:spPr/>
      <dgm:t>
        <a:bodyPr/>
        <a:lstStyle/>
        <a:p>
          <a:endParaRPr lang="tr-TR"/>
        </a:p>
      </dgm:t>
    </dgm:pt>
    <dgm:pt modelId="{2A2D84EA-5467-411E-A659-E5727CBB32CD}" type="sibTrans" cxnId="{459950E2-6673-45EB-B9BF-BEBD9FFD5F6C}">
      <dgm:prSet/>
      <dgm:spPr/>
      <dgm:t>
        <a:bodyPr/>
        <a:lstStyle/>
        <a:p>
          <a:endParaRPr lang="tr-TR"/>
        </a:p>
      </dgm:t>
    </dgm:pt>
    <dgm:pt modelId="{F1D01856-0968-446D-BDD3-3ACD21E1764B}" type="pres">
      <dgm:prSet presAssocID="{4002318B-051B-4554-82AD-8E2219F5E4EB}" presName="linear" presStyleCnt="0">
        <dgm:presLayoutVars>
          <dgm:animLvl val="lvl"/>
          <dgm:resizeHandles val="exact"/>
        </dgm:presLayoutVars>
      </dgm:prSet>
      <dgm:spPr/>
      <dgm:t>
        <a:bodyPr/>
        <a:lstStyle/>
        <a:p>
          <a:endParaRPr lang="tr-TR"/>
        </a:p>
      </dgm:t>
    </dgm:pt>
    <dgm:pt modelId="{A9B1DF9E-4A01-498F-B6A6-A7DF25E46506}" type="pres">
      <dgm:prSet presAssocID="{8C226231-F98F-4B8B-BE35-A046804EBAEC}" presName="parentText" presStyleLbl="node1" presStyleIdx="0" presStyleCnt="1">
        <dgm:presLayoutVars>
          <dgm:chMax val="0"/>
          <dgm:bulletEnabled val="1"/>
        </dgm:presLayoutVars>
      </dgm:prSet>
      <dgm:spPr/>
      <dgm:t>
        <a:bodyPr/>
        <a:lstStyle/>
        <a:p>
          <a:endParaRPr lang="tr-TR"/>
        </a:p>
      </dgm:t>
    </dgm:pt>
  </dgm:ptLst>
  <dgm:cxnLst>
    <dgm:cxn modelId="{459950E2-6673-45EB-B9BF-BEBD9FFD5F6C}" srcId="{4002318B-051B-4554-82AD-8E2219F5E4EB}" destId="{8C226231-F98F-4B8B-BE35-A046804EBAEC}" srcOrd="0" destOrd="0" parTransId="{125B7A8F-1A8D-45B5-8841-7E94CEB3C1EE}" sibTransId="{2A2D84EA-5467-411E-A659-E5727CBB32CD}"/>
    <dgm:cxn modelId="{ED5E02BC-2D09-492B-864A-5132D9052559}" type="presOf" srcId="{8C226231-F98F-4B8B-BE35-A046804EBAEC}" destId="{A9B1DF9E-4A01-498F-B6A6-A7DF25E46506}" srcOrd="0" destOrd="0" presId="urn:microsoft.com/office/officeart/2005/8/layout/vList2"/>
    <dgm:cxn modelId="{5C4739ED-5FFA-42E3-B78D-AB3ADD9592A0}" type="presOf" srcId="{4002318B-051B-4554-82AD-8E2219F5E4EB}" destId="{F1D01856-0968-446D-BDD3-3ACD21E1764B}" srcOrd="0" destOrd="0" presId="urn:microsoft.com/office/officeart/2005/8/layout/vList2"/>
    <dgm:cxn modelId="{4A2A8F80-B7DA-4B21-8547-E7F6EEDEFA14}" type="presParOf" srcId="{F1D01856-0968-446D-BDD3-3ACD21E1764B}" destId="{A9B1DF9E-4A01-498F-B6A6-A7DF25E46506}"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E780C6C-266C-4603-B0A7-B8E5CAA9D50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12E32FB1-B459-4972-875A-DD95C0A306DB}">
      <dgm:prSet/>
      <dgm:spPr>
        <a:solidFill>
          <a:schemeClr val="accent2"/>
        </a:solidFill>
      </dgm:spPr>
      <dgm:t>
        <a:bodyPr/>
        <a:lstStyle/>
        <a:p>
          <a:pPr rtl="0"/>
          <a:r>
            <a:rPr lang="tr-TR" b="1"/>
            <a:t>Aşırı Koruyucu Ebeveyn Yaklaşımı</a:t>
          </a:r>
          <a:endParaRPr lang="tr-TR"/>
        </a:p>
      </dgm:t>
    </dgm:pt>
    <dgm:pt modelId="{DCEF86A6-FDE8-4ABD-8A47-15685562FE5F}" type="parTrans" cxnId="{5FBF9F5B-C49B-4DF1-8980-F89490DB9366}">
      <dgm:prSet/>
      <dgm:spPr/>
      <dgm:t>
        <a:bodyPr/>
        <a:lstStyle/>
        <a:p>
          <a:endParaRPr lang="tr-TR"/>
        </a:p>
      </dgm:t>
    </dgm:pt>
    <dgm:pt modelId="{7F9B21CE-1CD2-4801-8937-32BAA5995483}" type="sibTrans" cxnId="{5FBF9F5B-C49B-4DF1-8980-F89490DB9366}">
      <dgm:prSet/>
      <dgm:spPr/>
      <dgm:t>
        <a:bodyPr/>
        <a:lstStyle/>
        <a:p>
          <a:endParaRPr lang="tr-TR"/>
        </a:p>
      </dgm:t>
    </dgm:pt>
    <dgm:pt modelId="{888316AC-88DF-4541-BA97-3D20F1D93F65}" type="pres">
      <dgm:prSet presAssocID="{FE780C6C-266C-4603-B0A7-B8E5CAA9D505}" presName="linear" presStyleCnt="0">
        <dgm:presLayoutVars>
          <dgm:animLvl val="lvl"/>
          <dgm:resizeHandles val="exact"/>
        </dgm:presLayoutVars>
      </dgm:prSet>
      <dgm:spPr/>
      <dgm:t>
        <a:bodyPr/>
        <a:lstStyle/>
        <a:p>
          <a:endParaRPr lang="tr-TR"/>
        </a:p>
      </dgm:t>
    </dgm:pt>
    <dgm:pt modelId="{37750CF8-9E6D-4DF2-807A-C96568B3D5D7}" type="pres">
      <dgm:prSet presAssocID="{12E32FB1-B459-4972-875A-DD95C0A306DB}" presName="parentText" presStyleLbl="node1" presStyleIdx="0" presStyleCnt="1">
        <dgm:presLayoutVars>
          <dgm:chMax val="0"/>
          <dgm:bulletEnabled val="1"/>
        </dgm:presLayoutVars>
      </dgm:prSet>
      <dgm:spPr/>
      <dgm:t>
        <a:bodyPr/>
        <a:lstStyle/>
        <a:p>
          <a:endParaRPr lang="tr-TR"/>
        </a:p>
      </dgm:t>
    </dgm:pt>
  </dgm:ptLst>
  <dgm:cxnLst>
    <dgm:cxn modelId="{5FBF9F5B-C49B-4DF1-8980-F89490DB9366}" srcId="{FE780C6C-266C-4603-B0A7-B8E5CAA9D505}" destId="{12E32FB1-B459-4972-875A-DD95C0A306DB}" srcOrd="0" destOrd="0" parTransId="{DCEF86A6-FDE8-4ABD-8A47-15685562FE5F}" sibTransId="{7F9B21CE-1CD2-4801-8937-32BAA5995483}"/>
    <dgm:cxn modelId="{DEF4706E-B3EF-4FAA-ACDD-4171D1D3F36F}" type="presOf" srcId="{12E32FB1-B459-4972-875A-DD95C0A306DB}" destId="{37750CF8-9E6D-4DF2-807A-C96568B3D5D7}" srcOrd="0" destOrd="0" presId="urn:microsoft.com/office/officeart/2005/8/layout/vList2"/>
    <dgm:cxn modelId="{D9FA7EC0-FE71-4614-A953-7E2F4ED33AA4}" type="presOf" srcId="{FE780C6C-266C-4603-B0A7-B8E5CAA9D505}" destId="{888316AC-88DF-4541-BA97-3D20F1D93F65}" srcOrd="0" destOrd="0" presId="urn:microsoft.com/office/officeart/2005/8/layout/vList2"/>
    <dgm:cxn modelId="{12EDD065-6FA8-4B01-97E7-0234AFC69972}" type="presParOf" srcId="{888316AC-88DF-4541-BA97-3D20F1D93F65}" destId="{37750CF8-9E6D-4DF2-807A-C96568B3D5D7}"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7F021D6-8DCE-4825-8DD5-68E0D23C94B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6C6AA76F-BB22-4966-B6A7-2E2481C38ACE}">
      <dgm:prSet/>
      <dgm:spPr>
        <a:solidFill>
          <a:schemeClr val="accent2"/>
        </a:solidFill>
      </dgm:spPr>
      <dgm:t>
        <a:bodyPr/>
        <a:lstStyle/>
        <a:p>
          <a:pPr rtl="0"/>
          <a:r>
            <a:rPr lang="tr-TR" b="1" dirty="0"/>
            <a:t>Otoriter Ebeveyn Yaklaşımı</a:t>
          </a:r>
          <a:endParaRPr lang="tr-TR" dirty="0"/>
        </a:p>
      </dgm:t>
    </dgm:pt>
    <dgm:pt modelId="{FB1F853F-79EA-4B01-9732-23BD07C794CB}" type="parTrans" cxnId="{D1AD7C3F-1C38-4906-8BC5-FCF29E5C4AC7}">
      <dgm:prSet/>
      <dgm:spPr/>
      <dgm:t>
        <a:bodyPr/>
        <a:lstStyle/>
        <a:p>
          <a:endParaRPr lang="tr-TR"/>
        </a:p>
      </dgm:t>
    </dgm:pt>
    <dgm:pt modelId="{2D558FA0-C3D0-4F84-8416-538B2F43A687}" type="sibTrans" cxnId="{D1AD7C3F-1C38-4906-8BC5-FCF29E5C4AC7}">
      <dgm:prSet/>
      <dgm:spPr/>
      <dgm:t>
        <a:bodyPr/>
        <a:lstStyle/>
        <a:p>
          <a:endParaRPr lang="tr-TR"/>
        </a:p>
      </dgm:t>
    </dgm:pt>
    <dgm:pt modelId="{45D3B7DC-77D2-4269-BBCC-2E139BF0DAC7}" type="pres">
      <dgm:prSet presAssocID="{B7F021D6-8DCE-4825-8DD5-68E0D23C94B5}" presName="linear" presStyleCnt="0">
        <dgm:presLayoutVars>
          <dgm:animLvl val="lvl"/>
          <dgm:resizeHandles val="exact"/>
        </dgm:presLayoutVars>
      </dgm:prSet>
      <dgm:spPr/>
      <dgm:t>
        <a:bodyPr/>
        <a:lstStyle/>
        <a:p>
          <a:endParaRPr lang="tr-TR"/>
        </a:p>
      </dgm:t>
    </dgm:pt>
    <dgm:pt modelId="{127993A1-8BE5-4080-8DAE-2FBFE1FCBAF9}" type="pres">
      <dgm:prSet presAssocID="{6C6AA76F-BB22-4966-B6A7-2E2481C38ACE}" presName="parentText" presStyleLbl="node1" presStyleIdx="0" presStyleCnt="1">
        <dgm:presLayoutVars>
          <dgm:chMax val="0"/>
          <dgm:bulletEnabled val="1"/>
        </dgm:presLayoutVars>
      </dgm:prSet>
      <dgm:spPr/>
      <dgm:t>
        <a:bodyPr/>
        <a:lstStyle/>
        <a:p>
          <a:endParaRPr lang="tr-TR"/>
        </a:p>
      </dgm:t>
    </dgm:pt>
  </dgm:ptLst>
  <dgm:cxnLst>
    <dgm:cxn modelId="{D1AD7C3F-1C38-4906-8BC5-FCF29E5C4AC7}" srcId="{B7F021D6-8DCE-4825-8DD5-68E0D23C94B5}" destId="{6C6AA76F-BB22-4966-B6A7-2E2481C38ACE}" srcOrd="0" destOrd="0" parTransId="{FB1F853F-79EA-4B01-9732-23BD07C794CB}" sibTransId="{2D558FA0-C3D0-4F84-8416-538B2F43A687}"/>
    <dgm:cxn modelId="{06E748CC-75F6-4571-90D3-2CBB7F4A961F}" type="presOf" srcId="{6C6AA76F-BB22-4966-B6A7-2E2481C38ACE}" destId="{127993A1-8BE5-4080-8DAE-2FBFE1FCBAF9}" srcOrd="0" destOrd="0" presId="urn:microsoft.com/office/officeart/2005/8/layout/vList2"/>
    <dgm:cxn modelId="{C8474538-3A62-49CE-9890-30933B725F25}" type="presOf" srcId="{B7F021D6-8DCE-4825-8DD5-68E0D23C94B5}" destId="{45D3B7DC-77D2-4269-BBCC-2E139BF0DAC7}" srcOrd="0" destOrd="0" presId="urn:microsoft.com/office/officeart/2005/8/layout/vList2"/>
    <dgm:cxn modelId="{33358C78-D39C-45A3-9A0F-A47F04915684}" type="presParOf" srcId="{45D3B7DC-77D2-4269-BBCC-2E139BF0DAC7}" destId="{127993A1-8BE5-4080-8DAE-2FBFE1FCBAF9}"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D6EA616-6541-4325-8597-8657D49B459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66201AB7-73E9-4ADF-885A-A78A56F8FD43}">
      <dgm:prSet/>
      <dgm:spPr>
        <a:solidFill>
          <a:schemeClr val="accent2"/>
        </a:solidFill>
      </dgm:spPr>
      <dgm:t>
        <a:bodyPr/>
        <a:lstStyle/>
        <a:p>
          <a:pPr rtl="0"/>
          <a:r>
            <a:rPr lang="tr-TR" b="1"/>
            <a:t>Destekleyici Ebeveyn Yaklaşımı </a:t>
          </a:r>
          <a:endParaRPr lang="tr-TR"/>
        </a:p>
      </dgm:t>
    </dgm:pt>
    <dgm:pt modelId="{FE0131FB-F6A5-4CC0-86CD-CE9A1C0AD508}" type="parTrans" cxnId="{BB2DF12F-71AF-40E6-A8FA-192B48E17748}">
      <dgm:prSet/>
      <dgm:spPr/>
      <dgm:t>
        <a:bodyPr/>
        <a:lstStyle/>
        <a:p>
          <a:endParaRPr lang="tr-TR"/>
        </a:p>
      </dgm:t>
    </dgm:pt>
    <dgm:pt modelId="{602D2CD9-1B05-44F8-AC70-6D1EA4FDDA8B}" type="sibTrans" cxnId="{BB2DF12F-71AF-40E6-A8FA-192B48E17748}">
      <dgm:prSet/>
      <dgm:spPr/>
      <dgm:t>
        <a:bodyPr/>
        <a:lstStyle/>
        <a:p>
          <a:endParaRPr lang="tr-TR"/>
        </a:p>
      </dgm:t>
    </dgm:pt>
    <dgm:pt modelId="{4A19395C-B42E-4FF6-9AD6-E276423C1826}" type="pres">
      <dgm:prSet presAssocID="{CD6EA616-6541-4325-8597-8657D49B4597}" presName="linear" presStyleCnt="0">
        <dgm:presLayoutVars>
          <dgm:animLvl val="lvl"/>
          <dgm:resizeHandles val="exact"/>
        </dgm:presLayoutVars>
      </dgm:prSet>
      <dgm:spPr/>
      <dgm:t>
        <a:bodyPr/>
        <a:lstStyle/>
        <a:p>
          <a:endParaRPr lang="tr-TR"/>
        </a:p>
      </dgm:t>
    </dgm:pt>
    <dgm:pt modelId="{66267A8C-243C-4488-9E43-13B46A58CC00}" type="pres">
      <dgm:prSet presAssocID="{66201AB7-73E9-4ADF-885A-A78A56F8FD43}" presName="parentText" presStyleLbl="node1" presStyleIdx="0" presStyleCnt="1">
        <dgm:presLayoutVars>
          <dgm:chMax val="0"/>
          <dgm:bulletEnabled val="1"/>
        </dgm:presLayoutVars>
      </dgm:prSet>
      <dgm:spPr/>
      <dgm:t>
        <a:bodyPr/>
        <a:lstStyle/>
        <a:p>
          <a:endParaRPr lang="tr-TR"/>
        </a:p>
      </dgm:t>
    </dgm:pt>
  </dgm:ptLst>
  <dgm:cxnLst>
    <dgm:cxn modelId="{BB2DF12F-71AF-40E6-A8FA-192B48E17748}" srcId="{CD6EA616-6541-4325-8597-8657D49B4597}" destId="{66201AB7-73E9-4ADF-885A-A78A56F8FD43}" srcOrd="0" destOrd="0" parTransId="{FE0131FB-F6A5-4CC0-86CD-CE9A1C0AD508}" sibTransId="{602D2CD9-1B05-44F8-AC70-6D1EA4FDDA8B}"/>
    <dgm:cxn modelId="{54E1F828-8938-4227-86A8-4BC681839C1D}" type="presOf" srcId="{CD6EA616-6541-4325-8597-8657D49B4597}" destId="{4A19395C-B42E-4FF6-9AD6-E276423C1826}" srcOrd="0" destOrd="0" presId="urn:microsoft.com/office/officeart/2005/8/layout/vList2"/>
    <dgm:cxn modelId="{AAC429E1-4390-471B-AB9B-C8F684CA34EB}" type="presOf" srcId="{66201AB7-73E9-4ADF-885A-A78A56F8FD43}" destId="{66267A8C-243C-4488-9E43-13B46A58CC00}" srcOrd="0" destOrd="0" presId="urn:microsoft.com/office/officeart/2005/8/layout/vList2"/>
    <dgm:cxn modelId="{99E6065C-D864-4ADA-9525-5825ED736AD5}" type="presParOf" srcId="{4A19395C-B42E-4FF6-9AD6-E276423C1826}" destId="{66267A8C-243C-4488-9E43-13B46A58CC00}"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489430A-B3AB-4C1B-A63A-12FD55C57E9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C591369C-0D5B-41AE-9114-C38223410473}">
      <dgm:prSet/>
      <dgm:spPr>
        <a:solidFill>
          <a:schemeClr val="accent2"/>
        </a:solidFill>
      </dgm:spPr>
      <dgm:t>
        <a:bodyPr/>
        <a:lstStyle/>
        <a:p>
          <a:pPr rtl="0"/>
          <a:r>
            <a:rPr lang="tr-TR" b="1"/>
            <a:t>Çocuklara Sorumluluk Kazandırma Süreci</a:t>
          </a:r>
          <a:br>
            <a:rPr lang="tr-TR" b="1"/>
          </a:br>
          <a:endParaRPr lang="tr-TR"/>
        </a:p>
      </dgm:t>
    </dgm:pt>
    <dgm:pt modelId="{CD74BD35-45B0-4ED3-AC5C-FEDEA6244C10}" type="parTrans" cxnId="{91B9C29C-756F-427C-AABB-25FC47E892D8}">
      <dgm:prSet/>
      <dgm:spPr/>
      <dgm:t>
        <a:bodyPr/>
        <a:lstStyle/>
        <a:p>
          <a:endParaRPr lang="tr-TR"/>
        </a:p>
      </dgm:t>
    </dgm:pt>
    <dgm:pt modelId="{436AD597-6BFE-496F-8182-CB77C2C3800B}" type="sibTrans" cxnId="{91B9C29C-756F-427C-AABB-25FC47E892D8}">
      <dgm:prSet/>
      <dgm:spPr/>
      <dgm:t>
        <a:bodyPr/>
        <a:lstStyle/>
        <a:p>
          <a:endParaRPr lang="tr-TR"/>
        </a:p>
      </dgm:t>
    </dgm:pt>
    <dgm:pt modelId="{412E8F3D-E1BE-4BBC-9839-80E7A3AF3A48}" type="pres">
      <dgm:prSet presAssocID="{5489430A-B3AB-4C1B-A63A-12FD55C57E95}" presName="linear" presStyleCnt="0">
        <dgm:presLayoutVars>
          <dgm:animLvl val="lvl"/>
          <dgm:resizeHandles val="exact"/>
        </dgm:presLayoutVars>
      </dgm:prSet>
      <dgm:spPr/>
      <dgm:t>
        <a:bodyPr/>
        <a:lstStyle/>
        <a:p>
          <a:endParaRPr lang="tr-TR"/>
        </a:p>
      </dgm:t>
    </dgm:pt>
    <dgm:pt modelId="{E3C4C570-97EB-4523-928A-CA7AE003AF4D}" type="pres">
      <dgm:prSet presAssocID="{C591369C-0D5B-41AE-9114-C38223410473}" presName="parentText" presStyleLbl="node1" presStyleIdx="0" presStyleCnt="1" custScaleY="74762">
        <dgm:presLayoutVars>
          <dgm:chMax val="0"/>
          <dgm:bulletEnabled val="1"/>
        </dgm:presLayoutVars>
      </dgm:prSet>
      <dgm:spPr/>
      <dgm:t>
        <a:bodyPr/>
        <a:lstStyle/>
        <a:p>
          <a:endParaRPr lang="tr-TR"/>
        </a:p>
      </dgm:t>
    </dgm:pt>
  </dgm:ptLst>
  <dgm:cxnLst>
    <dgm:cxn modelId="{BE69754A-32EC-404F-847B-E12735B29C5A}" type="presOf" srcId="{5489430A-B3AB-4C1B-A63A-12FD55C57E95}" destId="{412E8F3D-E1BE-4BBC-9839-80E7A3AF3A48}" srcOrd="0" destOrd="0" presId="urn:microsoft.com/office/officeart/2005/8/layout/vList2"/>
    <dgm:cxn modelId="{91B9C29C-756F-427C-AABB-25FC47E892D8}" srcId="{5489430A-B3AB-4C1B-A63A-12FD55C57E95}" destId="{C591369C-0D5B-41AE-9114-C38223410473}" srcOrd="0" destOrd="0" parTransId="{CD74BD35-45B0-4ED3-AC5C-FEDEA6244C10}" sibTransId="{436AD597-6BFE-496F-8182-CB77C2C3800B}"/>
    <dgm:cxn modelId="{32C7DB60-C2E6-46FA-9841-2459CE47787E}" type="presOf" srcId="{C591369C-0D5B-41AE-9114-C38223410473}" destId="{E3C4C570-97EB-4523-928A-CA7AE003AF4D}" srcOrd="0" destOrd="0" presId="urn:microsoft.com/office/officeart/2005/8/layout/vList2"/>
    <dgm:cxn modelId="{37B886F9-A635-41FB-AA6D-3258DAF64BF9}" type="presParOf" srcId="{412E8F3D-E1BE-4BBC-9839-80E7A3AF3A48}" destId="{E3C4C570-97EB-4523-928A-CA7AE003AF4D}"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19269E-AB89-4C03-93FC-BC32C8C11D6B}">
      <dsp:nvSpPr>
        <dsp:cNvPr id="0" name=""/>
        <dsp:cNvSpPr/>
      </dsp:nvSpPr>
      <dsp:spPr>
        <a:xfrm>
          <a:off x="0" y="7265"/>
          <a:ext cx="8631174" cy="631800"/>
        </a:xfrm>
        <a:prstGeom prst="roundRect">
          <a:avLst/>
        </a:prstGeom>
        <a:solidFill>
          <a:schemeClr val="accent2"/>
        </a:solidFill>
        <a:ln w="19050" cap="flat" cmpd="sng" algn="ctr">
          <a:solidFill>
            <a:schemeClr val="accent2">
              <a:shade val="50000"/>
            </a:schemeClr>
          </a:solidFill>
          <a:prstDash val="solid"/>
          <a:miter lim="800000"/>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02870" tIns="102870" rIns="102870" bIns="102870" numCol="1" spcCol="1270" anchor="ctr" anchorCtr="0">
          <a:noAutofit/>
        </a:bodyPr>
        <a:lstStyle/>
        <a:p>
          <a:pPr lvl="0" algn="l" defTabSz="1200150" rtl="0">
            <a:lnSpc>
              <a:spcPct val="90000"/>
            </a:lnSpc>
            <a:spcBef>
              <a:spcPct val="0"/>
            </a:spcBef>
            <a:spcAft>
              <a:spcPct val="35000"/>
            </a:spcAft>
          </a:pPr>
          <a:r>
            <a:rPr lang="tr-TR" sz="2700" b="1" kern="1200" dirty="0"/>
            <a:t>SORUMLULUK SAHİBİ ÇOCUK YETİŞTİRME</a:t>
          </a:r>
          <a:endParaRPr lang="tr-TR" sz="2700" kern="1200" dirty="0"/>
        </a:p>
      </dsp:txBody>
      <dsp:txXfrm>
        <a:off x="30842" y="38107"/>
        <a:ext cx="8569490" cy="57011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724E95-7649-49C8-9D1C-2F626C0E8A23}">
      <dsp:nvSpPr>
        <dsp:cNvPr id="0" name=""/>
        <dsp:cNvSpPr/>
      </dsp:nvSpPr>
      <dsp:spPr>
        <a:xfrm>
          <a:off x="0" y="145419"/>
          <a:ext cx="10515600" cy="3422250"/>
        </a:xfrm>
        <a:prstGeom prst="roundRect">
          <a:avLst/>
        </a:prstGeom>
        <a:solidFill>
          <a:schemeClr val="accent2"/>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ctr" defTabSz="2889250" rtl="0">
            <a:lnSpc>
              <a:spcPct val="90000"/>
            </a:lnSpc>
            <a:spcBef>
              <a:spcPct val="0"/>
            </a:spcBef>
            <a:spcAft>
              <a:spcPct val="35000"/>
            </a:spcAft>
          </a:pPr>
          <a:r>
            <a:rPr lang="tr-TR" sz="6500" b="1" kern="1200" dirty="0"/>
            <a:t>SORUMLULUK KAZANDIRMADA ANNE BABAYA ÖNERİLER</a:t>
          </a:r>
          <a:endParaRPr lang="tr-TR" sz="6500" kern="1200" dirty="0"/>
        </a:p>
      </dsp:txBody>
      <dsp:txXfrm>
        <a:off x="167060" y="312479"/>
        <a:ext cx="10181480" cy="308813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05CAD4-25CD-485A-8585-C816D4935056}">
      <dsp:nvSpPr>
        <dsp:cNvPr id="0" name=""/>
        <dsp:cNvSpPr/>
      </dsp:nvSpPr>
      <dsp:spPr>
        <a:xfrm rot="5400000">
          <a:off x="5764765" y="-3150253"/>
          <a:ext cx="1121829" cy="7707043"/>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41910" rIns="83820" bIns="41910" numCol="1" spcCol="1270" anchor="ctr" anchorCtr="0">
          <a:noAutofit/>
        </a:bodyPr>
        <a:lstStyle/>
        <a:p>
          <a:pPr marL="228600" lvl="1" indent="-228600" algn="just" defTabSz="977900">
            <a:lnSpc>
              <a:spcPct val="90000"/>
            </a:lnSpc>
            <a:spcBef>
              <a:spcPct val="0"/>
            </a:spcBef>
            <a:spcAft>
              <a:spcPct val="15000"/>
            </a:spcAft>
            <a:buChar char="••"/>
          </a:pPr>
          <a:r>
            <a:rPr lang="tr-TR" sz="2200" kern="1200" dirty="0"/>
            <a:t>Çocuğunuza her durumda ve her koşulda SEVGİNİZİ gösterin. Çocuğunuza değer verdiğinizi, onu  olduğu gibi kabul ettiğinizi bilen çocuk hata yapmaktan korkmaz.</a:t>
          </a:r>
        </a:p>
      </dsp:txBody>
      <dsp:txXfrm rot="-5400000">
        <a:off x="2472159" y="197116"/>
        <a:ext cx="7652280" cy="1012303"/>
      </dsp:txXfrm>
    </dsp:sp>
    <dsp:sp modelId="{70C86144-73FC-4C78-B01C-AAD5B23C21AA}">
      <dsp:nvSpPr>
        <dsp:cNvPr id="0" name=""/>
        <dsp:cNvSpPr/>
      </dsp:nvSpPr>
      <dsp:spPr>
        <a:xfrm>
          <a:off x="0" y="0"/>
          <a:ext cx="2203909" cy="1402286"/>
        </a:xfrm>
        <a:prstGeom prst="roundRect">
          <a:avLst/>
        </a:prstGeom>
        <a:solidFill>
          <a:schemeClr val="accent2"/>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a:lnSpc>
              <a:spcPct val="90000"/>
            </a:lnSpc>
            <a:spcBef>
              <a:spcPct val="0"/>
            </a:spcBef>
            <a:spcAft>
              <a:spcPct val="35000"/>
            </a:spcAft>
          </a:pPr>
          <a:r>
            <a:rPr lang="tr-TR" sz="6500" kern="1200" dirty="0"/>
            <a:t>1</a:t>
          </a:r>
        </a:p>
      </dsp:txBody>
      <dsp:txXfrm>
        <a:off x="68454" y="68454"/>
        <a:ext cx="2067001" cy="1265378"/>
      </dsp:txXfrm>
    </dsp:sp>
    <dsp:sp modelId="{021B6087-5C36-4B12-ACAA-A19172701B43}">
      <dsp:nvSpPr>
        <dsp:cNvPr id="0" name=""/>
        <dsp:cNvSpPr/>
      </dsp:nvSpPr>
      <dsp:spPr>
        <a:xfrm rot="5400000">
          <a:off x="5777304" y="-1702921"/>
          <a:ext cx="1121829" cy="7757181"/>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41910" rIns="83820" bIns="41910" numCol="1" spcCol="1270" anchor="ctr" anchorCtr="0">
          <a:noAutofit/>
        </a:bodyPr>
        <a:lstStyle/>
        <a:p>
          <a:pPr marL="228600" lvl="1" indent="-228600" algn="l" defTabSz="977900">
            <a:lnSpc>
              <a:spcPct val="90000"/>
            </a:lnSpc>
            <a:spcBef>
              <a:spcPct val="0"/>
            </a:spcBef>
            <a:spcAft>
              <a:spcPct val="15000"/>
            </a:spcAft>
            <a:buChar char="••"/>
          </a:pPr>
          <a:r>
            <a:rPr lang="tr-TR" sz="2200" kern="1200" dirty="0"/>
            <a:t>Çocuğunuzun size bağımlı olduğunu düşünüyorsanız aşırı  koruyucu tutumunuzu değiştirin.</a:t>
          </a:r>
        </a:p>
      </dsp:txBody>
      <dsp:txXfrm rot="-5400000">
        <a:off x="2459629" y="1669517"/>
        <a:ext cx="7702418" cy="1012303"/>
      </dsp:txXfrm>
    </dsp:sp>
    <dsp:sp modelId="{E64AF0A0-D6BE-4BD7-BCCA-43E71B8DB69B}">
      <dsp:nvSpPr>
        <dsp:cNvPr id="0" name=""/>
        <dsp:cNvSpPr/>
      </dsp:nvSpPr>
      <dsp:spPr>
        <a:xfrm>
          <a:off x="0" y="1499584"/>
          <a:ext cx="2128765" cy="1402286"/>
        </a:xfrm>
        <a:prstGeom prst="roundRect">
          <a:avLst/>
        </a:prstGeom>
        <a:solidFill>
          <a:schemeClr val="accent2"/>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a:lnSpc>
              <a:spcPct val="90000"/>
            </a:lnSpc>
            <a:spcBef>
              <a:spcPct val="0"/>
            </a:spcBef>
            <a:spcAft>
              <a:spcPct val="35000"/>
            </a:spcAft>
          </a:pPr>
          <a:r>
            <a:rPr lang="tr-TR" sz="6500" kern="1200" dirty="0"/>
            <a:t>2</a:t>
          </a:r>
        </a:p>
      </dsp:txBody>
      <dsp:txXfrm>
        <a:off x="68454" y="1568038"/>
        <a:ext cx="1991857" cy="1265378"/>
      </dsp:txXfrm>
    </dsp:sp>
    <dsp:sp modelId="{F5B9323A-2F71-4B89-B6DA-C885E115A1AA}">
      <dsp:nvSpPr>
        <dsp:cNvPr id="0" name=""/>
        <dsp:cNvSpPr/>
      </dsp:nvSpPr>
      <dsp:spPr>
        <a:xfrm rot="5400000">
          <a:off x="5786309" y="-252056"/>
          <a:ext cx="1121829" cy="7800253"/>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41910" rIns="83820" bIns="41910" numCol="1" spcCol="1270" anchor="ctr" anchorCtr="0">
          <a:noAutofit/>
        </a:bodyPr>
        <a:lstStyle/>
        <a:p>
          <a:pPr marL="228600" lvl="1" indent="-228600" algn="l" defTabSz="977900">
            <a:lnSpc>
              <a:spcPct val="90000"/>
            </a:lnSpc>
            <a:spcBef>
              <a:spcPct val="0"/>
            </a:spcBef>
            <a:spcAft>
              <a:spcPct val="15000"/>
            </a:spcAft>
            <a:buChar char="••"/>
          </a:pPr>
          <a:r>
            <a:rPr lang="tr-TR" sz="2200" kern="1200" dirty="0"/>
            <a:t>Çocuğunuza ev içerisinde sorumluluklar verin. Yaşına uygun  seçenekler sunun ve içlerinden birini seçmesini sağlayın. </a:t>
          </a:r>
        </a:p>
      </dsp:txBody>
      <dsp:txXfrm rot="-5400000">
        <a:off x="2447098" y="3141918"/>
        <a:ext cx="7745490" cy="1012303"/>
      </dsp:txXfrm>
    </dsp:sp>
    <dsp:sp modelId="{02506BB9-D489-491A-A986-1C897A927C65}">
      <dsp:nvSpPr>
        <dsp:cNvPr id="0" name=""/>
        <dsp:cNvSpPr/>
      </dsp:nvSpPr>
      <dsp:spPr>
        <a:xfrm>
          <a:off x="42794" y="2909345"/>
          <a:ext cx="2178849" cy="1402286"/>
        </a:xfrm>
        <a:prstGeom prst="roundRect">
          <a:avLst/>
        </a:prstGeom>
        <a:solidFill>
          <a:schemeClr val="accent2"/>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a:lnSpc>
              <a:spcPct val="90000"/>
            </a:lnSpc>
            <a:spcBef>
              <a:spcPct val="0"/>
            </a:spcBef>
            <a:spcAft>
              <a:spcPct val="35000"/>
            </a:spcAft>
          </a:pPr>
          <a:r>
            <a:rPr lang="tr-TR" sz="6500" kern="1200" dirty="0"/>
            <a:t>3</a:t>
          </a:r>
        </a:p>
      </dsp:txBody>
      <dsp:txXfrm>
        <a:off x="111248" y="2977799"/>
        <a:ext cx="2041941" cy="126537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05CAD4-25CD-485A-8585-C816D4935056}">
      <dsp:nvSpPr>
        <dsp:cNvPr id="0" name=""/>
        <dsp:cNvSpPr/>
      </dsp:nvSpPr>
      <dsp:spPr>
        <a:xfrm rot="5400000">
          <a:off x="5764765" y="-3150253"/>
          <a:ext cx="1121829" cy="7707043"/>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0970" tIns="70485" rIns="140970" bIns="70485" numCol="1" spcCol="1270" anchor="ctr" anchorCtr="0">
          <a:noAutofit/>
        </a:bodyPr>
        <a:lstStyle/>
        <a:p>
          <a:pPr marL="228600" lvl="1" indent="-228600" algn="l" defTabSz="889000">
            <a:lnSpc>
              <a:spcPct val="90000"/>
            </a:lnSpc>
            <a:spcBef>
              <a:spcPct val="0"/>
            </a:spcBef>
            <a:spcAft>
              <a:spcPct val="15000"/>
            </a:spcAft>
            <a:buChar char="••"/>
          </a:pPr>
          <a:r>
            <a:rPr lang="tr-TR" sz="2000" kern="1200"/>
            <a:t>Çocuğunuza yardım edeyim derken, onun sorumluluğunun gelişmesini engelleyebileceğinizi unutmayın.</a:t>
          </a:r>
          <a:endParaRPr lang="tr-TR" sz="2000" kern="1200" dirty="0"/>
        </a:p>
      </dsp:txBody>
      <dsp:txXfrm rot="-5400000">
        <a:off x="2472159" y="197116"/>
        <a:ext cx="7652280" cy="1012303"/>
      </dsp:txXfrm>
    </dsp:sp>
    <dsp:sp modelId="{70C86144-73FC-4C78-B01C-AAD5B23C21AA}">
      <dsp:nvSpPr>
        <dsp:cNvPr id="0" name=""/>
        <dsp:cNvSpPr/>
      </dsp:nvSpPr>
      <dsp:spPr>
        <a:xfrm>
          <a:off x="0" y="0"/>
          <a:ext cx="2203909" cy="1402286"/>
        </a:xfrm>
        <a:prstGeom prst="roundRect">
          <a:avLst/>
        </a:prstGeom>
        <a:solidFill>
          <a:schemeClr val="accent2"/>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a:lnSpc>
              <a:spcPct val="90000"/>
            </a:lnSpc>
            <a:spcBef>
              <a:spcPct val="0"/>
            </a:spcBef>
            <a:spcAft>
              <a:spcPct val="35000"/>
            </a:spcAft>
          </a:pPr>
          <a:r>
            <a:rPr lang="tr-TR" sz="6500" kern="1200" dirty="0"/>
            <a:t>7</a:t>
          </a:r>
        </a:p>
      </dsp:txBody>
      <dsp:txXfrm>
        <a:off x="68454" y="68454"/>
        <a:ext cx="2067001" cy="1265378"/>
      </dsp:txXfrm>
    </dsp:sp>
    <dsp:sp modelId="{021B6087-5C36-4B12-ACAA-A19172701B43}">
      <dsp:nvSpPr>
        <dsp:cNvPr id="0" name=""/>
        <dsp:cNvSpPr/>
      </dsp:nvSpPr>
      <dsp:spPr>
        <a:xfrm rot="5400000">
          <a:off x="5777304" y="-1702921"/>
          <a:ext cx="1121829" cy="7757181"/>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tr-TR" sz="1800" kern="1200" dirty="0"/>
            <a:t>Çocuğunuz sorumluluklarını yerine getirmediği zaman ceza veya yaptırımlardan bahsetmek yerine onu motive etmeye çalışın.</a:t>
          </a:r>
        </a:p>
      </dsp:txBody>
      <dsp:txXfrm rot="-5400000">
        <a:off x="2459629" y="1669517"/>
        <a:ext cx="7702418" cy="1012303"/>
      </dsp:txXfrm>
    </dsp:sp>
    <dsp:sp modelId="{E64AF0A0-D6BE-4BD7-BCCA-43E71B8DB69B}">
      <dsp:nvSpPr>
        <dsp:cNvPr id="0" name=""/>
        <dsp:cNvSpPr/>
      </dsp:nvSpPr>
      <dsp:spPr>
        <a:xfrm>
          <a:off x="0" y="1499584"/>
          <a:ext cx="2128765" cy="1402286"/>
        </a:xfrm>
        <a:prstGeom prst="roundRect">
          <a:avLst/>
        </a:prstGeom>
        <a:solidFill>
          <a:schemeClr val="accent2"/>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a:lnSpc>
              <a:spcPct val="90000"/>
            </a:lnSpc>
            <a:spcBef>
              <a:spcPct val="0"/>
            </a:spcBef>
            <a:spcAft>
              <a:spcPct val="35000"/>
            </a:spcAft>
          </a:pPr>
          <a:r>
            <a:rPr lang="tr-TR" sz="6500" kern="1200" dirty="0"/>
            <a:t>8</a:t>
          </a:r>
        </a:p>
      </dsp:txBody>
      <dsp:txXfrm>
        <a:off x="68454" y="1568038"/>
        <a:ext cx="1991857" cy="1265378"/>
      </dsp:txXfrm>
    </dsp:sp>
    <dsp:sp modelId="{F5B9323A-2F71-4B89-B6DA-C885E115A1AA}">
      <dsp:nvSpPr>
        <dsp:cNvPr id="0" name=""/>
        <dsp:cNvSpPr/>
      </dsp:nvSpPr>
      <dsp:spPr>
        <a:xfrm rot="5400000">
          <a:off x="5786309" y="-252056"/>
          <a:ext cx="1121829" cy="7800253"/>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tr-TR" sz="1800" kern="1200" dirty="0"/>
            <a:t>Çocuğunuzun yaptığı yanlış seçimlerin (hayatını tehlikeye atmadıkça) sonuçlarını yaşamasına izin verin ki onlardan bazı dersler çıkarabilsin.</a:t>
          </a:r>
        </a:p>
        <a:p>
          <a:pPr marL="171450" lvl="1" indent="-171450" algn="l" defTabSz="800100">
            <a:lnSpc>
              <a:spcPct val="90000"/>
            </a:lnSpc>
            <a:spcBef>
              <a:spcPct val="0"/>
            </a:spcBef>
            <a:spcAft>
              <a:spcPct val="15000"/>
            </a:spcAft>
            <a:buChar char="••"/>
          </a:pPr>
          <a:endParaRPr lang="tr-TR" sz="1800" kern="1200" dirty="0"/>
        </a:p>
      </dsp:txBody>
      <dsp:txXfrm rot="-5400000">
        <a:off x="2447098" y="3141918"/>
        <a:ext cx="7745490" cy="1012303"/>
      </dsp:txXfrm>
    </dsp:sp>
    <dsp:sp modelId="{02506BB9-D489-491A-A986-1C897A927C65}">
      <dsp:nvSpPr>
        <dsp:cNvPr id="0" name=""/>
        <dsp:cNvSpPr/>
      </dsp:nvSpPr>
      <dsp:spPr>
        <a:xfrm>
          <a:off x="42794" y="2909345"/>
          <a:ext cx="2178849" cy="1402286"/>
        </a:xfrm>
        <a:prstGeom prst="roundRect">
          <a:avLst/>
        </a:prstGeom>
        <a:solidFill>
          <a:schemeClr val="accent2"/>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a:lnSpc>
              <a:spcPct val="90000"/>
            </a:lnSpc>
            <a:spcBef>
              <a:spcPct val="0"/>
            </a:spcBef>
            <a:spcAft>
              <a:spcPct val="35000"/>
            </a:spcAft>
          </a:pPr>
          <a:r>
            <a:rPr lang="tr-TR" sz="6500" kern="1200" dirty="0"/>
            <a:t>9</a:t>
          </a:r>
        </a:p>
      </dsp:txBody>
      <dsp:txXfrm>
        <a:off x="111248" y="2977799"/>
        <a:ext cx="2041941" cy="12653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8A517A-DFAB-4DEC-8DEE-911684FD4674}">
      <dsp:nvSpPr>
        <dsp:cNvPr id="0" name=""/>
        <dsp:cNvSpPr/>
      </dsp:nvSpPr>
      <dsp:spPr>
        <a:xfrm>
          <a:off x="0" y="7265"/>
          <a:ext cx="9603643" cy="631800"/>
        </a:xfrm>
        <a:prstGeom prst="roundRect">
          <a:avLst/>
        </a:prstGeom>
        <a:solidFill>
          <a:schemeClr val="accent2"/>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rtl="0">
            <a:lnSpc>
              <a:spcPct val="90000"/>
            </a:lnSpc>
            <a:spcBef>
              <a:spcPct val="0"/>
            </a:spcBef>
            <a:spcAft>
              <a:spcPct val="35000"/>
            </a:spcAft>
          </a:pPr>
          <a:r>
            <a:rPr lang="tr-TR" sz="2700" b="1" kern="1200"/>
            <a:t>Sorumluluk sahibi çocukların özellikleri </a:t>
          </a:r>
          <a:endParaRPr lang="tr-TR" sz="2700" kern="1200"/>
        </a:p>
      </dsp:txBody>
      <dsp:txXfrm>
        <a:off x="30842" y="38107"/>
        <a:ext cx="9541959" cy="57011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542622-8BD5-45B7-A006-4E0519391651}">
      <dsp:nvSpPr>
        <dsp:cNvPr id="0" name=""/>
        <dsp:cNvSpPr/>
      </dsp:nvSpPr>
      <dsp:spPr>
        <a:xfrm>
          <a:off x="0" y="0"/>
          <a:ext cx="10258816" cy="2422486"/>
        </a:xfrm>
        <a:prstGeom prst="roundRect">
          <a:avLst>
            <a:gd name="adj" fmla="val 10000"/>
          </a:avLst>
        </a:prstGeom>
        <a:solidFill>
          <a:schemeClr val="accent2"/>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just" defTabSz="1066800" rtl="0">
            <a:lnSpc>
              <a:spcPct val="90000"/>
            </a:lnSpc>
            <a:spcBef>
              <a:spcPct val="0"/>
            </a:spcBef>
            <a:spcAft>
              <a:spcPct val="35000"/>
            </a:spcAft>
          </a:pPr>
          <a:r>
            <a:rPr lang="tr-TR" sz="2400" kern="1200" dirty="0"/>
            <a:t>Bu duygunun gelişmesi için çocuğun sorumluluk alabileceği bir ortamda yetişmesi gerekir. Kişinin yetiştiği ortamda, kendisi için seçim yapma ve yaptığı seçimin sonuçlarından sorumlu olma fırsatı verilmemişse, sorumluluk duygusu gelişemez.</a:t>
          </a:r>
        </a:p>
      </dsp:txBody>
      <dsp:txXfrm>
        <a:off x="2294011" y="0"/>
        <a:ext cx="7964804" cy="2422486"/>
      </dsp:txXfrm>
    </dsp:sp>
    <dsp:sp modelId="{CEACCF38-1DC4-43AC-860B-39A8070984EA}">
      <dsp:nvSpPr>
        <dsp:cNvPr id="0" name=""/>
        <dsp:cNvSpPr/>
      </dsp:nvSpPr>
      <dsp:spPr>
        <a:xfrm>
          <a:off x="242248" y="242248"/>
          <a:ext cx="2051763" cy="1937988"/>
        </a:xfrm>
        <a:prstGeom prst="roundRect">
          <a:avLst>
            <a:gd name="adj" fmla="val 10000"/>
          </a:avLst>
        </a:prstGeom>
        <a:blipFill rotWithShape="1">
          <a:blip xmlns:r="http://schemas.openxmlformats.org/officeDocument/2006/relationships" r:embed="rId1"/>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B18469F-12FE-4CD5-AC4B-396E885500B9}">
      <dsp:nvSpPr>
        <dsp:cNvPr id="0" name=""/>
        <dsp:cNvSpPr/>
      </dsp:nvSpPr>
      <dsp:spPr>
        <a:xfrm>
          <a:off x="0" y="2664734"/>
          <a:ext cx="10258816" cy="2422486"/>
        </a:xfrm>
        <a:prstGeom prst="roundRect">
          <a:avLst>
            <a:gd name="adj" fmla="val 10000"/>
          </a:avLst>
        </a:prstGeom>
        <a:solidFill>
          <a:schemeClr val="accent2"/>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just" defTabSz="1066800" rtl="0">
            <a:lnSpc>
              <a:spcPct val="90000"/>
            </a:lnSpc>
            <a:spcBef>
              <a:spcPct val="0"/>
            </a:spcBef>
            <a:spcAft>
              <a:spcPct val="35000"/>
            </a:spcAft>
          </a:pPr>
          <a:r>
            <a:rPr lang="tr-TR" sz="2400" kern="1200" dirty="0"/>
            <a:t>Sorumlulukları konusunda ilgili bireylerle sadece konuşarak onlarda toplum ve kendileri adına sorumluluk duygusunun geliştirilmesi de beklenemez. Sorumluluğu geliştirme aktif bir süreçtir. Çocuk ve ergenlerin  kendi deneyimleriyle sorumluluk duygusunu geliştirmeleri ve sorumluluğu öğrenmeleri için  fırsatlar sunulmalıdır. </a:t>
          </a:r>
        </a:p>
      </dsp:txBody>
      <dsp:txXfrm>
        <a:off x="2294011" y="2664734"/>
        <a:ext cx="7964804" cy="2422486"/>
      </dsp:txXfrm>
    </dsp:sp>
    <dsp:sp modelId="{98B84DE8-61E4-43EB-8344-D3E633005F40}">
      <dsp:nvSpPr>
        <dsp:cNvPr id="0" name=""/>
        <dsp:cNvSpPr/>
      </dsp:nvSpPr>
      <dsp:spPr>
        <a:xfrm>
          <a:off x="300621" y="3032564"/>
          <a:ext cx="1935017" cy="1686825"/>
        </a:xfrm>
        <a:prstGeom prst="roundRect">
          <a:avLst>
            <a:gd name="adj" fmla="val 10000"/>
          </a:avLst>
        </a:prstGeom>
        <a:blipFill rotWithShape="1">
          <a:blip xmlns:r="http://schemas.openxmlformats.org/officeDocument/2006/relationships" r:embed="rId2"/>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C39FA6-8A80-4DEB-9FD9-B5518D24045E}">
      <dsp:nvSpPr>
        <dsp:cNvPr id="0" name=""/>
        <dsp:cNvSpPr/>
      </dsp:nvSpPr>
      <dsp:spPr>
        <a:xfrm>
          <a:off x="0" y="0"/>
          <a:ext cx="7966553" cy="63180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rtl="0">
            <a:lnSpc>
              <a:spcPct val="90000"/>
            </a:lnSpc>
            <a:spcBef>
              <a:spcPct val="0"/>
            </a:spcBef>
            <a:spcAft>
              <a:spcPct val="35000"/>
            </a:spcAft>
          </a:pPr>
          <a:r>
            <a:rPr lang="tr-TR" sz="2700" b="1" kern="1200" dirty="0"/>
            <a:t>Çocuklarda Sorumluluk Duygusunun Gelişimi</a:t>
          </a:r>
          <a:endParaRPr lang="tr-TR" sz="2700" kern="1200" dirty="0"/>
        </a:p>
      </dsp:txBody>
      <dsp:txXfrm>
        <a:off x="30842" y="30842"/>
        <a:ext cx="7904869" cy="57011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B1DF9E-4A01-498F-B6A6-A7DF25E46506}">
      <dsp:nvSpPr>
        <dsp:cNvPr id="0" name=""/>
        <dsp:cNvSpPr/>
      </dsp:nvSpPr>
      <dsp:spPr>
        <a:xfrm>
          <a:off x="0" y="111823"/>
          <a:ext cx="10515600" cy="4258800"/>
        </a:xfrm>
        <a:prstGeom prst="roundRect">
          <a:avLst/>
        </a:prstGeom>
        <a:solidFill>
          <a:schemeClr val="accent2"/>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8120" tIns="198120" rIns="198120" bIns="198120" numCol="1" spcCol="1270" anchor="ctr" anchorCtr="0">
          <a:noAutofit/>
        </a:bodyPr>
        <a:lstStyle/>
        <a:p>
          <a:pPr lvl="0" algn="ctr" defTabSz="2311400" rtl="0">
            <a:lnSpc>
              <a:spcPct val="90000"/>
            </a:lnSpc>
            <a:spcBef>
              <a:spcPct val="0"/>
            </a:spcBef>
            <a:spcAft>
              <a:spcPct val="35000"/>
            </a:spcAft>
          </a:pPr>
          <a:r>
            <a:rPr lang="tr-TR" sz="5200" b="1" kern="1200" dirty="0"/>
            <a:t>EBEVEYN TUTUMLARININ ÇOCUĞUN </a:t>
          </a:r>
          <a:br>
            <a:rPr lang="tr-TR" sz="5200" b="1" kern="1200" dirty="0"/>
          </a:br>
          <a:r>
            <a:rPr lang="tr-TR" sz="5200" b="1" kern="1200" dirty="0"/>
            <a:t>SORUMLULUK DUYGUSUNUN  GELİŞMESİNE ETKİSİ</a:t>
          </a:r>
          <a:r>
            <a:rPr lang="tr-TR" sz="5200" kern="1200" dirty="0"/>
            <a:t/>
          </a:r>
          <a:br>
            <a:rPr lang="tr-TR" sz="5200" kern="1200" dirty="0"/>
          </a:br>
          <a:endParaRPr lang="tr-TR" sz="5200" kern="1200" dirty="0"/>
        </a:p>
      </dsp:txBody>
      <dsp:txXfrm>
        <a:off x="207897" y="319720"/>
        <a:ext cx="10099806" cy="384300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750CF8-9E6D-4DF2-807A-C96568B3D5D7}">
      <dsp:nvSpPr>
        <dsp:cNvPr id="0" name=""/>
        <dsp:cNvSpPr/>
      </dsp:nvSpPr>
      <dsp:spPr>
        <a:xfrm>
          <a:off x="0" y="7265"/>
          <a:ext cx="9107163" cy="631800"/>
        </a:xfrm>
        <a:prstGeom prst="roundRect">
          <a:avLst/>
        </a:prstGeom>
        <a:solidFill>
          <a:schemeClr val="accent2"/>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rtl="0">
            <a:lnSpc>
              <a:spcPct val="90000"/>
            </a:lnSpc>
            <a:spcBef>
              <a:spcPct val="0"/>
            </a:spcBef>
            <a:spcAft>
              <a:spcPct val="35000"/>
            </a:spcAft>
          </a:pPr>
          <a:r>
            <a:rPr lang="tr-TR" sz="2700" b="1" kern="1200"/>
            <a:t>Aşırı Koruyucu Ebeveyn Yaklaşımı</a:t>
          </a:r>
          <a:endParaRPr lang="tr-TR" sz="2700" kern="1200"/>
        </a:p>
      </dsp:txBody>
      <dsp:txXfrm>
        <a:off x="30842" y="38107"/>
        <a:ext cx="9045479" cy="57011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7993A1-8BE5-4080-8DAE-2FBFE1FCBAF9}">
      <dsp:nvSpPr>
        <dsp:cNvPr id="0" name=""/>
        <dsp:cNvSpPr/>
      </dsp:nvSpPr>
      <dsp:spPr>
        <a:xfrm>
          <a:off x="0" y="42925"/>
          <a:ext cx="6602260" cy="865800"/>
        </a:xfrm>
        <a:prstGeom prst="roundRect">
          <a:avLst/>
        </a:prstGeom>
        <a:solidFill>
          <a:schemeClr val="accent2"/>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lvl="0" algn="l" defTabSz="1644650" rtl="0">
            <a:lnSpc>
              <a:spcPct val="90000"/>
            </a:lnSpc>
            <a:spcBef>
              <a:spcPct val="0"/>
            </a:spcBef>
            <a:spcAft>
              <a:spcPct val="35000"/>
            </a:spcAft>
          </a:pPr>
          <a:r>
            <a:rPr lang="tr-TR" sz="3700" b="1" kern="1200" dirty="0"/>
            <a:t>Otoriter Ebeveyn Yaklaşımı</a:t>
          </a:r>
          <a:endParaRPr lang="tr-TR" sz="3700" kern="1200" dirty="0"/>
        </a:p>
      </dsp:txBody>
      <dsp:txXfrm>
        <a:off x="42265" y="85190"/>
        <a:ext cx="6517730" cy="78127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267A8C-243C-4488-9E43-13B46A58CC00}">
      <dsp:nvSpPr>
        <dsp:cNvPr id="0" name=""/>
        <dsp:cNvSpPr/>
      </dsp:nvSpPr>
      <dsp:spPr>
        <a:xfrm>
          <a:off x="0" y="7265"/>
          <a:ext cx="8364474" cy="631800"/>
        </a:xfrm>
        <a:prstGeom prst="roundRect">
          <a:avLst/>
        </a:prstGeom>
        <a:solidFill>
          <a:schemeClr val="accent2"/>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rtl="0">
            <a:lnSpc>
              <a:spcPct val="90000"/>
            </a:lnSpc>
            <a:spcBef>
              <a:spcPct val="0"/>
            </a:spcBef>
            <a:spcAft>
              <a:spcPct val="35000"/>
            </a:spcAft>
          </a:pPr>
          <a:r>
            <a:rPr lang="tr-TR" sz="2700" b="1" kern="1200"/>
            <a:t>Destekleyici Ebeveyn Yaklaşımı </a:t>
          </a:r>
          <a:endParaRPr lang="tr-TR" sz="2700" kern="1200"/>
        </a:p>
      </dsp:txBody>
      <dsp:txXfrm>
        <a:off x="30842" y="38107"/>
        <a:ext cx="8302790" cy="57011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C4C570-97EB-4523-928A-CA7AE003AF4D}">
      <dsp:nvSpPr>
        <dsp:cNvPr id="0" name=""/>
        <dsp:cNvSpPr/>
      </dsp:nvSpPr>
      <dsp:spPr>
        <a:xfrm>
          <a:off x="0" y="221950"/>
          <a:ext cx="10579715" cy="1125758"/>
        </a:xfrm>
        <a:prstGeom prst="roundRect">
          <a:avLst/>
        </a:prstGeom>
        <a:solidFill>
          <a:schemeClr val="accent2"/>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l" defTabSz="1289050" rtl="0">
            <a:lnSpc>
              <a:spcPct val="90000"/>
            </a:lnSpc>
            <a:spcBef>
              <a:spcPct val="0"/>
            </a:spcBef>
            <a:spcAft>
              <a:spcPct val="35000"/>
            </a:spcAft>
          </a:pPr>
          <a:r>
            <a:rPr lang="tr-TR" sz="2900" b="1" kern="1200"/>
            <a:t>Çocuklara Sorumluluk Kazandırma Süreci</a:t>
          </a:r>
          <a:br>
            <a:rPr lang="tr-TR" sz="2900" b="1" kern="1200"/>
          </a:br>
          <a:endParaRPr lang="tr-TR" sz="2900" kern="1200"/>
        </a:p>
      </dsp:txBody>
      <dsp:txXfrm>
        <a:off x="54955" y="276905"/>
        <a:ext cx="10469805" cy="101584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3CE292-F0BB-4A83-B38A-60DBDA0CF531}" type="datetimeFigureOut">
              <a:rPr lang="tr-TR" smtClean="0"/>
              <a:t>10.12.2024</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4F34AF-B2EC-496C-A405-06019EA1BF93}" type="slidenum">
              <a:rPr lang="tr-TR" smtClean="0"/>
              <a:t>‹#›</a:t>
            </a:fld>
            <a:endParaRPr lang="tr-TR"/>
          </a:p>
        </p:txBody>
      </p:sp>
    </p:spTree>
    <p:extLst>
      <p:ext uri="{BB962C8B-B14F-4D97-AF65-F5344CB8AC3E}">
        <p14:creationId xmlns:p14="http://schemas.microsoft.com/office/powerpoint/2010/main" val="1476463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7C4F34AF-B2EC-496C-A405-06019EA1BF93}" type="slidenum">
              <a:rPr lang="tr-TR" smtClean="0"/>
              <a:t>4</a:t>
            </a:fld>
            <a:endParaRPr lang="tr-TR"/>
          </a:p>
        </p:txBody>
      </p:sp>
    </p:spTree>
    <p:extLst>
      <p:ext uri="{BB962C8B-B14F-4D97-AF65-F5344CB8AC3E}">
        <p14:creationId xmlns:p14="http://schemas.microsoft.com/office/powerpoint/2010/main" val="11714867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7C4F34AF-B2EC-496C-A405-06019EA1BF93}" type="slidenum">
              <a:rPr lang="tr-TR" smtClean="0"/>
              <a:t>9</a:t>
            </a:fld>
            <a:endParaRPr lang="tr-TR"/>
          </a:p>
        </p:txBody>
      </p:sp>
    </p:spTree>
    <p:extLst>
      <p:ext uri="{BB962C8B-B14F-4D97-AF65-F5344CB8AC3E}">
        <p14:creationId xmlns:p14="http://schemas.microsoft.com/office/powerpoint/2010/main" val="2899610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7C4F34AF-B2EC-496C-A405-06019EA1BF93}" type="slidenum">
              <a:rPr lang="tr-TR" smtClean="0">
                <a:solidFill>
                  <a:prstClr val="black"/>
                </a:solidFill>
                <a:latin typeface="Calibri"/>
              </a:rPr>
              <a:pPr/>
              <a:t>18</a:t>
            </a:fld>
            <a:endParaRPr lang="tr-TR">
              <a:solidFill>
                <a:prstClr val="black"/>
              </a:solidFill>
              <a:latin typeface="Calibri"/>
            </a:endParaRPr>
          </a:p>
        </p:txBody>
      </p:sp>
    </p:spTree>
    <p:extLst>
      <p:ext uri="{BB962C8B-B14F-4D97-AF65-F5344CB8AC3E}">
        <p14:creationId xmlns:p14="http://schemas.microsoft.com/office/powerpoint/2010/main" val="9187012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0AE39059-D8F1-AEE7-751F-E5AE4A6EB30E}"/>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xmlns="" id="{1F5381E8-C519-0F68-1A51-F3B9381E0F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xmlns="" id="{D8E47650-6813-89B6-0220-B145FB058B16}"/>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5" name="Alt Bilgi Yer Tutucusu 4">
            <a:extLst>
              <a:ext uri="{FF2B5EF4-FFF2-40B4-BE49-F238E27FC236}">
                <a16:creationId xmlns:a16="http://schemas.microsoft.com/office/drawing/2014/main" xmlns="" id="{1D759E7A-BBEB-6829-4844-A66DC8EE1FC3}"/>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4E401B0B-087A-F396-BCD5-1AF709C69DF2}"/>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723832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A27ECF47-9878-7A9B-055E-37C498E3FF9E}"/>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xmlns="" id="{0A625B3B-0B96-4ACE-A759-A581B77D0F18}"/>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89D9F8A3-B692-F42F-5779-24215338ADD5}"/>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5" name="Alt Bilgi Yer Tutucusu 4">
            <a:extLst>
              <a:ext uri="{FF2B5EF4-FFF2-40B4-BE49-F238E27FC236}">
                <a16:creationId xmlns:a16="http://schemas.microsoft.com/office/drawing/2014/main" xmlns="" id="{B586BD47-F3DF-9269-4CA4-1F852F6D6072}"/>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543D7864-73D2-6F93-915F-19195DA624AE}"/>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612287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xmlns="" id="{24D968A1-7BEB-BBEE-E5D0-B6C031A81F6E}"/>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xmlns="" id="{66205CC9-676D-B103-384F-0E2135B92AE8}"/>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AD2BA35E-9402-84F5-456B-BA9335759135}"/>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5" name="Alt Bilgi Yer Tutucusu 4">
            <a:extLst>
              <a:ext uri="{FF2B5EF4-FFF2-40B4-BE49-F238E27FC236}">
                <a16:creationId xmlns:a16="http://schemas.microsoft.com/office/drawing/2014/main" xmlns="" id="{405EB893-F1A1-6CA3-97DB-44B725EE4DE1}"/>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F6D09135-5D0C-D1CC-78D0-5B2BDC137DE2}"/>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151866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0AE39059-D8F1-AEE7-751F-E5AE4A6EB30E}"/>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xmlns="" id="{1F5381E8-C519-0F68-1A51-F3B9381E0F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xmlns="" id="{D8E47650-6813-89B6-0220-B145FB058B16}"/>
              </a:ext>
            </a:extLst>
          </p:cNvPr>
          <p:cNvSpPr>
            <a:spLocks noGrp="1"/>
          </p:cNvSpPr>
          <p:nvPr>
            <p:ph type="dt" sz="half" idx="10"/>
          </p:nvPr>
        </p:nvSpPr>
        <p:spPr/>
        <p:txBody>
          <a:bodyPr/>
          <a:lstStyle/>
          <a:p>
            <a:fld id="{1A696B0F-17B0-42B1-B527-5CDEAA84ECAE}" type="datetime1">
              <a:rPr lang="tr-TR" smtClean="0">
                <a:solidFill>
                  <a:prstClr val="black">
                    <a:tint val="82000"/>
                  </a:prstClr>
                </a:solidFill>
              </a:rPr>
              <a:pPr/>
              <a:t>10.12.2024</a:t>
            </a:fld>
            <a:endParaRPr lang="tr-TR">
              <a:solidFill>
                <a:prstClr val="black">
                  <a:tint val="82000"/>
                </a:prstClr>
              </a:solidFill>
            </a:endParaRPr>
          </a:p>
        </p:txBody>
      </p:sp>
      <p:sp>
        <p:nvSpPr>
          <p:cNvPr id="5" name="Alt Bilgi Yer Tutucusu 4">
            <a:extLst>
              <a:ext uri="{FF2B5EF4-FFF2-40B4-BE49-F238E27FC236}">
                <a16:creationId xmlns:a16="http://schemas.microsoft.com/office/drawing/2014/main" xmlns="" id="{1D759E7A-BBEB-6829-4844-A66DC8EE1FC3}"/>
              </a:ext>
            </a:extLst>
          </p:cNvPr>
          <p:cNvSpPr>
            <a:spLocks noGrp="1"/>
          </p:cNvSpPr>
          <p:nvPr>
            <p:ph type="ftr" sz="quarter" idx="11"/>
          </p:nvPr>
        </p:nvSpPr>
        <p:spPr/>
        <p:txBody>
          <a:bodyPr/>
          <a:lstStyle/>
          <a:p>
            <a:endParaRPr lang="tr-TR">
              <a:solidFill>
                <a:prstClr val="black">
                  <a:tint val="82000"/>
                </a:prstClr>
              </a:solidFill>
            </a:endParaRPr>
          </a:p>
        </p:txBody>
      </p:sp>
      <p:sp>
        <p:nvSpPr>
          <p:cNvPr id="6" name="Slayt Numarası Yer Tutucusu 5">
            <a:extLst>
              <a:ext uri="{FF2B5EF4-FFF2-40B4-BE49-F238E27FC236}">
                <a16:creationId xmlns:a16="http://schemas.microsoft.com/office/drawing/2014/main" xmlns="" id="{4E401B0B-087A-F396-BCD5-1AF709C69DF2}"/>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29497699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FCBC3BB6-1FA2-023A-BD8C-564338867EB7}"/>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4FD01E38-ADE4-6440-2537-7425F79759E4}"/>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FBBE0FAB-88B3-1B23-FDC1-03B8A1FA8403}"/>
              </a:ext>
            </a:extLst>
          </p:cNvPr>
          <p:cNvSpPr>
            <a:spLocks noGrp="1"/>
          </p:cNvSpPr>
          <p:nvPr>
            <p:ph type="dt" sz="half" idx="10"/>
          </p:nvPr>
        </p:nvSpPr>
        <p:spPr/>
        <p:txBody>
          <a:bodyPr/>
          <a:lstStyle/>
          <a:p>
            <a:fld id="{9B8E1500-48A7-4BE4-AC2E-1DF0567BCFED}" type="datetime1">
              <a:rPr lang="tr-TR" smtClean="0">
                <a:solidFill>
                  <a:prstClr val="black">
                    <a:tint val="82000"/>
                  </a:prstClr>
                </a:solidFill>
              </a:rPr>
              <a:pPr/>
              <a:t>10.12.2024</a:t>
            </a:fld>
            <a:endParaRPr lang="tr-TR">
              <a:solidFill>
                <a:prstClr val="black">
                  <a:tint val="82000"/>
                </a:prstClr>
              </a:solidFill>
            </a:endParaRPr>
          </a:p>
        </p:txBody>
      </p:sp>
      <p:sp>
        <p:nvSpPr>
          <p:cNvPr id="5" name="Alt Bilgi Yer Tutucusu 4">
            <a:extLst>
              <a:ext uri="{FF2B5EF4-FFF2-40B4-BE49-F238E27FC236}">
                <a16:creationId xmlns:a16="http://schemas.microsoft.com/office/drawing/2014/main" xmlns="" id="{C4F16E73-0570-002B-7CB8-675218646D6D}"/>
              </a:ext>
            </a:extLst>
          </p:cNvPr>
          <p:cNvSpPr>
            <a:spLocks noGrp="1"/>
          </p:cNvSpPr>
          <p:nvPr>
            <p:ph type="ftr" sz="quarter" idx="11"/>
          </p:nvPr>
        </p:nvSpPr>
        <p:spPr/>
        <p:txBody>
          <a:bodyPr/>
          <a:lstStyle/>
          <a:p>
            <a:endParaRPr lang="tr-TR">
              <a:solidFill>
                <a:prstClr val="black">
                  <a:tint val="82000"/>
                </a:prstClr>
              </a:solidFill>
            </a:endParaRPr>
          </a:p>
        </p:txBody>
      </p:sp>
      <p:sp>
        <p:nvSpPr>
          <p:cNvPr id="6" name="Slayt Numarası Yer Tutucusu 5">
            <a:extLst>
              <a:ext uri="{FF2B5EF4-FFF2-40B4-BE49-F238E27FC236}">
                <a16:creationId xmlns:a16="http://schemas.microsoft.com/office/drawing/2014/main" xmlns="" id="{8428EF5B-EC32-2FE6-64CB-3E59FBEE1BF0}"/>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20134427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80DDBF9A-DEC1-9195-36D5-C6BB965FAEA7}"/>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xmlns="" id="{FCD7C2C5-5536-E29A-E2F9-94815E0F98D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xmlns="" id="{D7F85641-DD83-2C88-5662-180C5D80D20D}"/>
              </a:ext>
            </a:extLst>
          </p:cNvPr>
          <p:cNvSpPr>
            <a:spLocks noGrp="1"/>
          </p:cNvSpPr>
          <p:nvPr>
            <p:ph type="dt" sz="half" idx="10"/>
          </p:nvPr>
        </p:nvSpPr>
        <p:spPr/>
        <p:txBody>
          <a:bodyPr/>
          <a:lstStyle/>
          <a:p>
            <a:fld id="{26A63489-2C41-4C16-8074-443E007CE6D8}" type="datetime1">
              <a:rPr lang="tr-TR" smtClean="0">
                <a:solidFill>
                  <a:prstClr val="black">
                    <a:tint val="82000"/>
                  </a:prstClr>
                </a:solidFill>
              </a:rPr>
              <a:pPr/>
              <a:t>10.12.2024</a:t>
            </a:fld>
            <a:endParaRPr lang="tr-TR">
              <a:solidFill>
                <a:prstClr val="black">
                  <a:tint val="82000"/>
                </a:prstClr>
              </a:solidFill>
            </a:endParaRPr>
          </a:p>
        </p:txBody>
      </p:sp>
      <p:sp>
        <p:nvSpPr>
          <p:cNvPr id="5" name="Alt Bilgi Yer Tutucusu 4">
            <a:extLst>
              <a:ext uri="{FF2B5EF4-FFF2-40B4-BE49-F238E27FC236}">
                <a16:creationId xmlns:a16="http://schemas.microsoft.com/office/drawing/2014/main" xmlns="" id="{0F272A8C-AA9D-67FA-5B64-F502D6594ACC}"/>
              </a:ext>
            </a:extLst>
          </p:cNvPr>
          <p:cNvSpPr>
            <a:spLocks noGrp="1"/>
          </p:cNvSpPr>
          <p:nvPr>
            <p:ph type="ftr" sz="quarter" idx="11"/>
          </p:nvPr>
        </p:nvSpPr>
        <p:spPr/>
        <p:txBody>
          <a:bodyPr/>
          <a:lstStyle/>
          <a:p>
            <a:endParaRPr lang="tr-TR">
              <a:solidFill>
                <a:prstClr val="black">
                  <a:tint val="82000"/>
                </a:prstClr>
              </a:solidFill>
            </a:endParaRPr>
          </a:p>
        </p:txBody>
      </p:sp>
      <p:sp>
        <p:nvSpPr>
          <p:cNvPr id="6" name="Slayt Numarası Yer Tutucusu 5">
            <a:extLst>
              <a:ext uri="{FF2B5EF4-FFF2-40B4-BE49-F238E27FC236}">
                <a16:creationId xmlns:a16="http://schemas.microsoft.com/office/drawing/2014/main" xmlns="" id="{8CDDE6C4-2F4D-EEC7-D246-B1A14E2F3884}"/>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13815475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2E4F7CCF-98B0-B48D-250A-108360CD5E40}"/>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BF57EB08-5DA6-7D7B-91BF-33E4BEC86CE8}"/>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xmlns="" id="{F0F98869-4AC0-B5A7-0EBD-3154F5F1A88A}"/>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xmlns="" id="{98F48E2C-2EB1-3A81-A20E-7A12059BD6D3}"/>
              </a:ext>
            </a:extLst>
          </p:cNvPr>
          <p:cNvSpPr>
            <a:spLocks noGrp="1"/>
          </p:cNvSpPr>
          <p:nvPr>
            <p:ph type="dt" sz="half" idx="10"/>
          </p:nvPr>
        </p:nvSpPr>
        <p:spPr/>
        <p:txBody>
          <a:bodyPr/>
          <a:lstStyle/>
          <a:p>
            <a:fld id="{850FE4CD-37FB-44E9-8879-E68A1F08ED06}" type="datetime1">
              <a:rPr lang="tr-TR" smtClean="0">
                <a:solidFill>
                  <a:prstClr val="black">
                    <a:tint val="82000"/>
                  </a:prstClr>
                </a:solidFill>
              </a:rPr>
              <a:pPr/>
              <a:t>10.12.2024</a:t>
            </a:fld>
            <a:endParaRPr lang="tr-TR">
              <a:solidFill>
                <a:prstClr val="black">
                  <a:tint val="82000"/>
                </a:prstClr>
              </a:solidFill>
            </a:endParaRPr>
          </a:p>
        </p:txBody>
      </p:sp>
      <p:sp>
        <p:nvSpPr>
          <p:cNvPr id="6" name="Alt Bilgi Yer Tutucusu 5">
            <a:extLst>
              <a:ext uri="{FF2B5EF4-FFF2-40B4-BE49-F238E27FC236}">
                <a16:creationId xmlns:a16="http://schemas.microsoft.com/office/drawing/2014/main" xmlns="" id="{26874B82-4FE8-6E44-39D4-3BE6DE075BAD}"/>
              </a:ext>
            </a:extLst>
          </p:cNvPr>
          <p:cNvSpPr>
            <a:spLocks noGrp="1"/>
          </p:cNvSpPr>
          <p:nvPr>
            <p:ph type="ftr" sz="quarter" idx="11"/>
          </p:nvPr>
        </p:nvSpPr>
        <p:spPr/>
        <p:txBody>
          <a:bodyPr/>
          <a:lstStyle/>
          <a:p>
            <a:endParaRPr lang="tr-TR">
              <a:solidFill>
                <a:prstClr val="black">
                  <a:tint val="82000"/>
                </a:prstClr>
              </a:solidFill>
            </a:endParaRPr>
          </a:p>
        </p:txBody>
      </p:sp>
      <p:sp>
        <p:nvSpPr>
          <p:cNvPr id="7" name="Slayt Numarası Yer Tutucusu 6">
            <a:extLst>
              <a:ext uri="{FF2B5EF4-FFF2-40B4-BE49-F238E27FC236}">
                <a16:creationId xmlns:a16="http://schemas.microsoft.com/office/drawing/2014/main" xmlns="" id="{4030394C-8AD9-E52B-3B20-C0E668CB8F0B}"/>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30527601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BB4FF48A-4422-2C7F-99DD-52C5A6CCAB38}"/>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xmlns="" id="{36248460-D024-C703-65AF-731609781B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xmlns="" id="{3CA05617-FB0A-80F2-8087-1D45A8013A5A}"/>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xmlns="" id="{92AC350C-3CD7-2AFA-0F89-9B307461AA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xmlns="" id="{A277F425-EC18-695D-3C8D-369582D6BDF0}"/>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xmlns="" id="{ACA69513-AB25-708B-3586-34DC889FCA4D}"/>
              </a:ext>
            </a:extLst>
          </p:cNvPr>
          <p:cNvSpPr>
            <a:spLocks noGrp="1"/>
          </p:cNvSpPr>
          <p:nvPr>
            <p:ph type="dt" sz="half" idx="10"/>
          </p:nvPr>
        </p:nvSpPr>
        <p:spPr/>
        <p:txBody>
          <a:bodyPr/>
          <a:lstStyle/>
          <a:p>
            <a:fld id="{E10249CE-1595-4E5E-964F-EFD579EBB203}" type="datetime1">
              <a:rPr lang="tr-TR" smtClean="0">
                <a:solidFill>
                  <a:prstClr val="black">
                    <a:tint val="82000"/>
                  </a:prstClr>
                </a:solidFill>
              </a:rPr>
              <a:pPr/>
              <a:t>10.12.2024</a:t>
            </a:fld>
            <a:endParaRPr lang="tr-TR">
              <a:solidFill>
                <a:prstClr val="black">
                  <a:tint val="82000"/>
                </a:prstClr>
              </a:solidFill>
            </a:endParaRPr>
          </a:p>
        </p:txBody>
      </p:sp>
      <p:sp>
        <p:nvSpPr>
          <p:cNvPr id="8" name="Alt Bilgi Yer Tutucusu 7">
            <a:extLst>
              <a:ext uri="{FF2B5EF4-FFF2-40B4-BE49-F238E27FC236}">
                <a16:creationId xmlns:a16="http://schemas.microsoft.com/office/drawing/2014/main" xmlns="" id="{9DCB0143-EC6F-325D-C257-970ED50BA8CA}"/>
              </a:ext>
            </a:extLst>
          </p:cNvPr>
          <p:cNvSpPr>
            <a:spLocks noGrp="1"/>
          </p:cNvSpPr>
          <p:nvPr>
            <p:ph type="ftr" sz="quarter" idx="11"/>
          </p:nvPr>
        </p:nvSpPr>
        <p:spPr/>
        <p:txBody>
          <a:bodyPr/>
          <a:lstStyle/>
          <a:p>
            <a:endParaRPr lang="tr-TR">
              <a:solidFill>
                <a:prstClr val="black">
                  <a:tint val="82000"/>
                </a:prstClr>
              </a:solidFill>
            </a:endParaRPr>
          </a:p>
        </p:txBody>
      </p:sp>
      <p:sp>
        <p:nvSpPr>
          <p:cNvPr id="9" name="Slayt Numarası Yer Tutucusu 8">
            <a:extLst>
              <a:ext uri="{FF2B5EF4-FFF2-40B4-BE49-F238E27FC236}">
                <a16:creationId xmlns:a16="http://schemas.microsoft.com/office/drawing/2014/main" xmlns="" id="{B0595886-6C01-E13A-0A1F-E875A7A8BF1E}"/>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39487406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5E683738-37B6-A29E-82B8-23E7E813DBC1}"/>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xmlns="" id="{8243DE0C-6531-6EF6-FF3C-EFB0198916BD}"/>
              </a:ext>
            </a:extLst>
          </p:cNvPr>
          <p:cNvSpPr>
            <a:spLocks noGrp="1"/>
          </p:cNvSpPr>
          <p:nvPr>
            <p:ph type="dt" sz="half" idx="10"/>
          </p:nvPr>
        </p:nvSpPr>
        <p:spPr/>
        <p:txBody>
          <a:bodyPr/>
          <a:lstStyle/>
          <a:p>
            <a:fld id="{5F0FB7A9-D7AB-4869-886E-A0E959B3B6EB}" type="datetime1">
              <a:rPr lang="tr-TR" smtClean="0">
                <a:solidFill>
                  <a:prstClr val="black">
                    <a:tint val="82000"/>
                  </a:prstClr>
                </a:solidFill>
              </a:rPr>
              <a:pPr/>
              <a:t>10.12.2024</a:t>
            </a:fld>
            <a:endParaRPr lang="tr-TR">
              <a:solidFill>
                <a:prstClr val="black">
                  <a:tint val="82000"/>
                </a:prstClr>
              </a:solidFill>
            </a:endParaRPr>
          </a:p>
        </p:txBody>
      </p:sp>
      <p:sp>
        <p:nvSpPr>
          <p:cNvPr id="4" name="Alt Bilgi Yer Tutucusu 3">
            <a:extLst>
              <a:ext uri="{FF2B5EF4-FFF2-40B4-BE49-F238E27FC236}">
                <a16:creationId xmlns:a16="http://schemas.microsoft.com/office/drawing/2014/main" xmlns="" id="{6CA02DDE-F1B7-C758-FA55-8BAF23F4A43A}"/>
              </a:ext>
            </a:extLst>
          </p:cNvPr>
          <p:cNvSpPr>
            <a:spLocks noGrp="1"/>
          </p:cNvSpPr>
          <p:nvPr>
            <p:ph type="ftr" sz="quarter" idx="11"/>
          </p:nvPr>
        </p:nvSpPr>
        <p:spPr/>
        <p:txBody>
          <a:bodyPr/>
          <a:lstStyle/>
          <a:p>
            <a:endParaRPr lang="tr-TR">
              <a:solidFill>
                <a:prstClr val="black">
                  <a:tint val="82000"/>
                </a:prstClr>
              </a:solidFill>
            </a:endParaRPr>
          </a:p>
        </p:txBody>
      </p:sp>
      <p:sp>
        <p:nvSpPr>
          <p:cNvPr id="5" name="Slayt Numarası Yer Tutucusu 4">
            <a:extLst>
              <a:ext uri="{FF2B5EF4-FFF2-40B4-BE49-F238E27FC236}">
                <a16:creationId xmlns:a16="http://schemas.microsoft.com/office/drawing/2014/main" xmlns="" id="{2AFD6C34-691D-1FDA-EBAA-A3E156F1155F}"/>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31574130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xmlns="" id="{B4A4FDC7-50AF-E624-F41E-29923C2EEDF0}"/>
              </a:ext>
            </a:extLst>
          </p:cNvPr>
          <p:cNvSpPr>
            <a:spLocks noGrp="1"/>
          </p:cNvSpPr>
          <p:nvPr>
            <p:ph type="dt" sz="half" idx="10"/>
          </p:nvPr>
        </p:nvSpPr>
        <p:spPr/>
        <p:txBody>
          <a:bodyPr/>
          <a:lstStyle/>
          <a:p>
            <a:fld id="{344C3914-0F24-43D5-9183-79C7E2EC2854}" type="datetime1">
              <a:rPr lang="tr-TR" smtClean="0">
                <a:solidFill>
                  <a:prstClr val="black">
                    <a:tint val="82000"/>
                  </a:prstClr>
                </a:solidFill>
              </a:rPr>
              <a:pPr/>
              <a:t>10.12.2024</a:t>
            </a:fld>
            <a:endParaRPr lang="tr-TR">
              <a:solidFill>
                <a:prstClr val="black">
                  <a:tint val="82000"/>
                </a:prstClr>
              </a:solidFill>
            </a:endParaRPr>
          </a:p>
        </p:txBody>
      </p:sp>
      <p:sp>
        <p:nvSpPr>
          <p:cNvPr id="3" name="Alt Bilgi Yer Tutucusu 2">
            <a:extLst>
              <a:ext uri="{FF2B5EF4-FFF2-40B4-BE49-F238E27FC236}">
                <a16:creationId xmlns:a16="http://schemas.microsoft.com/office/drawing/2014/main" xmlns="" id="{E9268742-41C0-D0E5-4F7F-247D4CA8DB15}"/>
              </a:ext>
            </a:extLst>
          </p:cNvPr>
          <p:cNvSpPr>
            <a:spLocks noGrp="1"/>
          </p:cNvSpPr>
          <p:nvPr>
            <p:ph type="ftr" sz="quarter" idx="11"/>
          </p:nvPr>
        </p:nvSpPr>
        <p:spPr/>
        <p:txBody>
          <a:bodyPr/>
          <a:lstStyle/>
          <a:p>
            <a:endParaRPr lang="tr-TR">
              <a:solidFill>
                <a:prstClr val="black">
                  <a:tint val="82000"/>
                </a:prstClr>
              </a:solidFill>
            </a:endParaRPr>
          </a:p>
        </p:txBody>
      </p:sp>
      <p:sp>
        <p:nvSpPr>
          <p:cNvPr id="4" name="Slayt Numarası Yer Tutucusu 3">
            <a:extLst>
              <a:ext uri="{FF2B5EF4-FFF2-40B4-BE49-F238E27FC236}">
                <a16:creationId xmlns:a16="http://schemas.microsoft.com/office/drawing/2014/main" xmlns="" id="{663DD4D6-2F55-1DE6-8677-F12530C1EF99}"/>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10996957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AFFAED36-DB87-8104-0D6F-7173809D636C}"/>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F51C7622-3649-D273-005A-A674C1F171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xmlns="" id="{F78D0537-0D7A-0AC9-8363-91ED02AC49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xmlns="" id="{13421CF0-556B-4BB0-C4E8-9DB21F5A5299}"/>
              </a:ext>
            </a:extLst>
          </p:cNvPr>
          <p:cNvSpPr>
            <a:spLocks noGrp="1"/>
          </p:cNvSpPr>
          <p:nvPr>
            <p:ph type="dt" sz="half" idx="10"/>
          </p:nvPr>
        </p:nvSpPr>
        <p:spPr/>
        <p:txBody>
          <a:bodyPr/>
          <a:lstStyle/>
          <a:p>
            <a:fld id="{3F114438-F7DF-4120-B17F-175007C5599A}" type="datetime1">
              <a:rPr lang="tr-TR" smtClean="0">
                <a:solidFill>
                  <a:prstClr val="black">
                    <a:tint val="82000"/>
                  </a:prstClr>
                </a:solidFill>
              </a:rPr>
              <a:pPr/>
              <a:t>10.12.2024</a:t>
            </a:fld>
            <a:endParaRPr lang="tr-TR">
              <a:solidFill>
                <a:prstClr val="black">
                  <a:tint val="82000"/>
                </a:prstClr>
              </a:solidFill>
            </a:endParaRPr>
          </a:p>
        </p:txBody>
      </p:sp>
      <p:sp>
        <p:nvSpPr>
          <p:cNvPr id="6" name="Alt Bilgi Yer Tutucusu 5">
            <a:extLst>
              <a:ext uri="{FF2B5EF4-FFF2-40B4-BE49-F238E27FC236}">
                <a16:creationId xmlns:a16="http://schemas.microsoft.com/office/drawing/2014/main" xmlns="" id="{97DF0F20-26F5-261D-56C3-017A5B529939}"/>
              </a:ext>
            </a:extLst>
          </p:cNvPr>
          <p:cNvSpPr>
            <a:spLocks noGrp="1"/>
          </p:cNvSpPr>
          <p:nvPr>
            <p:ph type="ftr" sz="quarter" idx="11"/>
          </p:nvPr>
        </p:nvSpPr>
        <p:spPr/>
        <p:txBody>
          <a:bodyPr/>
          <a:lstStyle/>
          <a:p>
            <a:endParaRPr lang="tr-TR">
              <a:solidFill>
                <a:prstClr val="black">
                  <a:tint val="82000"/>
                </a:prstClr>
              </a:solidFill>
            </a:endParaRPr>
          </a:p>
        </p:txBody>
      </p:sp>
      <p:sp>
        <p:nvSpPr>
          <p:cNvPr id="7" name="Slayt Numarası Yer Tutucusu 6">
            <a:extLst>
              <a:ext uri="{FF2B5EF4-FFF2-40B4-BE49-F238E27FC236}">
                <a16:creationId xmlns:a16="http://schemas.microsoft.com/office/drawing/2014/main" xmlns="" id="{A65A3824-6EBA-E2CD-5756-3D1DFAA34B69}"/>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36654953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FCBC3BB6-1FA2-023A-BD8C-564338867EB7}"/>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4FD01E38-ADE4-6440-2537-7425F79759E4}"/>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FBBE0FAB-88B3-1B23-FDC1-03B8A1FA8403}"/>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5" name="Alt Bilgi Yer Tutucusu 4">
            <a:extLst>
              <a:ext uri="{FF2B5EF4-FFF2-40B4-BE49-F238E27FC236}">
                <a16:creationId xmlns:a16="http://schemas.microsoft.com/office/drawing/2014/main" xmlns="" id="{C4F16E73-0570-002B-7CB8-675218646D6D}"/>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8428EF5B-EC32-2FE6-64CB-3E59FBEE1BF0}"/>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27522630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750C79CD-AC58-1998-74E7-637110989286}"/>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xmlns="" id="{C003D3C4-CCE8-C692-3430-D379B3D07D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xmlns="" id="{68E23140-DFBF-7487-D7FB-BA16A78707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xmlns="" id="{47CA9042-C1AD-949C-2785-38AB1545D0F8}"/>
              </a:ext>
            </a:extLst>
          </p:cNvPr>
          <p:cNvSpPr>
            <a:spLocks noGrp="1"/>
          </p:cNvSpPr>
          <p:nvPr>
            <p:ph type="dt" sz="half" idx="10"/>
          </p:nvPr>
        </p:nvSpPr>
        <p:spPr/>
        <p:txBody>
          <a:bodyPr/>
          <a:lstStyle/>
          <a:p>
            <a:fld id="{A073F693-F194-49FF-8C54-C6EC6745686D}" type="datetime1">
              <a:rPr lang="tr-TR" smtClean="0">
                <a:solidFill>
                  <a:prstClr val="black">
                    <a:tint val="82000"/>
                  </a:prstClr>
                </a:solidFill>
              </a:rPr>
              <a:pPr/>
              <a:t>10.12.2024</a:t>
            </a:fld>
            <a:endParaRPr lang="tr-TR">
              <a:solidFill>
                <a:prstClr val="black">
                  <a:tint val="82000"/>
                </a:prstClr>
              </a:solidFill>
            </a:endParaRPr>
          </a:p>
        </p:txBody>
      </p:sp>
      <p:sp>
        <p:nvSpPr>
          <p:cNvPr id="6" name="Alt Bilgi Yer Tutucusu 5">
            <a:extLst>
              <a:ext uri="{FF2B5EF4-FFF2-40B4-BE49-F238E27FC236}">
                <a16:creationId xmlns:a16="http://schemas.microsoft.com/office/drawing/2014/main" xmlns="" id="{6C56CADD-6376-4EC6-02F2-B5569BC08B9B}"/>
              </a:ext>
            </a:extLst>
          </p:cNvPr>
          <p:cNvSpPr>
            <a:spLocks noGrp="1"/>
          </p:cNvSpPr>
          <p:nvPr>
            <p:ph type="ftr" sz="quarter" idx="11"/>
          </p:nvPr>
        </p:nvSpPr>
        <p:spPr/>
        <p:txBody>
          <a:bodyPr/>
          <a:lstStyle/>
          <a:p>
            <a:endParaRPr lang="tr-TR">
              <a:solidFill>
                <a:prstClr val="black">
                  <a:tint val="82000"/>
                </a:prstClr>
              </a:solidFill>
            </a:endParaRPr>
          </a:p>
        </p:txBody>
      </p:sp>
      <p:sp>
        <p:nvSpPr>
          <p:cNvPr id="7" name="Slayt Numarası Yer Tutucusu 6">
            <a:extLst>
              <a:ext uri="{FF2B5EF4-FFF2-40B4-BE49-F238E27FC236}">
                <a16:creationId xmlns:a16="http://schemas.microsoft.com/office/drawing/2014/main" xmlns="" id="{87772F30-E06D-D72A-6FD9-44E41D211C6D}"/>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32827818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A27ECF47-9878-7A9B-055E-37C498E3FF9E}"/>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xmlns="" id="{0A625B3B-0B96-4ACE-A759-A581B77D0F18}"/>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89D9F8A3-B692-F42F-5779-24215338ADD5}"/>
              </a:ext>
            </a:extLst>
          </p:cNvPr>
          <p:cNvSpPr>
            <a:spLocks noGrp="1"/>
          </p:cNvSpPr>
          <p:nvPr>
            <p:ph type="dt" sz="half" idx="10"/>
          </p:nvPr>
        </p:nvSpPr>
        <p:spPr/>
        <p:txBody>
          <a:bodyPr/>
          <a:lstStyle/>
          <a:p>
            <a:fld id="{493C6311-7F40-447D-873D-B4A126DCB5FF}" type="datetime1">
              <a:rPr lang="tr-TR" smtClean="0">
                <a:solidFill>
                  <a:prstClr val="black">
                    <a:tint val="82000"/>
                  </a:prstClr>
                </a:solidFill>
              </a:rPr>
              <a:pPr/>
              <a:t>10.12.2024</a:t>
            </a:fld>
            <a:endParaRPr lang="tr-TR">
              <a:solidFill>
                <a:prstClr val="black">
                  <a:tint val="82000"/>
                </a:prstClr>
              </a:solidFill>
            </a:endParaRPr>
          </a:p>
        </p:txBody>
      </p:sp>
      <p:sp>
        <p:nvSpPr>
          <p:cNvPr id="5" name="Alt Bilgi Yer Tutucusu 4">
            <a:extLst>
              <a:ext uri="{FF2B5EF4-FFF2-40B4-BE49-F238E27FC236}">
                <a16:creationId xmlns:a16="http://schemas.microsoft.com/office/drawing/2014/main" xmlns="" id="{B586BD47-F3DF-9269-4CA4-1F852F6D6072}"/>
              </a:ext>
            </a:extLst>
          </p:cNvPr>
          <p:cNvSpPr>
            <a:spLocks noGrp="1"/>
          </p:cNvSpPr>
          <p:nvPr>
            <p:ph type="ftr" sz="quarter" idx="11"/>
          </p:nvPr>
        </p:nvSpPr>
        <p:spPr/>
        <p:txBody>
          <a:bodyPr/>
          <a:lstStyle/>
          <a:p>
            <a:endParaRPr lang="tr-TR">
              <a:solidFill>
                <a:prstClr val="black">
                  <a:tint val="82000"/>
                </a:prstClr>
              </a:solidFill>
            </a:endParaRPr>
          </a:p>
        </p:txBody>
      </p:sp>
      <p:sp>
        <p:nvSpPr>
          <p:cNvPr id="6" name="Slayt Numarası Yer Tutucusu 5">
            <a:extLst>
              <a:ext uri="{FF2B5EF4-FFF2-40B4-BE49-F238E27FC236}">
                <a16:creationId xmlns:a16="http://schemas.microsoft.com/office/drawing/2014/main" xmlns="" id="{543D7864-73D2-6F93-915F-19195DA624AE}"/>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21099745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xmlns="" id="{24D968A1-7BEB-BBEE-E5D0-B6C031A81F6E}"/>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xmlns="" id="{66205CC9-676D-B103-384F-0E2135B92AE8}"/>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AD2BA35E-9402-84F5-456B-BA9335759135}"/>
              </a:ext>
            </a:extLst>
          </p:cNvPr>
          <p:cNvSpPr>
            <a:spLocks noGrp="1"/>
          </p:cNvSpPr>
          <p:nvPr>
            <p:ph type="dt" sz="half" idx="10"/>
          </p:nvPr>
        </p:nvSpPr>
        <p:spPr/>
        <p:txBody>
          <a:bodyPr/>
          <a:lstStyle/>
          <a:p>
            <a:fld id="{5F458143-39D3-43E2-A180-76A2AF15120D}" type="datetime1">
              <a:rPr lang="tr-TR" smtClean="0">
                <a:solidFill>
                  <a:prstClr val="black">
                    <a:tint val="82000"/>
                  </a:prstClr>
                </a:solidFill>
              </a:rPr>
              <a:pPr/>
              <a:t>10.12.2024</a:t>
            </a:fld>
            <a:endParaRPr lang="tr-TR">
              <a:solidFill>
                <a:prstClr val="black">
                  <a:tint val="82000"/>
                </a:prstClr>
              </a:solidFill>
            </a:endParaRPr>
          </a:p>
        </p:txBody>
      </p:sp>
      <p:sp>
        <p:nvSpPr>
          <p:cNvPr id="5" name="Alt Bilgi Yer Tutucusu 4">
            <a:extLst>
              <a:ext uri="{FF2B5EF4-FFF2-40B4-BE49-F238E27FC236}">
                <a16:creationId xmlns:a16="http://schemas.microsoft.com/office/drawing/2014/main" xmlns="" id="{405EB893-F1A1-6CA3-97DB-44B725EE4DE1}"/>
              </a:ext>
            </a:extLst>
          </p:cNvPr>
          <p:cNvSpPr>
            <a:spLocks noGrp="1"/>
          </p:cNvSpPr>
          <p:nvPr>
            <p:ph type="ftr" sz="quarter" idx="11"/>
          </p:nvPr>
        </p:nvSpPr>
        <p:spPr/>
        <p:txBody>
          <a:bodyPr/>
          <a:lstStyle/>
          <a:p>
            <a:endParaRPr lang="tr-TR">
              <a:solidFill>
                <a:prstClr val="black">
                  <a:tint val="82000"/>
                </a:prstClr>
              </a:solidFill>
            </a:endParaRPr>
          </a:p>
        </p:txBody>
      </p:sp>
      <p:sp>
        <p:nvSpPr>
          <p:cNvPr id="6" name="Slayt Numarası Yer Tutucusu 5">
            <a:extLst>
              <a:ext uri="{FF2B5EF4-FFF2-40B4-BE49-F238E27FC236}">
                <a16:creationId xmlns:a16="http://schemas.microsoft.com/office/drawing/2014/main" xmlns="" id="{F6D09135-5D0C-D1CC-78D0-5B2BDC137DE2}"/>
              </a:ext>
            </a:extLst>
          </p:cNvPr>
          <p:cNvSpPr>
            <a:spLocks noGrp="1"/>
          </p:cNvSpPr>
          <p:nvPr>
            <p:ph type="sldNum" sz="quarter" idx="12"/>
          </p:nvPr>
        </p:nvSpPr>
        <p:spPr/>
        <p:txBody>
          <a:body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1849725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80DDBF9A-DEC1-9195-36D5-C6BB965FAEA7}"/>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xmlns="" id="{FCD7C2C5-5536-E29A-E2F9-94815E0F98D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xmlns="" id="{D7F85641-DD83-2C88-5662-180C5D80D20D}"/>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5" name="Alt Bilgi Yer Tutucusu 4">
            <a:extLst>
              <a:ext uri="{FF2B5EF4-FFF2-40B4-BE49-F238E27FC236}">
                <a16:creationId xmlns:a16="http://schemas.microsoft.com/office/drawing/2014/main" xmlns="" id="{0F272A8C-AA9D-67FA-5B64-F502D6594ACC}"/>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8CDDE6C4-2F4D-EEC7-D246-B1A14E2F3884}"/>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967844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2E4F7CCF-98B0-B48D-250A-108360CD5E40}"/>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BF57EB08-5DA6-7D7B-91BF-33E4BEC86CE8}"/>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xmlns="" id="{F0F98869-4AC0-B5A7-0EBD-3154F5F1A88A}"/>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xmlns="" id="{98F48E2C-2EB1-3A81-A20E-7A12059BD6D3}"/>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6" name="Alt Bilgi Yer Tutucusu 5">
            <a:extLst>
              <a:ext uri="{FF2B5EF4-FFF2-40B4-BE49-F238E27FC236}">
                <a16:creationId xmlns:a16="http://schemas.microsoft.com/office/drawing/2014/main" xmlns="" id="{26874B82-4FE8-6E44-39D4-3BE6DE075BAD}"/>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4030394C-8AD9-E52B-3B20-C0E668CB8F0B}"/>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2406843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BB4FF48A-4422-2C7F-99DD-52C5A6CCAB38}"/>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xmlns="" id="{36248460-D024-C703-65AF-731609781B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xmlns="" id="{3CA05617-FB0A-80F2-8087-1D45A8013A5A}"/>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xmlns="" id="{92AC350C-3CD7-2AFA-0F89-9B307461AA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xmlns="" id="{A277F425-EC18-695D-3C8D-369582D6BDF0}"/>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xmlns="" id="{ACA69513-AB25-708B-3586-34DC889FCA4D}"/>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8" name="Alt Bilgi Yer Tutucusu 7">
            <a:extLst>
              <a:ext uri="{FF2B5EF4-FFF2-40B4-BE49-F238E27FC236}">
                <a16:creationId xmlns:a16="http://schemas.microsoft.com/office/drawing/2014/main" xmlns="" id="{9DCB0143-EC6F-325D-C257-970ED50BA8CA}"/>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xmlns="" id="{B0595886-6C01-E13A-0A1F-E875A7A8BF1E}"/>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992063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5E683738-37B6-A29E-82B8-23E7E813DBC1}"/>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xmlns="" id="{8243DE0C-6531-6EF6-FF3C-EFB0198916BD}"/>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4" name="Alt Bilgi Yer Tutucusu 3">
            <a:extLst>
              <a:ext uri="{FF2B5EF4-FFF2-40B4-BE49-F238E27FC236}">
                <a16:creationId xmlns:a16="http://schemas.microsoft.com/office/drawing/2014/main" xmlns="" id="{6CA02DDE-F1B7-C758-FA55-8BAF23F4A43A}"/>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xmlns="" id="{2AFD6C34-691D-1FDA-EBAA-A3E156F1155F}"/>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7775439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xmlns="" id="{B4A4FDC7-50AF-E624-F41E-29923C2EEDF0}"/>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3" name="Alt Bilgi Yer Tutucusu 2">
            <a:extLst>
              <a:ext uri="{FF2B5EF4-FFF2-40B4-BE49-F238E27FC236}">
                <a16:creationId xmlns:a16="http://schemas.microsoft.com/office/drawing/2014/main" xmlns="" id="{E9268742-41C0-D0E5-4F7F-247D4CA8DB15}"/>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xmlns="" id="{663DD4D6-2F55-1DE6-8677-F12530C1EF99}"/>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2208622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AFFAED36-DB87-8104-0D6F-7173809D636C}"/>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F51C7622-3649-D273-005A-A674C1F171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xmlns="" id="{F78D0537-0D7A-0AC9-8363-91ED02AC49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xmlns="" id="{13421CF0-556B-4BB0-C4E8-9DB21F5A5299}"/>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6" name="Alt Bilgi Yer Tutucusu 5">
            <a:extLst>
              <a:ext uri="{FF2B5EF4-FFF2-40B4-BE49-F238E27FC236}">
                <a16:creationId xmlns:a16="http://schemas.microsoft.com/office/drawing/2014/main" xmlns="" id="{97DF0F20-26F5-261D-56C3-017A5B52993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A65A3824-6EBA-E2CD-5756-3D1DFAA34B69}"/>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705176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750C79CD-AC58-1998-74E7-637110989286}"/>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xmlns="" id="{C003D3C4-CCE8-C692-3430-D379B3D07D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xmlns="" id="{68E23140-DFBF-7487-D7FB-BA16A78707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xmlns="" id="{47CA9042-C1AD-949C-2785-38AB1545D0F8}"/>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6" name="Alt Bilgi Yer Tutucusu 5">
            <a:extLst>
              <a:ext uri="{FF2B5EF4-FFF2-40B4-BE49-F238E27FC236}">
                <a16:creationId xmlns:a16="http://schemas.microsoft.com/office/drawing/2014/main" xmlns="" id="{6C56CADD-6376-4EC6-02F2-B5569BC08B9B}"/>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87772F30-E06D-D72A-6FD9-44E41D211C6D}"/>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9762421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xmlns="" id="{E73848D4-AFC7-C6DE-F686-6723B92BA9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xmlns="" id="{3BF0B5E9-3909-7D06-AE86-D943D1F30A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4FE14AF8-8C16-D905-4F5D-51512B3C22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6B90861-38FD-4201-B554-7B42E2CBE64A}" type="datetimeFigureOut">
              <a:rPr lang="tr-TR" smtClean="0"/>
              <a:t>10.12.2024</a:t>
            </a:fld>
            <a:endParaRPr lang="tr-TR"/>
          </a:p>
        </p:txBody>
      </p:sp>
      <p:sp>
        <p:nvSpPr>
          <p:cNvPr id="5" name="Alt Bilgi Yer Tutucusu 4">
            <a:extLst>
              <a:ext uri="{FF2B5EF4-FFF2-40B4-BE49-F238E27FC236}">
                <a16:creationId xmlns:a16="http://schemas.microsoft.com/office/drawing/2014/main" xmlns="" id="{63E5DF3A-4F32-610E-7942-EAD6D63637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tr-TR"/>
          </a:p>
        </p:txBody>
      </p:sp>
      <p:sp>
        <p:nvSpPr>
          <p:cNvPr id="6" name="Slayt Numarası Yer Tutucusu 5">
            <a:extLst>
              <a:ext uri="{FF2B5EF4-FFF2-40B4-BE49-F238E27FC236}">
                <a16:creationId xmlns:a16="http://schemas.microsoft.com/office/drawing/2014/main" xmlns="" id="{28A260AE-27A4-524E-50C0-D7B256DE9F7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8258AEF-8E39-4A09-9142-8BC0F5FA82E7}" type="slidenum">
              <a:rPr lang="tr-TR" smtClean="0"/>
              <a:t>‹#›</a:t>
            </a:fld>
            <a:endParaRPr lang="tr-TR"/>
          </a:p>
        </p:txBody>
      </p:sp>
    </p:spTree>
    <p:extLst>
      <p:ext uri="{BB962C8B-B14F-4D97-AF65-F5344CB8AC3E}">
        <p14:creationId xmlns:p14="http://schemas.microsoft.com/office/powerpoint/2010/main" val="4958513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xmlns="" id="{E73848D4-AFC7-C6DE-F686-6723B92BA9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xmlns="" id="{3BF0B5E9-3909-7D06-AE86-D943D1F30A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4FE14AF8-8C16-D905-4F5D-51512B3C22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306300B-950E-424B-85AD-81C929066940}" type="datetime1">
              <a:rPr lang="tr-TR" smtClean="0">
                <a:solidFill>
                  <a:prstClr val="black">
                    <a:tint val="82000"/>
                  </a:prstClr>
                </a:solidFill>
              </a:rPr>
              <a:pPr/>
              <a:t>10.12.2024</a:t>
            </a:fld>
            <a:endParaRPr lang="tr-TR">
              <a:solidFill>
                <a:prstClr val="black">
                  <a:tint val="82000"/>
                </a:prstClr>
              </a:solidFill>
            </a:endParaRPr>
          </a:p>
        </p:txBody>
      </p:sp>
      <p:sp>
        <p:nvSpPr>
          <p:cNvPr id="5" name="Alt Bilgi Yer Tutucusu 4">
            <a:extLst>
              <a:ext uri="{FF2B5EF4-FFF2-40B4-BE49-F238E27FC236}">
                <a16:creationId xmlns:a16="http://schemas.microsoft.com/office/drawing/2014/main" xmlns="" id="{63E5DF3A-4F32-610E-7942-EAD6D63637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tr-TR">
              <a:solidFill>
                <a:prstClr val="black">
                  <a:tint val="82000"/>
                </a:prstClr>
              </a:solidFill>
            </a:endParaRPr>
          </a:p>
        </p:txBody>
      </p:sp>
      <p:sp>
        <p:nvSpPr>
          <p:cNvPr id="6" name="Slayt Numarası Yer Tutucusu 5">
            <a:extLst>
              <a:ext uri="{FF2B5EF4-FFF2-40B4-BE49-F238E27FC236}">
                <a16:creationId xmlns:a16="http://schemas.microsoft.com/office/drawing/2014/main" xmlns="" id="{28A260AE-27A4-524E-50C0-D7B256DE9F7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8258AEF-8E39-4A09-9142-8BC0F5FA82E7}" type="slidenum">
              <a:rPr lang="tr-TR" smtClean="0">
                <a:solidFill>
                  <a:prstClr val="black">
                    <a:tint val="82000"/>
                  </a:prstClr>
                </a:solidFill>
              </a:rPr>
              <a:pPr/>
              <a:t>‹#›</a:t>
            </a:fld>
            <a:endParaRPr lang="tr-TR">
              <a:solidFill>
                <a:prstClr val="black">
                  <a:tint val="82000"/>
                </a:prstClr>
              </a:solidFill>
            </a:endParaRPr>
          </a:p>
        </p:txBody>
      </p:sp>
    </p:spTree>
    <p:extLst>
      <p:ext uri="{BB962C8B-B14F-4D97-AF65-F5344CB8AC3E}">
        <p14:creationId xmlns:p14="http://schemas.microsoft.com/office/powerpoint/2010/main" val="9269691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11.png"/><Relationship Id="rId2" Type="http://schemas.openxmlformats.org/officeDocument/2006/relationships/diagramData" Target="../diagrams/data7.xml"/><Relationship Id="rId1" Type="http://schemas.openxmlformats.org/officeDocument/2006/relationships/slideLayout" Target="../slideLayouts/slideLayout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12.png"/><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Layout" Target="../diagrams/layout9.xml"/><Relationship Id="rId7" Type="http://schemas.openxmlformats.org/officeDocument/2006/relationships/image" Target="../media/image13.png"/><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9.xml.rels><?xml version="1.0" encoding="UTF-8" standalone="yes"?>
<Relationships xmlns="http://schemas.openxmlformats.org/package/2006/relationships"><Relationship Id="rId3" Type="http://schemas.openxmlformats.org/officeDocument/2006/relationships/hyperlink" Target="https://cadilfenlisesi.meb.k12.tr/meb_iys_dosyalar/07/10/973752/dosyalar/2020_10/27111309_SORUMLULUK.pdf?CHK=3da5df7a2c730abd33b8843fac968179" TargetMode="External"/><Relationship Id="rId2" Type="http://schemas.openxmlformats.org/officeDocument/2006/relationships/hyperlink" Target="https://muzaffertahmazram.meb.k12.tr/meb_iys_dosyalar/55/06/958561/dosyalar/2021_06/22110614_cocuklarda_sorumluluk_bilinci_geliYtirmede_anne-babalara_onerileri.docx?CHK=30bed1b351c6d0f819447b0c5b0383b4" TargetMode="External"/><Relationship Id="rId1" Type="http://schemas.openxmlformats.org/officeDocument/2006/relationships/slideLayout" Target="../slideLayouts/slideLayout2.xml"/><Relationship Id="rId4" Type="http://schemas.openxmlformats.org/officeDocument/2006/relationships/hyperlink" Target="https://sayseaykackaihl.meb.k12.tr/meb_iys_dosyalar/34/22/762198/dosyalar/2019_10/18153353_VELY_BULTENY_SORUMLULUK_BYLYNCY.pdf" TargetMode="Externa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6.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0.jpeg"/><Relationship Id="rId7" Type="http://schemas.openxmlformats.org/officeDocument/2006/relationships/diagramColors" Target="../diagrams/colors6.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3333\Desktop\aile eğitim okulu kapak.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94346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yagram 2"/>
          <p:cNvGraphicFramePr/>
          <p:nvPr>
            <p:extLst>
              <p:ext uri="{D42A27DB-BD31-4B8C-83A1-F6EECF244321}">
                <p14:modId xmlns:p14="http://schemas.microsoft.com/office/powerpoint/2010/main" val="1220963405"/>
              </p:ext>
            </p:extLst>
          </p:nvPr>
        </p:nvGraphicFramePr>
        <p:xfrm>
          <a:off x="2817312" y="688932"/>
          <a:ext cx="6602260" cy="9516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194" name="Picture 2"/>
          <p:cNvPicPr>
            <a:picLocks noGrp="1" noChangeAspect="1" noChangeArrowheads="1"/>
          </p:cNvPicPr>
          <p:nvPr>
            <p:ph sz="half" idx="1"/>
          </p:nvPr>
        </p:nvPicPr>
        <p:blipFill>
          <a:blip r:embed="rId7">
            <a:extLst>
              <a:ext uri="{28A0092B-C50C-407E-A947-70E740481C1C}">
                <a14:useLocalDpi xmlns:a14="http://schemas.microsoft.com/office/drawing/2010/main" val="0"/>
              </a:ext>
            </a:extLst>
          </a:blip>
          <a:stretch>
            <a:fillRect/>
          </a:stretch>
        </p:blipFill>
        <p:spPr bwMode="auto">
          <a:xfrm>
            <a:off x="1253331" y="1825625"/>
            <a:ext cx="4351338"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İçerik Yer Tutucusu 8"/>
          <p:cNvSpPr>
            <a:spLocks noGrp="1"/>
          </p:cNvSpPr>
          <p:nvPr>
            <p:ph sz="half" idx="2"/>
          </p:nvPr>
        </p:nvSpPr>
        <p:spPr/>
        <p:txBody>
          <a:bodyPr>
            <a:normAutofit/>
          </a:bodyPr>
          <a:lstStyle/>
          <a:p>
            <a:pPr algn="just">
              <a:lnSpc>
                <a:spcPct val="150000"/>
              </a:lnSpc>
            </a:pPr>
            <a:r>
              <a:rPr lang="tr-TR" sz="2000" dirty="0"/>
              <a:t>Bu yaklaşımda ebeveynler çocukların davranışlarını fazlaca kontrol ederler. Kurallar katıdır ve çocukların bu kurallar dışına çıkmasına izin verilmez. Çocuk istenmeyen bir davranış sergilediğinde cezalandırılır. Bu tutum ile büyüyen çocuklar sorumluluk duygusu geliştiği için değil  ceza almamak için  istenilen davranışları yerine getirirler. </a:t>
            </a:r>
          </a:p>
        </p:txBody>
      </p:sp>
      <p:sp>
        <p:nvSpPr>
          <p:cNvPr id="5" name="Metin kutusu 4">
            <a:extLst>
              <a:ext uri="{FF2B5EF4-FFF2-40B4-BE49-F238E27FC236}">
                <a16:creationId xmlns:a16="http://schemas.microsoft.com/office/drawing/2014/main" xmlns=""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10</a:t>
            </a:fld>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7417978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xmlns=""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11</a:t>
            </a:fld>
            <a:endParaRPr lang="tr-TR" dirty="0">
              <a:solidFill>
                <a:schemeClr val="bg1"/>
              </a:solidFill>
              <a:latin typeface="Century Gothic" panose="020B0502020202020204" pitchFamily="34" charset="0"/>
            </a:endParaRPr>
          </a:p>
        </p:txBody>
      </p:sp>
      <p:sp>
        <p:nvSpPr>
          <p:cNvPr id="3" name="İçerik Yer Tutucusu 2"/>
          <p:cNvSpPr>
            <a:spLocks noGrp="1"/>
          </p:cNvSpPr>
          <p:nvPr>
            <p:ph idx="1"/>
          </p:nvPr>
        </p:nvSpPr>
        <p:spPr>
          <a:xfrm>
            <a:off x="828220" y="1640910"/>
            <a:ext cx="6624766" cy="5311035"/>
          </a:xfrm>
        </p:spPr>
        <p:txBody>
          <a:bodyPr>
            <a:normAutofit/>
          </a:bodyPr>
          <a:lstStyle/>
          <a:p>
            <a:pPr marL="0" indent="0" algn="just">
              <a:lnSpc>
                <a:spcPct val="170000"/>
              </a:lnSpc>
              <a:buNone/>
            </a:pPr>
            <a:r>
              <a:rPr lang="tr-TR" sz="1900" dirty="0"/>
              <a:t>Çocuğun sınırlar içinde karar vermesine ve bu kararların sorumluluğunu taşımasına olanak tanır. Bu yaklaşım , sorumluluk almayı içeren bir yaklaşımdır. Çocuk aynı zamanda öz disiplini, yani kendi kendini yönetme  yeteneğini geliştirir. Bu tutumu benimseyen aileler, evdeki işler konusunda çocuktan yardım beklediklerini açıkça belirtirler. Böylece başlangıçta çocuğun acemice yapacağı bu işler, daha sonra deneyime ve sorumluluğa dönüşecektir.</a:t>
            </a:r>
          </a:p>
        </p:txBody>
      </p:sp>
      <p:graphicFrame>
        <p:nvGraphicFramePr>
          <p:cNvPr id="2" name="Diyagram 1"/>
          <p:cNvGraphicFramePr/>
          <p:nvPr>
            <p:extLst>
              <p:ext uri="{D42A27DB-BD31-4B8C-83A1-F6EECF244321}">
                <p14:modId xmlns:p14="http://schemas.microsoft.com/office/powerpoint/2010/main" val="2918658774"/>
              </p:ext>
            </p:extLst>
          </p:nvPr>
        </p:nvGraphicFramePr>
        <p:xfrm>
          <a:off x="1855355" y="759170"/>
          <a:ext cx="8364474" cy="6463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05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78455" y="1816274"/>
            <a:ext cx="3687958" cy="445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03996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29094" y="2428531"/>
            <a:ext cx="7490777" cy="3567783"/>
          </a:xfrm>
        </p:spPr>
        <p:txBody>
          <a:bodyPr>
            <a:noAutofit/>
          </a:bodyPr>
          <a:lstStyle/>
          <a:p>
            <a:pPr marL="0" indent="0" algn="just">
              <a:lnSpc>
                <a:spcPct val="150000"/>
              </a:lnSpc>
              <a:buNone/>
            </a:pPr>
            <a:r>
              <a:rPr lang="tr-TR" sz="2000" dirty="0"/>
              <a:t>	Bireysel farklılıklar söz konusu olsa da sorumluluk kazandırmaya yönelik süreçte bazı “temel ve değişmez” öğeler bulunmaktadır. Bunlar; Bilgilendirme, Takip, Geri Bildirim ve Hatırlatmadır.</a:t>
            </a:r>
          </a:p>
          <a:p>
            <a:pPr marL="0" indent="0" algn="just">
              <a:lnSpc>
                <a:spcPct val="150000"/>
              </a:lnSpc>
              <a:buNone/>
            </a:pPr>
            <a:r>
              <a:rPr lang="tr-TR" sz="2000" dirty="0"/>
              <a:t> İlk harfleri kısaltılarak BTGH olarak kodlanabilecek olan bu süreç ebeveynlerin çocuklarına sorumluluk kazandırmalarında izleyebilecekleri sıralı işlemleri gerektirmektedir.</a:t>
            </a:r>
          </a:p>
        </p:txBody>
      </p:sp>
      <p:sp>
        <p:nvSpPr>
          <p:cNvPr id="5" name="Metin kutusu 4">
            <a:extLst>
              <a:ext uri="{FF2B5EF4-FFF2-40B4-BE49-F238E27FC236}">
                <a16:creationId xmlns:a16="http://schemas.microsoft.com/office/drawing/2014/main" xmlns="" id="{59C30F0B-D1C3-A0DA-4642-B62AFDE2803B}"/>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prstClr val="white"/>
                </a:solidFill>
                <a:latin typeface="Century Gothic" panose="020B0502020202020204" pitchFamily="34" charset="0"/>
              </a:rPr>
              <a:pPr algn="ctr"/>
              <a:t>12</a:t>
            </a:fld>
            <a:endParaRPr lang="tr-TR" dirty="0">
              <a:solidFill>
                <a:prstClr val="white"/>
              </a:solidFill>
              <a:latin typeface="Century Gothic" panose="020B0502020202020204" pitchFamily="34" charset="0"/>
            </a:endParaRPr>
          </a:p>
        </p:txBody>
      </p:sp>
      <p:graphicFrame>
        <p:nvGraphicFramePr>
          <p:cNvPr id="2" name="Diyagram 1"/>
          <p:cNvGraphicFramePr/>
          <p:nvPr>
            <p:extLst>
              <p:ext uri="{D42A27DB-BD31-4B8C-83A1-F6EECF244321}">
                <p14:modId xmlns:p14="http://schemas.microsoft.com/office/powerpoint/2010/main" val="1884156629"/>
              </p:ext>
            </p:extLst>
          </p:nvPr>
        </p:nvGraphicFramePr>
        <p:xfrm>
          <a:off x="599769" y="729709"/>
          <a:ext cx="10579716" cy="15696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30713" y="2214563"/>
            <a:ext cx="3324225" cy="244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52273" y="2167265"/>
            <a:ext cx="3522401" cy="3829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32110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Başlık 5"/>
          <p:cNvSpPr>
            <a:spLocks noGrp="1"/>
          </p:cNvSpPr>
          <p:nvPr>
            <p:ph type="title"/>
          </p:nvPr>
        </p:nvSpPr>
        <p:spPr>
          <a:xfrm>
            <a:off x="1878904" y="651353"/>
            <a:ext cx="7741085" cy="1039335"/>
          </a:xfrm>
        </p:spPr>
        <p:txBody>
          <a:bodyPr>
            <a:normAutofit fontScale="90000"/>
          </a:bodyPr>
          <a:lstStyle/>
          <a:p>
            <a:r>
              <a:rPr lang="tr-TR" b="1" dirty="0">
                <a:solidFill>
                  <a:schemeClr val="accent2"/>
                </a:solidFill>
                <a:ea typeface="Calibri" panose="020F0502020204030204" pitchFamily="34" charset="0"/>
                <a:cs typeface="Calibri" panose="020F0502020204030204" pitchFamily="34" charset="0"/>
              </a:rPr>
              <a:t/>
            </a:r>
            <a:br>
              <a:rPr lang="tr-TR" b="1" dirty="0">
                <a:solidFill>
                  <a:schemeClr val="accent2"/>
                </a:solidFill>
                <a:ea typeface="Calibri" panose="020F0502020204030204" pitchFamily="34" charset="0"/>
                <a:cs typeface="Calibri" panose="020F0502020204030204" pitchFamily="34" charset="0"/>
              </a:rPr>
            </a:br>
            <a:r>
              <a:rPr lang="tr-TR" b="1" dirty="0">
                <a:solidFill>
                  <a:schemeClr val="accent2"/>
                </a:solidFill>
                <a:ea typeface="Calibri" panose="020F0502020204030204" pitchFamily="34" charset="0"/>
                <a:cs typeface="Calibri" panose="020F0502020204030204" pitchFamily="34" charset="0"/>
              </a:rPr>
              <a:t>1) Bilgilendirme</a:t>
            </a:r>
            <a:br>
              <a:rPr lang="tr-TR" b="1" dirty="0">
                <a:solidFill>
                  <a:schemeClr val="accent2"/>
                </a:solidFill>
                <a:ea typeface="Calibri" panose="020F0502020204030204" pitchFamily="34" charset="0"/>
                <a:cs typeface="Calibri" panose="020F0502020204030204" pitchFamily="34" charset="0"/>
              </a:rPr>
            </a:br>
            <a:endParaRPr lang="tr-TR" dirty="0"/>
          </a:p>
        </p:txBody>
      </p:sp>
      <p:sp>
        <p:nvSpPr>
          <p:cNvPr id="3" name="İçerik Yer Tutucusu 2"/>
          <p:cNvSpPr>
            <a:spLocks noGrp="1"/>
          </p:cNvSpPr>
          <p:nvPr>
            <p:ph sz="half" idx="1"/>
          </p:nvPr>
        </p:nvSpPr>
        <p:spPr>
          <a:xfrm>
            <a:off x="800622" y="1753643"/>
            <a:ext cx="5181600" cy="4617659"/>
          </a:xfrm>
          <a:solidFill>
            <a:schemeClr val="accent2">
              <a:lumMod val="40000"/>
              <a:lumOff val="60000"/>
            </a:schemeClr>
          </a:solidFill>
        </p:spPr>
        <p:txBody>
          <a:bodyPr>
            <a:noAutofit/>
          </a:bodyPr>
          <a:lstStyle/>
          <a:p>
            <a:pPr marL="0" indent="0" algn="just">
              <a:lnSpc>
                <a:spcPct val="170000"/>
              </a:lnSpc>
              <a:buNone/>
            </a:pPr>
            <a:r>
              <a:rPr lang="tr-TR" sz="1800" dirty="0">
                <a:ea typeface="Calibri" panose="020F0502020204030204" pitchFamily="34" charset="0"/>
                <a:cs typeface="Calibri" panose="020F0502020204030204" pitchFamily="34" charset="0"/>
              </a:rPr>
              <a:t>Çocuğun davranışında istenen değişimin gerçekleşebilmesi için önce bu değişim hakkında bilgilendirilmesi gerekir. Çocuğun bu değişimi bir gereksinim olarak görebilmesi için nedenleri hakkında bilgi vermek önemlidir. Kuralların neden konduğu ve sorumluluğun önemi anlatılmalıdır. Çocuklar niçin bazı işleri yapmak zorunda olduklarını anlar ve bilirlerse, ailesine yardım etmeyi ve bağımsız davranmayı benimserler.</a:t>
            </a:r>
          </a:p>
          <a:p>
            <a:pPr marL="0" indent="0" algn="just">
              <a:lnSpc>
                <a:spcPct val="170000"/>
              </a:lnSpc>
              <a:buNone/>
            </a:pPr>
            <a:r>
              <a:rPr lang="tr-TR" sz="1600" b="1" dirty="0">
                <a:ea typeface="Calibri" panose="020F0502020204030204" pitchFamily="34" charset="0"/>
                <a:cs typeface="Calibri" panose="020F0502020204030204" pitchFamily="34" charset="0"/>
              </a:rPr>
              <a:t>			</a:t>
            </a:r>
            <a:endParaRPr lang="tr-TR" sz="1600" dirty="0">
              <a:ea typeface="Calibri" panose="020F0502020204030204" pitchFamily="34" charset="0"/>
              <a:cs typeface="Calibri" panose="020F0502020204030204" pitchFamily="34" charset="0"/>
            </a:endParaRPr>
          </a:p>
        </p:txBody>
      </p:sp>
      <p:sp>
        <p:nvSpPr>
          <p:cNvPr id="2" name="Metin kutusu 1">
            <a:extLst>
              <a:ext uri="{FF2B5EF4-FFF2-40B4-BE49-F238E27FC236}">
                <a16:creationId xmlns:a16="http://schemas.microsoft.com/office/drawing/2014/main" xmlns="" id="{09E85F41-F48B-58D6-755D-5CE5DBC97D93}"/>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prstClr val="white"/>
                </a:solidFill>
                <a:latin typeface="Century Gothic" panose="020B0502020202020204" pitchFamily="34" charset="0"/>
              </a:rPr>
              <a:pPr algn="ctr"/>
              <a:t>13</a:t>
            </a:fld>
            <a:endParaRPr lang="tr-TR" dirty="0">
              <a:solidFill>
                <a:prstClr val="white"/>
              </a:solidFill>
              <a:latin typeface="Century Gothic" panose="020B0502020202020204" pitchFamily="34" charset="0"/>
            </a:endParaRPr>
          </a:p>
        </p:txBody>
      </p:sp>
      <p:pic>
        <p:nvPicPr>
          <p:cNvPr id="2051" name="Picture 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340252" y="2056125"/>
            <a:ext cx="4013548" cy="389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60026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38200" y="365125"/>
            <a:ext cx="10515600" cy="1751774"/>
          </a:xfrm>
        </p:spPr>
        <p:txBody>
          <a:bodyPr>
            <a:normAutofit/>
          </a:bodyPr>
          <a:lstStyle/>
          <a:p>
            <a:r>
              <a:rPr lang="tr-TR" b="1" dirty="0">
                <a:solidFill>
                  <a:prstClr val="black"/>
                </a:solidFill>
                <a:ea typeface="Calibri" panose="020F0502020204030204" pitchFamily="34" charset="0"/>
                <a:cs typeface="Calibri" panose="020F0502020204030204" pitchFamily="34" charset="0"/>
              </a:rPr>
              <a:t>  </a:t>
            </a:r>
            <a:br>
              <a:rPr lang="tr-TR" b="1" dirty="0">
                <a:solidFill>
                  <a:prstClr val="black"/>
                </a:solidFill>
                <a:ea typeface="Calibri" panose="020F0502020204030204" pitchFamily="34" charset="0"/>
                <a:cs typeface="Calibri" panose="020F0502020204030204" pitchFamily="34" charset="0"/>
              </a:rPr>
            </a:br>
            <a:r>
              <a:rPr lang="tr-TR" b="1" dirty="0">
                <a:solidFill>
                  <a:prstClr val="black"/>
                </a:solidFill>
                <a:ea typeface="Calibri" panose="020F0502020204030204" pitchFamily="34" charset="0"/>
                <a:cs typeface="Calibri" panose="020F0502020204030204" pitchFamily="34" charset="0"/>
              </a:rPr>
              <a:t> </a:t>
            </a:r>
            <a:r>
              <a:rPr lang="tr-TR" sz="4000" b="1" dirty="0">
                <a:solidFill>
                  <a:schemeClr val="accent2"/>
                </a:solidFill>
                <a:latin typeface="+mn-lt"/>
                <a:ea typeface="Calibri" panose="020F0502020204030204" pitchFamily="34" charset="0"/>
                <a:cs typeface="Calibri" panose="020F0502020204030204" pitchFamily="34" charset="0"/>
              </a:rPr>
              <a:t>2)Takip</a:t>
            </a:r>
            <a:endParaRPr lang="tr-TR" sz="4000" dirty="0">
              <a:solidFill>
                <a:schemeClr val="accent2"/>
              </a:solidFill>
              <a:latin typeface="+mn-lt"/>
            </a:endParaRPr>
          </a:p>
        </p:txBody>
      </p:sp>
      <p:sp>
        <p:nvSpPr>
          <p:cNvPr id="3" name="İçerik Yer Tutucusu 2"/>
          <p:cNvSpPr>
            <a:spLocks noGrp="1"/>
          </p:cNvSpPr>
          <p:nvPr>
            <p:ph idx="1"/>
          </p:nvPr>
        </p:nvSpPr>
        <p:spPr>
          <a:xfrm>
            <a:off x="4684733" y="2141951"/>
            <a:ext cx="6037546" cy="4035012"/>
          </a:xfrm>
          <a:solidFill>
            <a:schemeClr val="accent2">
              <a:lumMod val="20000"/>
              <a:lumOff val="80000"/>
            </a:schemeClr>
          </a:solidFill>
        </p:spPr>
        <p:txBody>
          <a:bodyPr>
            <a:normAutofit lnSpcReduction="10000"/>
          </a:bodyPr>
          <a:lstStyle/>
          <a:p>
            <a:pPr marL="0" lvl="0" indent="0" algn="just">
              <a:lnSpc>
                <a:spcPct val="170000"/>
              </a:lnSpc>
              <a:buNone/>
            </a:pPr>
            <a:r>
              <a:rPr lang="tr-TR" sz="2000" dirty="0">
                <a:solidFill>
                  <a:prstClr val="black"/>
                </a:solidFill>
                <a:ea typeface="Calibri" panose="020F0502020204030204" pitchFamily="34" charset="0"/>
                <a:cs typeface="Calibri" panose="020F0502020204030204" pitchFamily="34" charset="0"/>
              </a:rPr>
              <a:t>Bilgilendirmeden sonra, çocuğun söz konusu davranışı gösterebilmesi için bir süre takibi  gerekir. Bu süre içerisinde yapılan takip sonucunda;</a:t>
            </a:r>
          </a:p>
          <a:p>
            <a:pPr marL="0" lvl="0" indent="0" algn="just">
              <a:lnSpc>
                <a:spcPct val="170000"/>
              </a:lnSpc>
              <a:buNone/>
            </a:pPr>
            <a:r>
              <a:rPr lang="tr-TR" sz="2000" dirty="0">
                <a:solidFill>
                  <a:prstClr val="black"/>
                </a:solidFill>
                <a:ea typeface="Calibri" panose="020F0502020204030204" pitchFamily="34" charset="0"/>
                <a:cs typeface="Calibri" panose="020F0502020204030204" pitchFamily="34" charset="0"/>
              </a:rPr>
              <a:t> a) Sorumlu davranışın ortaya çıkıp çıkmadığına, </a:t>
            </a:r>
          </a:p>
          <a:p>
            <a:pPr marL="0" lvl="0" indent="0" algn="just">
              <a:lnSpc>
                <a:spcPct val="170000"/>
              </a:lnSpc>
              <a:buNone/>
            </a:pPr>
            <a:r>
              <a:rPr lang="tr-TR" sz="2000" dirty="0">
                <a:solidFill>
                  <a:prstClr val="black"/>
                </a:solidFill>
                <a:ea typeface="Calibri" panose="020F0502020204030204" pitchFamily="34" charset="0"/>
                <a:cs typeface="Calibri" panose="020F0502020204030204" pitchFamily="34" charset="0"/>
              </a:rPr>
              <a:t> b) Ne sürede ortaya çıktığına</a:t>
            </a:r>
          </a:p>
          <a:p>
            <a:pPr marL="0" lvl="0" indent="0" algn="just">
              <a:lnSpc>
                <a:spcPct val="170000"/>
              </a:lnSpc>
              <a:buNone/>
            </a:pPr>
            <a:r>
              <a:rPr lang="tr-TR" sz="2000" dirty="0">
                <a:solidFill>
                  <a:prstClr val="black"/>
                </a:solidFill>
                <a:ea typeface="Calibri" panose="020F0502020204030204" pitchFamily="34" charset="0"/>
                <a:cs typeface="Calibri" panose="020F0502020204030204" pitchFamily="34" charset="0"/>
              </a:rPr>
              <a:t>c) Hangi zamanlarda davranışın yapıldığına ve yapılmadığına dikkat edilmelidir.</a:t>
            </a:r>
          </a:p>
          <a:p>
            <a:endParaRPr lang="tr-T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7257" y="2104373"/>
            <a:ext cx="2981325" cy="3970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a:extLst>
              <a:ext uri="{FF2B5EF4-FFF2-40B4-BE49-F238E27FC236}">
                <a16:creationId xmlns:a16="http://schemas.microsoft.com/office/drawing/2014/main" xmlns=""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14</a:t>
            </a:fld>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2938511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99769" y="2051768"/>
            <a:ext cx="6602698" cy="4319536"/>
          </a:xfrm>
          <a:solidFill>
            <a:schemeClr val="accent1">
              <a:lumMod val="20000"/>
              <a:lumOff val="80000"/>
            </a:schemeClr>
          </a:solidFill>
        </p:spPr>
        <p:txBody>
          <a:bodyPr>
            <a:noAutofit/>
          </a:bodyPr>
          <a:lstStyle/>
          <a:p>
            <a:pPr algn="just">
              <a:lnSpc>
                <a:spcPct val="150000"/>
              </a:lnSpc>
              <a:buFont typeface="Wingdings" panose="05000000000000000000" pitchFamily="2" charset="2"/>
              <a:buChar char="v"/>
            </a:pPr>
            <a:r>
              <a:rPr lang="tr-TR" sz="1600" dirty="0">
                <a:latin typeface="Times New Roman" panose="02020603050405020304" pitchFamily="18" charset="0"/>
                <a:cs typeface="Times New Roman" panose="02020603050405020304" pitchFamily="18" charset="0"/>
              </a:rPr>
              <a:t> </a:t>
            </a:r>
            <a:r>
              <a:rPr lang="tr-TR" sz="1600" dirty="0">
                <a:cs typeface="Times New Roman" panose="02020603050405020304" pitchFamily="18" charset="0"/>
              </a:rPr>
              <a:t>Kendi hakkını savunmak,</a:t>
            </a:r>
          </a:p>
          <a:p>
            <a:pPr algn="just">
              <a:lnSpc>
                <a:spcPct val="150000"/>
              </a:lnSpc>
              <a:spcBef>
                <a:spcPts val="0"/>
              </a:spcBef>
              <a:buFont typeface="Wingdings" panose="05000000000000000000" pitchFamily="2" charset="2"/>
              <a:buChar char="v"/>
            </a:pPr>
            <a:r>
              <a:rPr lang="tr-TR" sz="1600" dirty="0">
                <a:cs typeface="Times New Roman" panose="02020603050405020304" pitchFamily="18" charset="0"/>
              </a:rPr>
              <a:t> Başkalarının hakkına saygı duymak,</a:t>
            </a:r>
          </a:p>
          <a:p>
            <a:pPr algn="just">
              <a:lnSpc>
                <a:spcPct val="150000"/>
              </a:lnSpc>
              <a:spcBef>
                <a:spcPts val="0"/>
              </a:spcBef>
              <a:buFont typeface="Wingdings" panose="05000000000000000000" pitchFamily="2" charset="2"/>
              <a:buChar char="v"/>
            </a:pPr>
            <a:r>
              <a:rPr lang="tr-TR" sz="1600" dirty="0">
                <a:cs typeface="Times New Roman" panose="02020603050405020304" pitchFamily="18" charset="0"/>
              </a:rPr>
              <a:t>Başkalarının eşyalarına saygı göstermek,</a:t>
            </a:r>
          </a:p>
          <a:p>
            <a:pPr algn="just">
              <a:lnSpc>
                <a:spcPct val="150000"/>
              </a:lnSpc>
              <a:spcBef>
                <a:spcPts val="0"/>
              </a:spcBef>
              <a:buFont typeface="Wingdings" panose="05000000000000000000" pitchFamily="2" charset="2"/>
              <a:buChar char="v"/>
            </a:pPr>
            <a:r>
              <a:rPr lang="tr-TR" sz="1600" dirty="0">
                <a:cs typeface="Times New Roman" panose="02020603050405020304" pitchFamily="18" charset="0"/>
              </a:rPr>
              <a:t>Çamaşır, bulaşık makinesi vb. çalıştırmak.</a:t>
            </a:r>
          </a:p>
          <a:p>
            <a:pPr algn="just">
              <a:lnSpc>
                <a:spcPct val="150000"/>
              </a:lnSpc>
              <a:spcBef>
                <a:spcPts val="0"/>
              </a:spcBef>
              <a:buFont typeface="Wingdings" panose="05000000000000000000" pitchFamily="2" charset="2"/>
              <a:buChar char="v"/>
            </a:pPr>
            <a:r>
              <a:rPr lang="tr-TR" sz="1600" dirty="0">
                <a:cs typeface="Times New Roman" panose="02020603050405020304" pitchFamily="18" charset="0"/>
              </a:rPr>
              <a:t>Eve dönüş saatlerine uymak,</a:t>
            </a:r>
          </a:p>
          <a:p>
            <a:pPr algn="just">
              <a:lnSpc>
                <a:spcPct val="150000"/>
              </a:lnSpc>
              <a:spcBef>
                <a:spcPts val="0"/>
              </a:spcBef>
              <a:buFont typeface="Wingdings" panose="05000000000000000000" pitchFamily="2" charset="2"/>
              <a:buChar char="v"/>
            </a:pPr>
            <a:r>
              <a:rPr lang="tr-TR" sz="1600" dirty="0">
                <a:cs typeface="Times New Roman" panose="02020603050405020304" pitchFamily="18" charset="0"/>
              </a:rPr>
              <a:t>Evde tek başına kalmak,</a:t>
            </a:r>
          </a:p>
          <a:p>
            <a:pPr algn="just">
              <a:lnSpc>
                <a:spcPct val="150000"/>
              </a:lnSpc>
              <a:spcBef>
                <a:spcPts val="0"/>
              </a:spcBef>
              <a:buFont typeface="Wingdings" panose="05000000000000000000" pitchFamily="2" charset="2"/>
              <a:buChar char="v"/>
            </a:pPr>
            <a:r>
              <a:rPr lang="tr-TR" sz="1600" dirty="0">
                <a:cs typeface="Times New Roman" panose="02020603050405020304" pitchFamily="18" charset="0"/>
              </a:rPr>
              <a:t>Kendi başına ulaşım araçlarına binmek</a:t>
            </a:r>
          </a:p>
          <a:p>
            <a:pPr algn="just">
              <a:lnSpc>
                <a:spcPct val="150000"/>
              </a:lnSpc>
              <a:spcBef>
                <a:spcPts val="0"/>
              </a:spcBef>
              <a:buFont typeface="Wingdings" panose="05000000000000000000" pitchFamily="2" charset="2"/>
              <a:buChar char="v"/>
            </a:pPr>
            <a:r>
              <a:rPr lang="tr-TR" sz="1600" dirty="0">
                <a:cs typeface="Times New Roman" panose="02020603050405020304" pitchFamily="18" charset="0"/>
              </a:rPr>
              <a:t>Toplu yerlerde gerektiği gibi davranmak,</a:t>
            </a:r>
          </a:p>
          <a:p>
            <a:pPr algn="just">
              <a:lnSpc>
                <a:spcPct val="150000"/>
              </a:lnSpc>
              <a:spcBef>
                <a:spcPts val="0"/>
              </a:spcBef>
              <a:buFont typeface="Wingdings" panose="05000000000000000000" pitchFamily="2" charset="2"/>
              <a:buChar char="v"/>
            </a:pPr>
            <a:r>
              <a:rPr lang="tr-TR" sz="1600" dirty="0">
                <a:cs typeface="Times New Roman" panose="02020603050405020304" pitchFamily="18" charset="0"/>
              </a:rPr>
              <a:t>Bağımsız olarak kendi ödev programını yürütmek,</a:t>
            </a:r>
          </a:p>
          <a:p>
            <a:pPr algn="just">
              <a:lnSpc>
                <a:spcPct val="150000"/>
              </a:lnSpc>
              <a:spcBef>
                <a:spcPts val="0"/>
              </a:spcBef>
              <a:buFont typeface="Wingdings" panose="05000000000000000000" pitchFamily="2" charset="2"/>
              <a:buChar char="v"/>
            </a:pPr>
            <a:r>
              <a:rPr lang="tr-TR" sz="1600" dirty="0">
                <a:cs typeface="Times New Roman" panose="02020603050405020304" pitchFamily="18" charset="0"/>
              </a:rPr>
              <a:t>Para biriktirip uzun vadede almak istediklerini planlamak</a:t>
            </a:r>
          </a:p>
          <a:p>
            <a:pPr algn="just">
              <a:lnSpc>
                <a:spcPct val="150000"/>
              </a:lnSpc>
              <a:buFont typeface="Wingdings" panose="05000000000000000000" pitchFamily="2" charset="2"/>
              <a:buChar char="v"/>
            </a:pPr>
            <a:endParaRPr lang="tr-TR" sz="1600" dirty="0">
              <a:cs typeface="Times New Roman" panose="02020603050405020304" pitchFamily="18" charset="0"/>
            </a:endParaRPr>
          </a:p>
        </p:txBody>
      </p:sp>
      <p:sp>
        <p:nvSpPr>
          <p:cNvPr id="5" name="Metin kutusu 4">
            <a:extLst>
              <a:ext uri="{FF2B5EF4-FFF2-40B4-BE49-F238E27FC236}">
                <a16:creationId xmlns:a16="http://schemas.microsoft.com/office/drawing/2014/main" xmlns="" id="{D36F39BD-7B66-A052-0A2C-64FC0DC1246F}"/>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15</a:t>
            </a:fld>
            <a:endParaRPr lang="tr-TR" dirty="0">
              <a:solidFill>
                <a:schemeClr val="bg1"/>
              </a:solidFill>
              <a:latin typeface="Century Gothic" panose="020B0502020202020204" pitchFamily="34" charset="0"/>
            </a:endParaRPr>
          </a:p>
        </p:txBody>
      </p:sp>
      <p:sp>
        <p:nvSpPr>
          <p:cNvPr id="6" name="Metin kutusu 5">
            <a:extLst>
              <a:ext uri="{FF2B5EF4-FFF2-40B4-BE49-F238E27FC236}">
                <a16:creationId xmlns:a16="http://schemas.microsoft.com/office/drawing/2014/main" xmlns="" id="{5D2E5258-2F77-5F84-3432-B36B0A424891}"/>
              </a:ext>
            </a:extLst>
          </p:cNvPr>
          <p:cNvSpPr txBox="1"/>
          <p:nvPr/>
        </p:nvSpPr>
        <p:spPr>
          <a:xfrm>
            <a:off x="514350" y="1040630"/>
            <a:ext cx="9566628" cy="584775"/>
          </a:xfrm>
          <a:prstGeom prst="rect">
            <a:avLst/>
          </a:prstGeom>
          <a:noFill/>
        </p:spPr>
        <p:txBody>
          <a:bodyPr wrap="square">
            <a:spAutoFit/>
          </a:bodyPr>
          <a:lstStyle/>
          <a:p>
            <a:r>
              <a:rPr lang="tr-TR" sz="3200" b="1" dirty="0">
                <a:solidFill>
                  <a:srgbClr val="FF9933"/>
                </a:solidFill>
              </a:rPr>
              <a:t>Lise Çağındaki Çocuğunuzun Alabileceği Sorumluluklar</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9334" y="1903955"/>
            <a:ext cx="3181350" cy="4467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24198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ext uri="{D42A27DB-BD31-4B8C-83A1-F6EECF244321}">
                <p14:modId xmlns:p14="http://schemas.microsoft.com/office/powerpoint/2010/main" val="353500961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Metin kutusu 2">
            <a:extLst>
              <a:ext uri="{FF2B5EF4-FFF2-40B4-BE49-F238E27FC236}">
                <a16:creationId xmlns:a16="http://schemas.microsoft.com/office/drawing/2014/main" xmlns=""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16</a:t>
            </a:fld>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0418373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ext uri="{D42A27DB-BD31-4B8C-83A1-F6EECF244321}">
                <p14:modId xmlns:p14="http://schemas.microsoft.com/office/powerpoint/2010/main" val="60688006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Metin kutusu 2">
            <a:extLst>
              <a:ext uri="{FF2B5EF4-FFF2-40B4-BE49-F238E27FC236}">
                <a16:creationId xmlns:a16="http://schemas.microsoft.com/office/drawing/2014/main" xmlns=""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17</a:t>
            </a:fld>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42756794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ext uri="{D42A27DB-BD31-4B8C-83A1-F6EECF244321}">
                <p14:modId xmlns:p14="http://schemas.microsoft.com/office/powerpoint/2010/main" val="289040879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Metin kutusu 2">
            <a:extLst>
              <a:ext uri="{FF2B5EF4-FFF2-40B4-BE49-F238E27FC236}">
                <a16:creationId xmlns:a16="http://schemas.microsoft.com/office/drawing/2014/main" xmlns=""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18</a:t>
            </a:fld>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0834155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1825625"/>
            <a:ext cx="10009909" cy="4145684"/>
          </a:xfrm>
        </p:spPr>
        <p:txBody>
          <a:bodyPr>
            <a:normAutofit/>
          </a:bodyPr>
          <a:lstStyle/>
          <a:p>
            <a:pPr algn="just">
              <a:buFont typeface="Wingdings" panose="05000000000000000000" pitchFamily="2" charset="2"/>
              <a:buChar char="v"/>
            </a:pPr>
            <a:r>
              <a:rPr lang="tr-TR" sz="2000" dirty="0"/>
              <a:t>https://muzaffertahmazram.meb.k12.tr/meb_iys_dosyalar/55/06/958561/dosyalar/2021_06/22110614_cocuklarda_sorumluluk_bilinci_geliYtirmede_anne-babalara_onerileri.docx?CHK=30bed1b351c6d0f819447b0c5b0383b4</a:t>
            </a:r>
            <a:endParaRPr lang="tr-TR" sz="2000" dirty="0">
              <a:hlinkClick r:id="rId2"/>
            </a:endParaRPr>
          </a:p>
          <a:p>
            <a:pPr algn="just">
              <a:buFont typeface="Wingdings" panose="05000000000000000000" pitchFamily="2" charset="2"/>
              <a:buChar char="v"/>
            </a:pPr>
            <a:r>
              <a:rPr lang="tr-TR" sz="2000" dirty="0"/>
              <a:t>https://cadilfenlisesi.meb.k12.tr/meb_iys_dosyalar/07/10/973752/dosyalar/2020_10/27111309_SORUMLULUK.pdf?CHK=3da5df7a2c730abd33b8843fac968179</a:t>
            </a:r>
            <a:endParaRPr lang="tr-TR" sz="2000" dirty="0">
              <a:hlinkClick r:id="rId3"/>
            </a:endParaRPr>
          </a:p>
          <a:p>
            <a:pPr algn="just">
              <a:buFont typeface="Wingdings" panose="05000000000000000000" pitchFamily="2" charset="2"/>
              <a:buChar char="v"/>
            </a:pPr>
            <a:r>
              <a:rPr lang="tr-TR" sz="2000" dirty="0">
                <a:hlinkClick r:id="rId4"/>
              </a:rPr>
              <a:t>https://sayseaykackaihl.meb.k12.tr/meb_iys_dosyalar/34/22/762198/dosyalar/2019_10/18153353_VELY_BULTENY_SORUMLULUK_BYLYNCY.pdf</a:t>
            </a:r>
            <a:endParaRPr lang="tr-TR" sz="2000" dirty="0"/>
          </a:p>
          <a:p>
            <a:pPr algn="just">
              <a:buFont typeface="Wingdings" panose="05000000000000000000" pitchFamily="2" charset="2"/>
              <a:buChar char="v"/>
            </a:pPr>
            <a:r>
              <a:rPr lang="tr-TR" sz="2000" dirty="0" err="1">
                <a:hlinkClick r:id="rId4"/>
              </a:rPr>
              <a:t>Cizrelioğulları</a:t>
            </a:r>
            <a:r>
              <a:rPr lang="tr-TR" sz="2000" dirty="0">
                <a:hlinkClick r:id="rId4"/>
              </a:rPr>
              <a:t> M.N., &amp; </a:t>
            </a:r>
            <a:r>
              <a:rPr lang="tr-TR" sz="2000" dirty="0" err="1">
                <a:hlinkClick r:id="rId4"/>
              </a:rPr>
              <a:t>Kilili</a:t>
            </a:r>
            <a:r>
              <a:rPr lang="tr-TR" sz="2000" dirty="0">
                <a:hlinkClick r:id="rId4"/>
              </a:rPr>
              <a:t>, (2021). R. Ebeveyn Tutumlarının Çocukların Yetenek ve Becerilerine Etkisi.</a:t>
            </a:r>
            <a:r>
              <a:rPr lang="en-US" sz="2000" dirty="0">
                <a:hlinkClick r:id="rId4"/>
              </a:rPr>
              <a:t> European Journal of</a:t>
            </a:r>
            <a:r>
              <a:rPr lang="tr-TR" sz="2000" dirty="0">
                <a:hlinkClick r:id="rId4"/>
              </a:rPr>
              <a:t> </a:t>
            </a:r>
            <a:r>
              <a:rPr lang="en-US" sz="2000" dirty="0">
                <a:hlinkClick r:id="rId4"/>
              </a:rPr>
              <a:t>Educational &amp; Social Sciences 6 </a:t>
            </a:r>
            <a:r>
              <a:rPr lang="tr-TR" sz="2000" dirty="0">
                <a:hlinkClick r:id="rId4"/>
              </a:rPr>
              <a:t>(</a:t>
            </a:r>
            <a:r>
              <a:rPr lang="en-US" sz="2000" dirty="0">
                <a:hlinkClick r:id="rId4"/>
              </a:rPr>
              <a:t>1</a:t>
            </a:r>
            <a:r>
              <a:rPr lang="tr-TR" sz="2000" dirty="0">
                <a:hlinkClick r:id="rId4"/>
              </a:rPr>
              <a:t>)</a:t>
            </a:r>
          </a:p>
          <a:p>
            <a:pPr algn="just">
              <a:buFont typeface="Wingdings" panose="05000000000000000000" pitchFamily="2" charset="2"/>
              <a:buChar char="v"/>
            </a:pPr>
            <a:r>
              <a:rPr lang="tr-TR" sz="2000">
                <a:hlinkClick r:id="rId4"/>
              </a:rPr>
              <a:t>Bu sunumda  </a:t>
            </a:r>
            <a:r>
              <a:rPr lang="tr-TR" sz="2000" dirty="0">
                <a:hlinkClick r:id="rId4"/>
              </a:rPr>
              <a:t>kullanılan resimler FREEPİK</a:t>
            </a:r>
            <a:r>
              <a:rPr lang="tr-TR" sz="2000" dirty="0"/>
              <a:t> uygulamasından alınmıştır.</a:t>
            </a:r>
          </a:p>
        </p:txBody>
      </p:sp>
      <p:sp>
        <p:nvSpPr>
          <p:cNvPr id="5" name="Metin kutusu 4">
            <a:extLst>
              <a:ext uri="{FF2B5EF4-FFF2-40B4-BE49-F238E27FC236}">
                <a16:creationId xmlns:a16="http://schemas.microsoft.com/office/drawing/2014/main" xmlns="" id="{B30FF58A-CDF5-8579-5E62-2AD1FF873219}"/>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19</a:t>
            </a:fld>
            <a:endParaRPr lang="tr-TR" dirty="0">
              <a:solidFill>
                <a:schemeClr val="bg1"/>
              </a:solidFill>
              <a:latin typeface="Century Gothic" panose="020B0502020202020204" pitchFamily="34" charset="0"/>
            </a:endParaRPr>
          </a:p>
        </p:txBody>
      </p:sp>
      <p:sp>
        <p:nvSpPr>
          <p:cNvPr id="6" name="Metin kutusu 5">
            <a:extLst>
              <a:ext uri="{FF2B5EF4-FFF2-40B4-BE49-F238E27FC236}">
                <a16:creationId xmlns:a16="http://schemas.microsoft.com/office/drawing/2014/main" xmlns="" id="{FDE14391-EE6E-C1A1-B4B8-FBDB23912973}"/>
              </a:ext>
            </a:extLst>
          </p:cNvPr>
          <p:cNvSpPr txBox="1"/>
          <p:nvPr/>
        </p:nvSpPr>
        <p:spPr>
          <a:xfrm>
            <a:off x="3180567" y="852172"/>
            <a:ext cx="6094476" cy="523220"/>
          </a:xfrm>
          <a:prstGeom prst="rect">
            <a:avLst/>
          </a:prstGeom>
          <a:noFill/>
        </p:spPr>
        <p:txBody>
          <a:bodyPr wrap="square">
            <a:spAutoFit/>
          </a:bodyPr>
          <a:lstStyle/>
          <a:p>
            <a:r>
              <a:rPr lang="tr-TR" sz="2800" b="1" dirty="0">
                <a:solidFill>
                  <a:srgbClr val="FF9933"/>
                </a:solidFill>
              </a:rPr>
              <a:t>KAYNAKÇA</a:t>
            </a:r>
          </a:p>
        </p:txBody>
      </p:sp>
    </p:spTree>
    <p:extLst>
      <p:ext uri="{BB962C8B-B14F-4D97-AF65-F5344CB8AC3E}">
        <p14:creationId xmlns:p14="http://schemas.microsoft.com/office/powerpoint/2010/main" val="8765971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xmlns="" id="{91E8E24D-F243-0EA7-F5B4-826C94D97F51}"/>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2</a:t>
            </a:fld>
            <a:endParaRPr lang="tr-TR" dirty="0">
              <a:solidFill>
                <a:schemeClr val="bg1"/>
              </a:solidFill>
              <a:latin typeface="Century Gothic" panose="020B0502020202020204" pitchFamily="34" charset="0"/>
            </a:endParaRPr>
          </a:p>
        </p:txBody>
      </p:sp>
      <p:sp>
        <p:nvSpPr>
          <p:cNvPr id="4" name="Dikdörtgen 3"/>
          <p:cNvSpPr/>
          <p:nvPr/>
        </p:nvSpPr>
        <p:spPr>
          <a:xfrm>
            <a:off x="599769" y="2099156"/>
            <a:ext cx="8231080" cy="3884397"/>
          </a:xfrm>
          <a:prstGeom prst="rect">
            <a:avLst/>
          </a:prstGeom>
          <a:solidFill>
            <a:schemeClr val="accent2">
              <a:lumMod val="40000"/>
              <a:lumOff val="60000"/>
            </a:schemeClr>
          </a:solidFill>
        </p:spPr>
        <p:txBody>
          <a:bodyPr wrap="square">
            <a:spAutoFit/>
          </a:bodyPr>
          <a:lstStyle/>
          <a:p>
            <a:pPr marL="285750" indent="-285750">
              <a:lnSpc>
                <a:spcPct val="200000"/>
              </a:lnSpc>
              <a:buFont typeface="Wingdings" panose="05000000000000000000" pitchFamily="2" charset="2"/>
              <a:buChar char="v"/>
            </a:pPr>
            <a:r>
              <a:rPr lang="tr-TR" dirty="0">
                <a:ea typeface="Calibri" panose="020F0502020204030204" pitchFamily="34" charset="0"/>
                <a:cs typeface="Calibri" panose="020F0502020204030204" pitchFamily="34" charset="0"/>
              </a:rPr>
              <a:t>Sorumluluk Nedir?</a:t>
            </a:r>
          </a:p>
          <a:p>
            <a:pPr marL="285750" indent="-285750">
              <a:lnSpc>
                <a:spcPct val="200000"/>
              </a:lnSpc>
              <a:buFont typeface="Wingdings" panose="05000000000000000000" pitchFamily="2" charset="2"/>
              <a:buChar char="v"/>
            </a:pPr>
            <a:r>
              <a:rPr lang="tr-TR" dirty="0">
                <a:ea typeface="Calibri" panose="020F0502020204030204" pitchFamily="34" charset="0"/>
                <a:cs typeface="Calibri" panose="020F0502020204030204" pitchFamily="34" charset="0"/>
              </a:rPr>
              <a:t>Sorumluluk Sahibi Çocukların Özellikleri</a:t>
            </a:r>
          </a:p>
          <a:p>
            <a:pPr marL="285750" indent="-285750">
              <a:lnSpc>
                <a:spcPct val="200000"/>
              </a:lnSpc>
              <a:buFont typeface="Wingdings" panose="05000000000000000000" pitchFamily="2" charset="2"/>
              <a:buChar char="v"/>
            </a:pPr>
            <a:r>
              <a:rPr lang="tr-TR" dirty="0">
                <a:ea typeface="Calibri" panose="020F0502020204030204" pitchFamily="34" charset="0"/>
                <a:cs typeface="Calibri" panose="020F0502020204030204" pitchFamily="34" charset="0"/>
              </a:rPr>
              <a:t>Çocuklarda Sorumluluk Duygusunun Gelişimi</a:t>
            </a:r>
          </a:p>
          <a:p>
            <a:pPr marL="285750" indent="-285750">
              <a:lnSpc>
                <a:spcPct val="200000"/>
              </a:lnSpc>
              <a:buFont typeface="Wingdings" panose="05000000000000000000" pitchFamily="2" charset="2"/>
              <a:buChar char="v"/>
            </a:pPr>
            <a:r>
              <a:rPr lang="tr-TR" dirty="0">
                <a:ea typeface="Calibri" panose="020F0502020204030204" pitchFamily="34" charset="0"/>
                <a:cs typeface="Calibri" panose="020F0502020204030204" pitchFamily="34" charset="0"/>
              </a:rPr>
              <a:t>Ebeveyn Tutumlarının Çocuğun Sorumluluk Duygusunun Gelişmesine Etkisi</a:t>
            </a:r>
          </a:p>
          <a:p>
            <a:pPr marL="285750" indent="-285750">
              <a:lnSpc>
                <a:spcPct val="200000"/>
              </a:lnSpc>
              <a:buFont typeface="Wingdings" panose="05000000000000000000" pitchFamily="2" charset="2"/>
              <a:buChar char="v"/>
            </a:pPr>
            <a:r>
              <a:rPr lang="tr-TR" dirty="0">
                <a:ea typeface="Calibri" panose="020F0502020204030204" pitchFamily="34" charset="0"/>
                <a:cs typeface="Calibri" panose="020F0502020204030204" pitchFamily="34" charset="0"/>
              </a:rPr>
              <a:t>Çocuklara Sorumluluk Kazandırma Süreci</a:t>
            </a:r>
          </a:p>
          <a:p>
            <a:pPr marL="285750" indent="-285750">
              <a:lnSpc>
                <a:spcPct val="200000"/>
              </a:lnSpc>
              <a:buFont typeface="Wingdings" panose="05000000000000000000" pitchFamily="2" charset="2"/>
              <a:buChar char="v"/>
            </a:pPr>
            <a:r>
              <a:rPr lang="tr-TR" dirty="0">
                <a:ea typeface="Calibri" panose="020F0502020204030204" pitchFamily="34" charset="0"/>
                <a:cs typeface="Calibri" panose="020F0502020204030204" pitchFamily="34" charset="0"/>
              </a:rPr>
              <a:t>Lise Çağındaki Çocuğunuzun Alabileceği Sorumluluklar</a:t>
            </a:r>
          </a:p>
          <a:p>
            <a:pPr marL="285750" indent="-285750">
              <a:lnSpc>
                <a:spcPct val="200000"/>
              </a:lnSpc>
              <a:buFont typeface="Wingdings" panose="05000000000000000000" pitchFamily="2" charset="2"/>
              <a:buChar char="v"/>
            </a:pPr>
            <a:r>
              <a:rPr lang="tr-TR" dirty="0">
                <a:ea typeface="Calibri" panose="020F0502020204030204" pitchFamily="34" charset="0"/>
                <a:cs typeface="Calibri" panose="020F0502020204030204" pitchFamily="34" charset="0"/>
              </a:rPr>
              <a:t>Sorumluluk Kazandırmada Anne Babaya Öneriler</a:t>
            </a:r>
          </a:p>
        </p:txBody>
      </p:sp>
      <p:graphicFrame>
        <p:nvGraphicFramePr>
          <p:cNvPr id="5" name="Diyagram 4"/>
          <p:cNvGraphicFramePr/>
          <p:nvPr>
            <p:extLst>
              <p:ext uri="{D42A27DB-BD31-4B8C-83A1-F6EECF244321}">
                <p14:modId xmlns:p14="http://schemas.microsoft.com/office/powerpoint/2010/main" val="3084918754"/>
              </p:ext>
            </p:extLst>
          </p:nvPr>
        </p:nvGraphicFramePr>
        <p:xfrm>
          <a:off x="1940793" y="832328"/>
          <a:ext cx="8631174" cy="6463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9"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830849" y="1740791"/>
            <a:ext cx="2573139" cy="4559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82830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94C9134-091B-DC65-6862-F0A84E86D2EE}"/>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xmlns="" id="{71D24AEA-877C-C1E7-8608-9C8A76419EBC}"/>
              </a:ext>
            </a:extLst>
          </p:cNvPr>
          <p:cNvSpPr txBox="1"/>
          <p:nvPr/>
        </p:nvSpPr>
        <p:spPr>
          <a:xfrm>
            <a:off x="0" y="1406586"/>
            <a:ext cx="12192000" cy="412229"/>
          </a:xfrm>
          <a:prstGeom prst="rect">
            <a:avLst/>
          </a:prstGeom>
        </p:spPr>
        <p:txBody>
          <a:bodyPr wrap="square" lIns="0" tIns="0" rIns="0" bIns="0" rtlCol="0" anchor="t">
            <a:spAutoFit/>
          </a:bodyPr>
          <a:lstStyle/>
          <a:p>
            <a:pPr algn="ctr">
              <a:lnSpc>
                <a:spcPts val="3360"/>
              </a:lnSpc>
            </a:pPr>
            <a:r>
              <a:rPr lang="en-US" sz="2400" b="1" dirty="0">
                <a:solidFill>
                  <a:schemeClr val="accent6">
                    <a:lumMod val="75000"/>
                  </a:schemeClr>
                </a:solidFill>
                <a:sym typeface="Evolventa"/>
              </a:rPr>
              <a:t>SOSYAL MEDYA HESAPLARIMIZ</a:t>
            </a:r>
          </a:p>
        </p:txBody>
      </p:sp>
      <p:grpSp>
        <p:nvGrpSpPr>
          <p:cNvPr id="20" name="Grup 19">
            <a:extLst>
              <a:ext uri="{FF2B5EF4-FFF2-40B4-BE49-F238E27FC236}">
                <a16:creationId xmlns:a16="http://schemas.microsoft.com/office/drawing/2014/main" xmlns="" id="{41233521-0295-DA9F-8706-4AA30AD697CA}"/>
              </a:ext>
            </a:extLst>
          </p:cNvPr>
          <p:cNvGrpSpPr/>
          <p:nvPr/>
        </p:nvGrpSpPr>
        <p:grpSpPr>
          <a:xfrm>
            <a:off x="1320800" y="2565400"/>
            <a:ext cx="3310208" cy="1125887"/>
            <a:chOff x="609601" y="2845071"/>
            <a:chExt cx="4965312" cy="1688830"/>
          </a:xfrm>
        </p:grpSpPr>
        <p:sp>
          <p:nvSpPr>
            <p:cNvPr id="12" name="TextBox 12">
              <a:extLst>
                <a:ext uri="{FF2B5EF4-FFF2-40B4-BE49-F238E27FC236}">
                  <a16:creationId xmlns:a16="http://schemas.microsoft.com/office/drawing/2014/main" xmlns="" id="{BEDAC84B-18D4-A86F-BC85-699E061D99CC}"/>
                </a:ext>
              </a:extLst>
            </p:cNvPr>
            <p:cNvSpPr txBox="1"/>
            <p:nvPr/>
          </p:nvSpPr>
          <p:spPr>
            <a:xfrm>
              <a:off x="2666999" y="3475741"/>
              <a:ext cx="2907914" cy="445699"/>
            </a:xfrm>
            <a:prstGeom prst="rect">
              <a:avLst/>
            </a:prstGeom>
          </p:spPr>
          <p:txBody>
            <a:bodyPr lIns="0" tIns="0" rIns="0" bIns="0" rtlCol="0" anchor="t">
              <a:spAutoFit/>
            </a:bodyPr>
            <a:lstStyle/>
            <a:p>
              <a:pPr>
                <a:lnSpc>
                  <a:spcPts val="2400"/>
                </a:lnSpc>
              </a:pPr>
              <a:r>
                <a:rPr lang="en-US" sz="1867" b="1" dirty="0" err="1">
                  <a:sym typeface="Arial"/>
                </a:rPr>
                <a:t>gaziantep.ilmem</a:t>
              </a:r>
              <a:endParaRPr lang="en-US" sz="1867" b="1" dirty="0">
                <a:sym typeface="Arial"/>
              </a:endParaRPr>
            </a:p>
          </p:txBody>
        </p:sp>
        <p:pic>
          <p:nvPicPr>
            <p:cNvPr id="8" name="Resim 7" descr="simge, sembol, logo, grafik, yazı tipi içeren bir resim&#10;&#10;Açıklama otomatik olarak oluşturuldu">
              <a:extLst>
                <a:ext uri="{FF2B5EF4-FFF2-40B4-BE49-F238E27FC236}">
                  <a16:creationId xmlns:a16="http://schemas.microsoft.com/office/drawing/2014/main" xmlns="" id="{52B7F70B-D879-FF6C-C796-41CDFCFCE18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1" y="2845071"/>
              <a:ext cx="1688830" cy="1688830"/>
            </a:xfrm>
            <a:prstGeom prst="rect">
              <a:avLst/>
            </a:prstGeom>
          </p:spPr>
        </p:pic>
      </p:grpSp>
      <p:grpSp>
        <p:nvGrpSpPr>
          <p:cNvPr id="19" name="Grup 18">
            <a:extLst>
              <a:ext uri="{FF2B5EF4-FFF2-40B4-BE49-F238E27FC236}">
                <a16:creationId xmlns:a16="http://schemas.microsoft.com/office/drawing/2014/main" xmlns="" id="{7CB43D33-C049-09DB-9330-9E9C392C9E65}"/>
              </a:ext>
            </a:extLst>
          </p:cNvPr>
          <p:cNvGrpSpPr/>
          <p:nvPr/>
        </p:nvGrpSpPr>
        <p:grpSpPr>
          <a:xfrm>
            <a:off x="7899188" y="2565400"/>
            <a:ext cx="3153625" cy="1098920"/>
            <a:chOff x="490277" y="5022388"/>
            <a:chExt cx="4730438" cy="1648380"/>
          </a:xfrm>
        </p:grpSpPr>
        <p:pic>
          <p:nvPicPr>
            <p:cNvPr id="16" name="Resim 15" descr="daire, renklilik, grafik, grafik tasarım içeren bir resim&#10;&#10;Açıklama otomatik olarak oluşturuldu">
              <a:extLst>
                <a:ext uri="{FF2B5EF4-FFF2-40B4-BE49-F238E27FC236}">
                  <a16:creationId xmlns:a16="http://schemas.microsoft.com/office/drawing/2014/main" xmlns="" id="{F8F6D5C0-A1E5-A207-9010-AAB9140E2A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277" y="5022388"/>
              <a:ext cx="1648380" cy="1648380"/>
            </a:xfrm>
            <a:prstGeom prst="rect">
              <a:avLst/>
            </a:prstGeom>
          </p:spPr>
        </p:pic>
        <p:sp>
          <p:nvSpPr>
            <p:cNvPr id="17" name="TextBox 12">
              <a:extLst>
                <a:ext uri="{FF2B5EF4-FFF2-40B4-BE49-F238E27FC236}">
                  <a16:creationId xmlns:a16="http://schemas.microsoft.com/office/drawing/2014/main" xmlns="" id="{FE8AB288-81B8-6A17-97AD-D3CCFB00C089}"/>
                </a:ext>
              </a:extLst>
            </p:cNvPr>
            <p:cNvSpPr txBox="1"/>
            <p:nvPr/>
          </p:nvSpPr>
          <p:spPr>
            <a:xfrm>
              <a:off x="2312803" y="5626069"/>
              <a:ext cx="2907912" cy="907364"/>
            </a:xfrm>
            <a:prstGeom prst="rect">
              <a:avLst/>
            </a:prstGeom>
          </p:spPr>
          <p:txBody>
            <a:bodyPr lIns="0" tIns="0" rIns="0" bIns="0" rtlCol="0" anchor="t">
              <a:spAutoFit/>
            </a:bodyPr>
            <a:lstStyle/>
            <a:p>
              <a:pPr>
                <a:lnSpc>
                  <a:spcPts val="2400"/>
                </a:lnSpc>
              </a:pPr>
              <a:r>
                <a:rPr lang="en-US" sz="1867" b="1" dirty="0">
                  <a:sym typeface="Arial"/>
                </a:rPr>
                <a:t>Gaziantep</a:t>
              </a:r>
              <a:r>
                <a:rPr lang="tr-TR" sz="1867" b="1" dirty="0">
                  <a:sym typeface="Arial"/>
                </a:rPr>
                <a:t>_</a:t>
              </a:r>
              <a:r>
                <a:rPr lang="tr-TR" sz="1867" b="1" dirty="0" err="1">
                  <a:sym typeface="Arial"/>
                </a:rPr>
                <a:t>İl_mem</a:t>
              </a:r>
              <a:endParaRPr lang="en-US" sz="1867" b="1" dirty="0">
                <a:sym typeface="Arial"/>
              </a:endParaRPr>
            </a:p>
          </p:txBody>
        </p:sp>
      </p:grpSp>
      <p:grpSp>
        <p:nvGrpSpPr>
          <p:cNvPr id="21" name="Grup 20">
            <a:extLst>
              <a:ext uri="{FF2B5EF4-FFF2-40B4-BE49-F238E27FC236}">
                <a16:creationId xmlns:a16="http://schemas.microsoft.com/office/drawing/2014/main" xmlns="" id="{CDFD7E7F-CA15-5237-1E2C-1AA0D28D5B6F}"/>
              </a:ext>
            </a:extLst>
          </p:cNvPr>
          <p:cNvGrpSpPr/>
          <p:nvPr/>
        </p:nvGrpSpPr>
        <p:grpSpPr>
          <a:xfrm>
            <a:off x="4152863" y="4352043"/>
            <a:ext cx="3861959" cy="1583627"/>
            <a:chOff x="-218027" y="6656660"/>
            <a:chExt cx="5792939" cy="2375441"/>
          </a:xfrm>
        </p:grpSpPr>
        <p:pic>
          <p:nvPicPr>
            <p:cNvPr id="5" name="Resim 4" descr="simge, sembol, grafik, daire, yazı tipi içeren bir resim&#10;&#10;Açıklama otomatik olarak oluşturuldu">
              <a:extLst>
                <a:ext uri="{FF2B5EF4-FFF2-40B4-BE49-F238E27FC236}">
                  <a16:creationId xmlns:a16="http://schemas.microsoft.com/office/drawing/2014/main" xmlns="" id="{F287C264-8145-DEF7-4A56-D25EFB96A5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027" y="6656660"/>
              <a:ext cx="3251941" cy="2375441"/>
            </a:xfrm>
            <a:prstGeom prst="rect">
              <a:avLst/>
            </a:prstGeom>
          </p:spPr>
        </p:pic>
        <p:sp>
          <p:nvSpPr>
            <p:cNvPr id="18" name="TextBox 12">
              <a:extLst>
                <a:ext uri="{FF2B5EF4-FFF2-40B4-BE49-F238E27FC236}">
                  <a16:creationId xmlns:a16="http://schemas.microsoft.com/office/drawing/2014/main" xmlns="" id="{71DA8E6D-C296-242C-5D7B-F3238A43A93B}"/>
                </a:ext>
              </a:extLst>
            </p:cNvPr>
            <p:cNvSpPr txBox="1"/>
            <p:nvPr/>
          </p:nvSpPr>
          <p:spPr>
            <a:xfrm>
              <a:off x="2667000" y="7674716"/>
              <a:ext cx="2907912" cy="445700"/>
            </a:xfrm>
            <a:prstGeom prst="rect">
              <a:avLst/>
            </a:prstGeom>
          </p:spPr>
          <p:txBody>
            <a:bodyPr lIns="0" tIns="0" rIns="0" bIns="0" rtlCol="0" anchor="t">
              <a:spAutoFit/>
            </a:bodyPr>
            <a:lstStyle/>
            <a:p>
              <a:pPr>
                <a:lnSpc>
                  <a:spcPts val="2400"/>
                </a:lnSpc>
              </a:pPr>
              <a:r>
                <a:rPr lang="tr-TR" sz="1867" b="1" dirty="0" err="1">
                  <a:sym typeface="Arial"/>
                </a:rPr>
                <a:t>Gaziantep_MEM</a:t>
              </a:r>
              <a:endParaRPr lang="en-US" sz="1867" b="1" dirty="0">
                <a:sym typeface="Arial"/>
              </a:endParaRPr>
            </a:p>
          </p:txBody>
        </p:sp>
      </p:grpSp>
      <p:cxnSp>
        <p:nvCxnSpPr>
          <p:cNvPr id="23" name="Düz Bağlayıcı 22">
            <a:extLst>
              <a:ext uri="{FF2B5EF4-FFF2-40B4-BE49-F238E27FC236}">
                <a16:creationId xmlns:a16="http://schemas.microsoft.com/office/drawing/2014/main" xmlns="" id="{13613062-4365-A501-5933-AF1B64DE8A16}"/>
              </a:ext>
            </a:extLst>
          </p:cNvPr>
          <p:cNvCxnSpPr/>
          <p:nvPr/>
        </p:nvCxnSpPr>
        <p:spPr>
          <a:xfrm>
            <a:off x="60960" y="1809657"/>
            <a:ext cx="12344400"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4" name="Metin kutusu 13">
            <a:extLst>
              <a:ext uri="{FF2B5EF4-FFF2-40B4-BE49-F238E27FC236}">
                <a16:creationId xmlns:a16="http://schemas.microsoft.com/office/drawing/2014/main" xmlns=""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20</a:t>
            </a:fld>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4548730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63669" y="5824603"/>
            <a:ext cx="10515600" cy="663554"/>
          </a:xfrm>
          <a:solidFill>
            <a:schemeClr val="accent2"/>
          </a:solidFill>
        </p:spPr>
        <p:txBody>
          <a:bodyPr>
            <a:normAutofit fontScale="90000"/>
          </a:bodyPr>
          <a:lstStyle/>
          <a:p>
            <a:pPr algn="ctr"/>
            <a:r>
              <a:rPr lang="tr-TR" dirty="0"/>
              <a:t>Katılımınız için teşekkür ederiz.</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594652" y="450937"/>
            <a:ext cx="5373984" cy="5110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a:extLst>
              <a:ext uri="{FF2B5EF4-FFF2-40B4-BE49-F238E27FC236}">
                <a16:creationId xmlns:a16="http://schemas.microsoft.com/office/drawing/2014/main" xmlns=""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21</a:t>
            </a:fld>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41005389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xmlns="" id="{1C5038D6-D1B7-6D19-FEC4-57325255DE52}"/>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3</a:t>
            </a:fld>
            <a:endParaRPr lang="tr-TR" dirty="0">
              <a:solidFill>
                <a:schemeClr val="bg1"/>
              </a:solidFill>
              <a:latin typeface="Century Gothic" panose="020B0502020202020204" pitchFamily="34" charset="0"/>
            </a:endParaRPr>
          </a:p>
        </p:txBody>
      </p:sp>
      <p:sp>
        <p:nvSpPr>
          <p:cNvPr id="3" name="İçerik Yer Tutucusu 2"/>
          <p:cNvSpPr>
            <a:spLocks noGrp="1"/>
          </p:cNvSpPr>
          <p:nvPr>
            <p:ph idx="1"/>
          </p:nvPr>
        </p:nvSpPr>
        <p:spPr>
          <a:xfrm>
            <a:off x="741473" y="2424917"/>
            <a:ext cx="6123285" cy="1603375"/>
          </a:xfrm>
        </p:spPr>
        <p:txBody>
          <a:bodyPr>
            <a:noAutofit/>
          </a:bodyPr>
          <a:lstStyle/>
          <a:p>
            <a:pPr marL="0" indent="0" algn="just">
              <a:lnSpc>
                <a:spcPct val="170000"/>
              </a:lnSpc>
              <a:buNone/>
            </a:pPr>
            <a:r>
              <a:rPr lang="tr-TR" sz="2000" dirty="0">
                <a:latin typeface="Arial" panose="020B0604020202020204" pitchFamily="34" charset="0"/>
                <a:cs typeface="Arial" panose="020B0604020202020204" pitchFamily="34" charset="0"/>
              </a:rPr>
              <a:t>Yaş, cinsiyet ve gelişim düzeyine uygun olarak bireyin üzerine düşen görevleri yerine getirmesi, davranışlarının sonuçlarını sahiplenmesidir.</a:t>
            </a:r>
          </a:p>
          <a:p>
            <a:pPr marL="0" indent="0" algn="just">
              <a:lnSpc>
                <a:spcPct val="170000"/>
              </a:lnSpc>
              <a:buNone/>
            </a:pPr>
            <a:endParaRPr lang="tr-TR" sz="2000" dirty="0"/>
          </a:p>
        </p:txBody>
      </p:sp>
      <p:pic>
        <p:nvPicPr>
          <p:cNvPr id="1026" name="Picture 2" descr="Business success concept on wooden table top view. hands protecting wooden figures of people.">
            <a:extLst>
              <a:ext uri="{FF2B5EF4-FFF2-40B4-BE49-F238E27FC236}">
                <a16:creationId xmlns:a16="http://schemas.microsoft.com/office/drawing/2014/main" xmlns="" id="{F8F425A4-AD39-77BA-0F30-AD37F4C70C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2565" y="2424917"/>
            <a:ext cx="3969667" cy="264433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Metin kutusu 3">
            <a:extLst>
              <a:ext uri="{FF2B5EF4-FFF2-40B4-BE49-F238E27FC236}">
                <a16:creationId xmlns:a16="http://schemas.microsoft.com/office/drawing/2014/main" xmlns="" id="{FF7B8412-80EE-4F1F-ADE6-A2839F017C2C}"/>
              </a:ext>
            </a:extLst>
          </p:cNvPr>
          <p:cNvSpPr txBox="1"/>
          <p:nvPr/>
        </p:nvSpPr>
        <p:spPr>
          <a:xfrm>
            <a:off x="599768" y="1778585"/>
            <a:ext cx="6094476" cy="646331"/>
          </a:xfrm>
          <a:prstGeom prst="rect">
            <a:avLst/>
          </a:prstGeom>
          <a:solidFill>
            <a:schemeClr val="accent2"/>
          </a:solidFill>
        </p:spPr>
        <p:txBody>
          <a:bodyPr wrap="square">
            <a:spAutoFit/>
          </a:bodyPr>
          <a:lstStyle/>
          <a:p>
            <a:r>
              <a:rPr lang="tr-TR" sz="3600" b="1" dirty="0">
                <a:solidFill>
                  <a:schemeClr val="bg1"/>
                </a:solidFill>
              </a:rPr>
              <a:t>Sorumluluk Nedir?</a:t>
            </a:r>
          </a:p>
        </p:txBody>
      </p:sp>
    </p:spTree>
    <p:extLst>
      <p:ext uri="{BB962C8B-B14F-4D97-AF65-F5344CB8AC3E}">
        <p14:creationId xmlns:p14="http://schemas.microsoft.com/office/powerpoint/2010/main" val="12736402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xmlns="" id="{72684C7E-99F7-4BF4-97AE-DFD264EC8A77}"/>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4</a:t>
            </a:fld>
            <a:endParaRPr lang="tr-TR" dirty="0">
              <a:solidFill>
                <a:schemeClr val="bg1"/>
              </a:solidFill>
              <a:latin typeface="Century Gothic" panose="020B0502020202020204" pitchFamily="34" charset="0"/>
            </a:endParaRPr>
          </a:p>
        </p:txBody>
      </p:sp>
      <p:sp>
        <p:nvSpPr>
          <p:cNvPr id="2" name="Dikdörtgen 1"/>
          <p:cNvSpPr/>
          <p:nvPr/>
        </p:nvSpPr>
        <p:spPr>
          <a:xfrm>
            <a:off x="1017485" y="1034526"/>
            <a:ext cx="6360346" cy="5078313"/>
          </a:xfrm>
          <a:prstGeom prst="rect">
            <a:avLst/>
          </a:prstGeom>
        </p:spPr>
        <p:txBody>
          <a:bodyPr wrap="square">
            <a:spAutoFit/>
          </a:bodyPr>
          <a:lstStyle/>
          <a:p>
            <a:pPr algn="just">
              <a:lnSpc>
                <a:spcPct val="150000"/>
              </a:lnSpc>
            </a:pPr>
            <a:r>
              <a:rPr lang="tr-TR" dirty="0"/>
              <a:t>	</a:t>
            </a:r>
          </a:p>
          <a:p>
            <a:pPr algn="just">
              <a:lnSpc>
                <a:spcPct val="150000"/>
              </a:lnSpc>
            </a:pPr>
            <a:r>
              <a:rPr lang="tr-TR" dirty="0"/>
              <a:t>	Sorumluluk, erken çocukluk dönemlerinden başlayarak çocuğun; yaşına, cinsiyetine ve gelişim düzeyine uygun olarak görevlerini yerine getirmesidir.</a:t>
            </a:r>
          </a:p>
          <a:p>
            <a:pPr algn="just">
              <a:lnSpc>
                <a:spcPct val="150000"/>
              </a:lnSpc>
            </a:pPr>
            <a:r>
              <a:rPr lang="tr-TR" dirty="0"/>
              <a:t>İki buçuk yaşından başlayarak döke saça da olsa çocuğun çorbasını kendi başına içmesine fırsat vermek, oyuncaklarını toplamasını beklemek, kendi odasında kendi yatağında yatmasına ortam hazırlamak, “sorumluluk” konusunda çocuğu cesaretlendirici ve destekleyici bir ortam sağlar.</a:t>
            </a:r>
          </a:p>
          <a:p>
            <a:pPr>
              <a:lnSpc>
                <a:spcPct val="150000"/>
              </a:lnSpc>
            </a:pPr>
            <a:endParaRPr lang="tr-TR" dirty="0"/>
          </a:p>
          <a:p>
            <a:pPr>
              <a:lnSpc>
                <a:spcPct val="150000"/>
              </a:lnSpc>
            </a:pPr>
            <a:endParaRPr lang="tr-TR" dirty="0"/>
          </a:p>
          <a:p>
            <a:pPr>
              <a:lnSpc>
                <a:spcPct val="150000"/>
              </a:lnSpc>
            </a:pPr>
            <a:endParaRPr lang="tr-T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17074" y="1034526"/>
            <a:ext cx="3244242" cy="4964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45092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xmlns=""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5</a:t>
            </a:fld>
            <a:endParaRPr lang="tr-TR" dirty="0">
              <a:solidFill>
                <a:schemeClr val="bg1"/>
              </a:solidFill>
              <a:latin typeface="Century Gothic" panose="020B0502020202020204" pitchFamily="34" charset="0"/>
            </a:endParaRPr>
          </a:p>
        </p:txBody>
      </p:sp>
      <p:sp>
        <p:nvSpPr>
          <p:cNvPr id="3" name="İçerik Yer Tutucusu 2"/>
          <p:cNvSpPr>
            <a:spLocks noGrp="1"/>
          </p:cNvSpPr>
          <p:nvPr>
            <p:ph idx="1"/>
          </p:nvPr>
        </p:nvSpPr>
        <p:spPr>
          <a:xfrm>
            <a:off x="896112" y="1629591"/>
            <a:ext cx="6331406" cy="5359932"/>
          </a:xfrm>
        </p:spPr>
        <p:txBody>
          <a:bodyPr>
            <a:noAutofit/>
          </a:bodyPr>
          <a:lstStyle/>
          <a:p>
            <a:pPr algn="just">
              <a:lnSpc>
                <a:spcPct val="170000"/>
              </a:lnSpc>
              <a:buFont typeface="Wingdings" panose="05000000000000000000" pitchFamily="2" charset="2"/>
              <a:buChar char="v"/>
            </a:pPr>
            <a:r>
              <a:rPr lang="tr-TR" sz="2000" dirty="0"/>
              <a:t> Sorumluluk sahibi çocuklar kendi kararlarını verebilen, karar alırken ellerindeki kaynakları kullanabilen, değer yargılarını gözeten, bağımsız davranabilen, kendine güvenen, başkalarının haklarını çiğnemeden kendi ihtiyaçlarını karşılayabilen çocuklardır. Yaptığı işi sonuna kadar götüren ve yapmakta olduğu bir davranışın olası sonuçlarına katlanmayı göze alan çocuğa sorumluluk sahibi çocuk olarak bakabiliriz.</a:t>
            </a:r>
          </a:p>
        </p:txBody>
      </p:sp>
      <p:graphicFrame>
        <p:nvGraphicFramePr>
          <p:cNvPr id="2" name="Diyagram 1"/>
          <p:cNvGraphicFramePr/>
          <p:nvPr>
            <p:extLst>
              <p:ext uri="{D42A27DB-BD31-4B8C-83A1-F6EECF244321}">
                <p14:modId xmlns:p14="http://schemas.microsoft.com/office/powerpoint/2010/main" val="246075579"/>
              </p:ext>
            </p:extLst>
          </p:nvPr>
        </p:nvGraphicFramePr>
        <p:xfrm>
          <a:off x="1394209" y="983260"/>
          <a:ext cx="9603643" cy="6463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03298" y="2340701"/>
            <a:ext cx="3607497" cy="3877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0516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xmlns=""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6</a:t>
            </a:fld>
            <a:endParaRPr lang="tr-TR" dirty="0">
              <a:solidFill>
                <a:schemeClr val="bg1"/>
              </a:solidFill>
              <a:latin typeface="Century Gothic" panose="020B0502020202020204" pitchFamily="34" charset="0"/>
            </a:endParaRPr>
          </a:p>
        </p:txBody>
      </p:sp>
      <p:graphicFrame>
        <p:nvGraphicFramePr>
          <p:cNvPr id="2" name="İçerik Yer Tutucusu 1"/>
          <p:cNvGraphicFramePr>
            <a:graphicFrameLocks noGrp="1"/>
          </p:cNvGraphicFramePr>
          <p:nvPr>
            <p:ph idx="1"/>
            <p:extLst>
              <p:ext uri="{D42A27DB-BD31-4B8C-83A1-F6EECF244321}">
                <p14:modId xmlns:p14="http://schemas.microsoft.com/office/powerpoint/2010/main" val="3830269855"/>
              </p:ext>
            </p:extLst>
          </p:nvPr>
        </p:nvGraphicFramePr>
        <p:xfrm>
          <a:off x="864296" y="1652172"/>
          <a:ext cx="10258816" cy="50884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Diyagram 3"/>
          <p:cNvGraphicFramePr/>
          <p:nvPr>
            <p:extLst>
              <p:ext uri="{D42A27DB-BD31-4B8C-83A1-F6EECF244321}">
                <p14:modId xmlns:p14="http://schemas.microsoft.com/office/powerpoint/2010/main" val="214580296"/>
              </p:ext>
            </p:extLst>
          </p:nvPr>
        </p:nvGraphicFramePr>
        <p:xfrm>
          <a:off x="2066793" y="504800"/>
          <a:ext cx="7966553" cy="64633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1288473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xmlns=""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7</a:t>
            </a:fld>
            <a:endParaRPr lang="tr-TR" dirty="0">
              <a:solidFill>
                <a:schemeClr val="bg1"/>
              </a:solidFill>
              <a:latin typeface="Century Gothic" panose="020B0502020202020204" pitchFamily="34" charset="0"/>
            </a:endParaRPr>
          </a:p>
        </p:txBody>
      </p:sp>
      <p:sp>
        <p:nvSpPr>
          <p:cNvPr id="2" name="Dikdörtgen 1"/>
          <p:cNvSpPr/>
          <p:nvPr/>
        </p:nvSpPr>
        <p:spPr>
          <a:xfrm>
            <a:off x="1309600" y="1566129"/>
            <a:ext cx="9823319" cy="1815882"/>
          </a:xfrm>
          <a:prstGeom prst="rect">
            <a:avLst/>
          </a:prstGeom>
        </p:spPr>
        <p:txBody>
          <a:bodyPr wrap="square">
            <a:spAutoFit/>
          </a:bodyPr>
          <a:lstStyle/>
          <a:p>
            <a:pPr algn="ctr"/>
            <a:r>
              <a:rPr lang="tr-TR" sz="2800" b="1" dirty="0"/>
              <a:t>Sorumluluğu öğrenmek de tıpkı diğer becerileri öğrenmek gibidir. </a:t>
            </a:r>
          </a:p>
          <a:p>
            <a:pPr algn="ctr"/>
            <a:r>
              <a:rPr lang="tr-TR" sz="2800" b="1" dirty="0"/>
              <a:t>Çocuk  bir konuda ne kadar çok denerse o kadar çok başarılı olur.</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2291" y="3244240"/>
            <a:ext cx="1929008" cy="3127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09736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yagram 2"/>
          <p:cNvGraphicFramePr/>
          <p:nvPr>
            <p:extLst>
              <p:ext uri="{D42A27DB-BD31-4B8C-83A1-F6EECF244321}">
                <p14:modId xmlns:p14="http://schemas.microsoft.com/office/powerpoint/2010/main" val="695753741"/>
              </p:ext>
            </p:extLst>
          </p:nvPr>
        </p:nvGraphicFramePr>
        <p:xfrm>
          <a:off x="963460" y="1104161"/>
          <a:ext cx="10515600" cy="44824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Metin kutusu 3">
            <a:extLst>
              <a:ext uri="{FF2B5EF4-FFF2-40B4-BE49-F238E27FC236}">
                <a16:creationId xmlns:a16="http://schemas.microsoft.com/office/drawing/2014/main" xmlns=""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8</a:t>
            </a:fld>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20865159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99884" y="1897273"/>
            <a:ext cx="6923876" cy="2156440"/>
          </a:xfrm>
        </p:spPr>
        <p:txBody>
          <a:bodyPr>
            <a:noAutofit/>
          </a:bodyPr>
          <a:lstStyle/>
          <a:p>
            <a:pPr marL="0" indent="0" algn="just">
              <a:lnSpc>
                <a:spcPct val="150000"/>
              </a:lnSpc>
              <a:buNone/>
            </a:pPr>
            <a:r>
              <a:rPr lang="tr-TR" sz="1800" dirty="0"/>
              <a:t>	Çocuğun bağımsızlık ve sorumluluk hissetmesini engeller. Ebeveynler iyi niyetle yaklaştıklarını düşünerek çocukları için her şeyi yapmaları gerektiğine inanırlar ve onların bütün yaptıklarından kendilerini sorumlu hissederler. Yemeğinden giyimine, ev ödevlerinden hobi ve arkadaş seçimlerine kadar, çocuk adına her şeye karar verirler. Çünkü onlara göre çocukların davranışları kendi ebeveynliklerinin yeterliliğini yansıtır. Fakat çocuklarını bütün  olumsuz sonuçlardan korudukları için onların sorumluluk duygularının gelişmesini engelleler.</a:t>
            </a:r>
          </a:p>
        </p:txBody>
      </p:sp>
      <p:pic>
        <p:nvPicPr>
          <p:cNvPr id="2050" name="Picture 2" descr="Young family with little son together on grey ">
            <a:extLst>
              <a:ext uri="{FF2B5EF4-FFF2-40B4-BE49-F238E27FC236}">
                <a16:creationId xmlns:a16="http://schemas.microsoft.com/office/drawing/2014/main" xmlns="" id="{981760B8-738A-1A1D-0182-49CC5CFF12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6648" y="2242076"/>
            <a:ext cx="4023455" cy="268016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Metin kutusu 5">
            <a:extLst>
              <a:ext uri="{FF2B5EF4-FFF2-40B4-BE49-F238E27FC236}">
                <a16:creationId xmlns:a16="http://schemas.microsoft.com/office/drawing/2014/main" xmlns="" id="{31D825DE-C360-9F0F-73E8-2F2B134C74AF}"/>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9</a:t>
            </a:fld>
            <a:endParaRPr lang="tr-TR" dirty="0">
              <a:solidFill>
                <a:schemeClr val="bg1"/>
              </a:solidFill>
              <a:latin typeface="Century Gothic" panose="020B0502020202020204" pitchFamily="34" charset="0"/>
            </a:endParaRPr>
          </a:p>
        </p:txBody>
      </p:sp>
      <p:graphicFrame>
        <p:nvGraphicFramePr>
          <p:cNvPr id="2" name="Diyagram 1"/>
          <p:cNvGraphicFramePr/>
          <p:nvPr>
            <p:extLst>
              <p:ext uri="{D42A27DB-BD31-4B8C-83A1-F6EECF244321}">
                <p14:modId xmlns:p14="http://schemas.microsoft.com/office/powerpoint/2010/main" val="3283532712"/>
              </p:ext>
            </p:extLst>
          </p:nvPr>
        </p:nvGraphicFramePr>
        <p:xfrm>
          <a:off x="1427397" y="774951"/>
          <a:ext cx="9107163" cy="64633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081986350"/>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2E142A2C-CD16-42D6-873A-C26D2A0506FA}" vid="{1BDDFF52-6CD6-40A5-AB3C-68EB2F1E4D0A}"/>
    </a:ext>
  </a:extLst>
</a:theme>
</file>

<file path=ppt/theme/theme2.xml><?xml version="1.0" encoding="utf-8"?>
<a:theme xmlns:a="http://schemas.openxmlformats.org/drawingml/2006/main" name="1_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2E142A2C-CD16-42D6-873A-C26D2A0506FA}" vid="{1BDDFF52-6CD6-40A5-AB3C-68EB2F1E4D0A}"/>
    </a:ext>
  </a:ext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899</TotalTime>
  <Words>695</Words>
  <Application>Microsoft Office PowerPoint</Application>
  <PresentationFormat>Özel</PresentationFormat>
  <Paragraphs>97</Paragraphs>
  <Slides>21</Slides>
  <Notes>3</Notes>
  <HiddenSlides>0</HiddenSlides>
  <MMClips>0</MMClips>
  <ScaleCrop>false</ScaleCrop>
  <HeadingPairs>
    <vt:vector size="4" baseType="variant">
      <vt:variant>
        <vt:lpstr>Tema</vt:lpstr>
      </vt:variant>
      <vt:variant>
        <vt:i4>2</vt:i4>
      </vt:variant>
      <vt:variant>
        <vt:lpstr>Slayt Başlıkları</vt:lpstr>
      </vt:variant>
      <vt:variant>
        <vt:i4>21</vt:i4>
      </vt:variant>
    </vt:vector>
  </HeadingPairs>
  <TitlesOfParts>
    <vt:vector size="23" baseType="lpstr">
      <vt:lpstr>Office Teması</vt:lpstr>
      <vt:lpstr>1_Office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 1) Bilgilendirme </vt:lpstr>
      <vt:lpstr>    2)Takip</vt:lpstr>
      <vt:lpstr>PowerPoint Sunusu</vt:lpstr>
      <vt:lpstr>PowerPoint Sunusu</vt:lpstr>
      <vt:lpstr>PowerPoint Sunusu</vt:lpstr>
      <vt:lpstr>PowerPoint Sunusu</vt:lpstr>
      <vt:lpstr>PowerPoint Sunusu</vt:lpstr>
      <vt:lpstr>PowerPoint Sunusu</vt:lpstr>
      <vt:lpstr>Katılımınız için teşekkür ederiz.</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MUSTAFA NAVAKUŞU</dc:creator>
  <cp:lastModifiedBy>Acer</cp:lastModifiedBy>
  <cp:revision>117</cp:revision>
  <dcterms:created xsi:type="dcterms:W3CDTF">2024-09-25T10:31:05Z</dcterms:created>
  <dcterms:modified xsi:type="dcterms:W3CDTF">2024-12-10T17:56:27Z</dcterms:modified>
</cp:coreProperties>
</file>