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67" r:id="rId4"/>
    <p:sldId id="342" r:id="rId5"/>
    <p:sldId id="343" r:id="rId6"/>
    <p:sldId id="347" r:id="rId7"/>
    <p:sldId id="273" r:id="rId8"/>
    <p:sldId id="279" r:id="rId9"/>
    <p:sldId id="280" r:id="rId10"/>
    <p:sldId id="281" r:id="rId11"/>
    <p:sldId id="341" r:id="rId12"/>
    <p:sldId id="339" r:id="rId13"/>
    <p:sldId id="282" r:id="rId14"/>
    <p:sldId id="283" r:id="rId15"/>
    <p:sldId id="284" r:id="rId16"/>
    <p:sldId id="348" r:id="rId17"/>
    <p:sldId id="349" r:id="rId18"/>
    <p:sldId id="350" r:id="rId19"/>
    <p:sldId id="351" r:id="rId20"/>
    <p:sldId id="352" r:id="rId21"/>
    <p:sldId id="297" r:id="rId22"/>
    <p:sldId id="338" r:id="rId23"/>
    <p:sldId id="340" r:id="rId2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78AA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C882A6B-12D3-4B9C-9024-9ECB33DEA418}" v="7" dt="2024-10-14T20:32:29.7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062" y="5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3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STAFA NAVAKUŞU" userId="f0427bc5db11cc10" providerId="LiveId" clId="{1A9AA0EF-4A3D-4531-9BFA-2F162D3D5486}"/>
    <pc:docChg chg="modSld">
      <pc:chgData name="MUSTAFA NAVAKUŞU" userId="f0427bc5db11cc10" providerId="LiveId" clId="{1A9AA0EF-4A3D-4531-9BFA-2F162D3D5486}" dt="2024-09-26T12:03:52.183" v="8" actId="20577"/>
      <pc:docMkLst>
        <pc:docMk/>
      </pc:docMkLst>
      <pc:sldChg chg="modSp mod">
        <pc:chgData name="MUSTAFA NAVAKUŞU" userId="f0427bc5db11cc10" providerId="LiveId" clId="{1A9AA0EF-4A3D-4531-9BFA-2F162D3D5486}" dt="2024-09-26T12:03:52.183" v="8" actId="20577"/>
        <pc:sldMkLst>
          <pc:docMk/>
          <pc:sldMk cId="1128847319" sldId="263"/>
        </pc:sldMkLst>
        <pc:spChg chg="mod">
          <ac:chgData name="MUSTAFA NAVAKUŞU" userId="f0427bc5db11cc10" providerId="LiveId" clId="{1A9AA0EF-4A3D-4531-9BFA-2F162D3D5486}" dt="2024-09-26T12:03:52.183" v="8" actId="20577"/>
          <ac:spMkLst>
            <pc:docMk/>
            <pc:sldMk cId="1128847319" sldId="263"/>
            <ac:spMk id="3" creationId="{36BD2D7D-9524-8936-45DC-DE6E252DEB50}"/>
          </ac:spMkLst>
        </pc:spChg>
      </pc:sldChg>
      <pc:sldChg chg="modSp mod">
        <pc:chgData name="MUSTAFA NAVAKUŞU" userId="f0427bc5db11cc10" providerId="LiveId" clId="{1A9AA0EF-4A3D-4531-9BFA-2F162D3D5486}" dt="2024-09-26T11:36:16.865" v="7" actId="1036"/>
        <pc:sldMkLst>
          <pc:docMk/>
          <pc:sldMk cId="3392815246" sldId="266"/>
        </pc:sldMkLst>
        <pc:spChg chg="mod">
          <ac:chgData name="MUSTAFA NAVAKUŞU" userId="f0427bc5db11cc10" providerId="LiveId" clId="{1A9AA0EF-4A3D-4531-9BFA-2F162D3D5486}" dt="2024-09-26T11:36:16.865" v="7" actId="1036"/>
          <ac:spMkLst>
            <pc:docMk/>
            <pc:sldMk cId="3392815246" sldId="266"/>
            <ac:spMk id="2" creationId="{AADD7160-BA4D-826B-EFF0-F5306AB4E216}"/>
          </ac:spMkLst>
        </pc:spChg>
      </pc:sldChg>
    </pc:docChg>
  </pc:docChgLst>
  <pc:docChgLst>
    <pc:chgData name="MUSTAFA NAVAKUŞU" userId="f0427bc5db11cc10" providerId="LiveId" clId="{BC882A6B-12D3-4B9C-9024-9ECB33DEA418}"/>
    <pc:docChg chg="undo custSel addSld modSld modMainMaster">
      <pc:chgData name="MUSTAFA NAVAKUŞU" userId="f0427bc5db11cc10" providerId="LiveId" clId="{BC882A6B-12D3-4B9C-9024-9ECB33DEA418}" dt="2024-10-14T20:32:33.445" v="82" actId="962"/>
      <pc:docMkLst>
        <pc:docMk/>
      </pc:docMkLst>
      <pc:sldChg chg="addSp delSp modSp mod setBg">
        <pc:chgData name="MUSTAFA NAVAKUŞU" userId="f0427bc5db11cc10" providerId="LiveId" clId="{BC882A6B-12D3-4B9C-9024-9ECB33DEA418}" dt="2024-10-14T20:32:33.445" v="82" actId="962"/>
        <pc:sldMkLst>
          <pc:docMk/>
          <pc:sldMk cId="3129434658" sldId="256"/>
        </pc:sldMkLst>
        <pc:picChg chg="add mod">
          <ac:chgData name="MUSTAFA NAVAKUŞU" userId="f0427bc5db11cc10" providerId="LiveId" clId="{BC882A6B-12D3-4B9C-9024-9ECB33DEA418}" dt="2024-10-14T20:32:33.445" v="82" actId="962"/>
          <ac:picMkLst>
            <pc:docMk/>
            <pc:sldMk cId="3129434658" sldId="256"/>
            <ac:picMk id="3" creationId="{F260829C-5C59-757E-B82B-C379ECF12257}"/>
          </ac:picMkLst>
        </pc:picChg>
        <pc:picChg chg="del">
          <ac:chgData name="MUSTAFA NAVAKUŞU" userId="f0427bc5db11cc10" providerId="LiveId" clId="{BC882A6B-12D3-4B9C-9024-9ECB33DEA418}" dt="2024-10-14T20:30:26.598" v="48" actId="478"/>
          <ac:picMkLst>
            <pc:docMk/>
            <pc:sldMk cId="3129434658" sldId="256"/>
            <ac:picMk id="11" creationId="{0C04C2E2-7BCB-4295-D331-6A1CBE5EC835}"/>
          </ac:picMkLst>
        </pc:picChg>
      </pc:sldChg>
      <pc:sldChg chg="delSp modSp mod">
        <pc:chgData name="MUSTAFA NAVAKUŞU" userId="f0427bc5db11cc10" providerId="LiveId" clId="{BC882A6B-12D3-4B9C-9024-9ECB33DEA418}" dt="2024-10-14T20:19:11.574" v="19" actId="20577"/>
        <pc:sldMkLst>
          <pc:docMk/>
          <pc:sldMk cId="4119265688" sldId="257"/>
        </pc:sldMkLst>
        <pc:spChg chg="mod">
          <ac:chgData name="MUSTAFA NAVAKUŞU" userId="f0427bc5db11cc10" providerId="LiveId" clId="{BC882A6B-12D3-4B9C-9024-9ECB33DEA418}" dt="2024-10-14T20:19:11.574" v="19" actId="20577"/>
          <ac:spMkLst>
            <pc:docMk/>
            <pc:sldMk cId="4119265688" sldId="257"/>
            <ac:spMk id="2" creationId="{181B5CAA-DDC4-7397-41BC-37CCB0BCBB7F}"/>
          </ac:spMkLst>
        </pc:spChg>
        <pc:spChg chg="del">
          <ac:chgData name="MUSTAFA NAVAKUŞU" userId="f0427bc5db11cc10" providerId="LiveId" clId="{BC882A6B-12D3-4B9C-9024-9ECB33DEA418}" dt="2024-10-14T20:18:59.705" v="0" actId="478"/>
          <ac:spMkLst>
            <pc:docMk/>
            <pc:sldMk cId="4119265688" sldId="257"/>
            <ac:spMk id="3" creationId="{F0B2C6F8-C4B7-72F4-EC5A-837977896307}"/>
          </ac:spMkLst>
        </pc:spChg>
      </pc:sldChg>
      <pc:sldChg chg="delSp mod">
        <pc:chgData name="MUSTAFA NAVAKUŞU" userId="f0427bc5db11cc10" providerId="LiveId" clId="{BC882A6B-12D3-4B9C-9024-9ECB33DEA418}" dt="2024-10-14T20:19:30.798" v="21" actId="478"/>
        <pc:sldMkLst>
          <pc:docMk/>
          <pc:sldMk cId="1273640291" sldId="258"/>
        </pc:sldMkLst>
        <pc:spChg chg="del">
          <ac:chgData name="MUSTAFA NAVAKUŞU" userId="f0427bc5db11cc10" providerId="LiveId" clId="{BC882A6B-12D3-4B9C-9024-9ECB33DEA418}" dt="2024-10-14T20:19:30.798" v="21" actId="478"/>
          <ac:spMkLst>
            <pc:docMk/>
            <pc:sldMk cId="1273640291" sldId="258"/>
            <ac:spMk id="2" creationId="{93590552-735E-46D6-23BA-80C24AFE74B6}"/>
          </ac:spMkLst>
        </pc:spChg>
        <pc:spChg chg="del">
          <ac:chgData name="MUSTAFA NAVAKUŞU" userId="f0427bc5db11cc10" providerId="LiveId" clId="{BC882A6B-12D3-4B9C-9024-9ECB33DEA418}" dt="2024-10-14T20:19:28.905" v="20" actId="478"/>
          <ac:spMkLst>
            <pc:docMk/>
            <pc:sldMk cId="1273640291" sldId="258"/>
            <ac:spMk id="8" creationId="{97043D3F-3D57-743E-480C-E820BE18020E}"/>
          </ac:spMkLst>
        </pc:spChg>
      </pc:sldChg>
      <pc:sldChg chg="delSp mod">
        <pc:chgData name="MUSTAFA NAVAKUŞU" userId="f0427bc5db11cc10" providerId="LiveId" clId="{BC882A6B-12D3-4B9C-9024-9ECB33DEA418}" dt="2024-10-14T20:19:35.091" v="23" actId="478"/>
        <pc:sldMkLst>
          <pc:docMk/>
          <pc:sldMk cId="1664509292" sldId="259"/>
        </pc:sldMkLst>
        <pc:spChg chg="del">
          <ac:chgData name="MUSTAFA NAVAKUŞU" userId="f0427bc5db11cc10" providerId="LiveId" clId="{BC882A6B-12D3-4B9C-9024-9ECB33DEA418}" dt="2024-10-14T20:19:35.091" v="23" actId="478"/>
          <ac:spMkLst>
            <pc:docMk/>
            <pc:sldMk cId="1664509292" sldId="259"/>
            <ac:spMk id="2" creationId="{EE520F10-B222-ADCF-1463-5DA53C4B563B}"/>
          </ac:spMkLst>
        </pc:spChg>
        <pc:spChg chg="del">
          <ac:chgData name="MUSTAFA NAVAKUŞU" userId="f0427bc5db11cc10" providerId="LiveId" clId="{BC882A6B-12D3-4B9C-9024-9ECB33DEA418}" dt="2024-10-14T20:19:33.734" v="22" actId="478"/>
          <ac:spMkLst>
            <pc:docMk/>
            <pc:sldMk cId="1664509292" sldId="259"/>
            <ac:spMk id="3" creationId="{2A518918-AE51-05E2-73E6-F75EA8C49192}"/>
          </ac:spMkLst>
        </pc:spChg>
      </pc:sldChg>
      <pc:sldChg chg="delSp mod">
        <pc:chgData name="MUSTAFA NAVAKUŞU" userId="f0427bc5db11cc10" providerId="LiveId" clId="{BC882A6B-12D3-4B9C-9024-9ECB33DEA418}" dt="2024-10-14T20:19:54.277" v="25" actId="478"/>
        <pc:sldMkLst>
          <pc:docMk/>
          <pc:sldMk cId="3803291091" sldId="260"/>
        </pc:sldMkLst>
        <pc:spChg chg="del">
          <ac:chgData name="MUSTAFA NAVAKUŞU" userId="f0427bc5db11cc10" providerId="LiveId" clId="{BC882A6B-12D3-4B9C-9024-9ECB33DEA418}" dt="2024-10-14T20:19:54.277" v="25" actId="478"/>
          <ac:spMkLst>
            <pc:docMk/>
            <pc:sldMk cId="3803291091" sldId="260"/>
            <ac:spMk id="2" creationId="{C56DE1B9-98B5-9FA1-1F9E-6976E5EE1175}"/>
          </ac:spMkLst>
        </pc:spChg>
        <pc:picChg chg="del">
          <ac:chgData name="MUSTAFA NAVAKUŞU" userId="f0427bc5db11cc10" providerId="LiveId" clId="{BC882A6B-12D3-4B9C-9024-9ECB33DEA418}" dt="2024-10-14T20:19:52.670" v="24" actId="478"/>
          <ac:picMkLst>
            <pc:docMk/>
            <pc:sldMk cId="3803291091" sldId="260"/>
            <ac:picMk id="4" creationId="{7E5B599D-DE3E-4465-9301-1ABB8C806EA9}"/>
          </ac:picMkLst>
        </pc:picChg>
      </pc:sldChg>
      <pc:sldChg chg="delSp mod">
        <pc:chgData name="MUSTAFA NAVAKUŞU" userId="f0427bc5db11cc10" providerId="LiveId" clId="{BC882A6B-12D3-4B9C-9024-9ECB33DEA418}" dt="2024-10-14T20:20:05.752" v="28" actId="478"/>
        <pc:sldMkLst>
          <pc:docMk/>
          <pc:sldMk cId="375051664" sldId="262"/>
        </pc:sldMkLst>
        <pc:spChg chg="del">
          <ac:chgData name="MUSTAFA NAVAKUŞU" userId="f0427bc5db11cc10" providerId="LiveId" clId="{BC882A6B-12D3-4B9C-9024-9ECB33DEA418}" dt="2024-10-14T20:20:02.909" v="26" actId="478"/>
          <ac:spMkLst>
            <pc:docMk/>
            <pc:sldMk cId="375051664" sldId="262"/>
            <ac:spMk id="2" creationId="{AADD7160-BA4D-826B-EFF0-F5306AB4E216}"/>
          </ac:spMkLst>
        </pc:spChg>
        <pc:spChg chg="del">
          <ac:chgData name="MUSTAFA NAVAKUŞU" userId="f0427bc5db11cc10" providerId="LiveId" clId="{BC882A6B-12D3-4B9C-9024-9ECB33DEA418}" dt="2024-10-14T20:20:04.117" v="27" actId="478"/>
          <ac:spMkLst>
            <pc:docMk/>
            <pc:sldMk cId="375051664" sldId="262"/>
            <ac:spMk id="3" creationId="{D642E688-1B1E-9BB5-8946-5D2F14057B9D}"/>
          </ac:spMkLst>
        </pc:spChg>
        <pc:spChg chg="del">
          <ac:chgData name="MUSTAFA NAVAKUŞU" userId="f0427bc5db11cc10" providerId="LiveId" clId="{BC882A6B-12D3-4B9C-9024-9ECB33DEA418}" dt="2024-10-14T20:20:05.752" v="28" actId="478"/>
          <ac:spMkLst>
            <pc:docMk/>
            <pc:sldMk cId="375051664" sldId="262"/>
            <ac:spMk id="4" creationId="{E3F56D43-9F76-A721-031A-C7675418AEF9}"/>
          </ac:spMkLst>
        </pc:spChg>
      </pc:sldChg>
      <pc:sldChg chg="delSp mod">
        <pc:chgData name="MUSTAFA NAVAKUŞU" userId="f0427bc5db11cc10" providerId="LiveId" clId="{BC882A6B-12D3-4B9C-9024-9ECB33DEA418}" dt="2024-10-14T20:20:11.029" v="31" actId="478"/>
        <pc:sldMkLst>
          <pc:docMk/>
          <pc:sldMk cId="1128847319" sldId="263"/>
        </pc:sldMkLst>
        <pc:spChg chg="del">
          <ac:chgData name="MUSTAFA NAVAKUŞU" userId="f0427bc5db11cc10" providerId="LiveId" clId="{BC882A6B-12D3-4B9C-9024-9ECB33DEA418}" dt="2024-10-14T20:20:08.571" v="29" actId="478"/>
          <ac:spMkLst>
            <pc:docMk/>
            <pc:sldMk cId="1128847319" sldId="263"/>
            <ac:spMk id="2" creationId="{AADD7160-BA4D-826B-EFF0-F5306AB4E216}"/>
          </ac:spMkLst>
        </pc:spChg>
        <pc:spChg chg="del">
          <ac:chgData name="MUSTAFA NAVAKUŞU" userId="f0427bc5db11cc10" providerId="LiveId" clId="{BC882A6B-12D3-4B9C-9024-9ECB33DEA418}" dt="2024-10-14T20:20:09.931" v="30" actId="478"/>
          <ac:spMkLst>
            <pc:docMk/>
            <pc:sldMk cId="1128847319" sldId="263"/>
            <ac:spMk id="3" creationId="{36BD2D7D-9524-8936-45DC-DE6E252DEB50}"/>
          </ac:spMkLst>
        </pc:spChg>
        <pc:spChg chg="del">
          <ac:chgData name="MUSTAFA NAVAKUŞU" userId="f0427bc5db11cc10" providerId="LiveId" clId="{BC882A6B-12D3-4B9C-9024-9ECB33DEA418}" dt="2024-10-14T20:20:11.029" v="31" actId="478"/>
          <ac:spMkLst>
            <pc:docMk/>
            <pc:sldMk cId="1128847319" sldId="263"/>
            <ac:spMk id="4" creationId="{E769B705-FB59-9D36-0E81-8059BEE91EBA}"/>
          </ac:spMkLst>
        </pc:spChg>
      </pc:sldChg>
      <pc:sldChg chg="delSp mod">
        <pc:chgData name="MUSTAFA NAVAKUŞU" userId="f0427bc5db11cc10" providerId="LiveId" clId="{BC882A6B-12D3-4B9C-9024-9ECB33DEA418}" dt="2024-10-14T20:20:15.464" v="34" actId="478"/>
        <pc:sldMkLst>
          <pc:docMk/>
          <pc:sldMk cId="1380973674" sldId="264"/>
        </pc:sldMkLst>
        <pc:spChg chg="del">
          <ac:chgData name="MUSTAFA NAVAKUŞU" userId="f0427bc5db11cc10" providerId="LiveId" clId="{BC882A6B-12D3-4B9C-9024-9ECB33DEA418}" dt="2024-10-14T20:20:14.207" v="33" actId="478"/>
          <ac:spMkLst>
            <pc:docMk/>
            <pc:sldMk cId="1380973674" sldId="264"/>
            <ac:spMk id="2" creationId="{AADD7160-BA4D-826B-EFF0-F5306AB4E216}"/>
          </ac:spMkLst>
        </pc:spChg>
        <pc:spChg chg="del">
          <ac:chgData name="MUSTAFA NAVAKUŞU" userId="f0427bc5db11cc10" providerId="LiveId" clId="{BC882A6B-12D3-4B9C-9024-9ECB33DEA418}" dt="2024-10-14T20:20:13.527" v="32" actId="478"/>
          <ac:spMkLst>
            <pc:docMk/>
            <pc:sldMk cId="1380973674" sldId="264"/>
            <ac:spMk id="3" creationId="{0B7EC18A-6E34-27B9-6A9D-91B9E7F8C13C}"/>
          </ac:spMkLst>
        </pc:spChg>
        <pc:spChg chg="del">
          <ac:chgData name="MUSTAFA NAVAKUŞU" userId="f0427bc5db11cc10" providerId="LiveId" clId="{BC882A6B-12D3-4B9C-9024-9ECB33DEA418}" dt="2024-10-14T20:20:15.464" v="34" actId="478"/>
          <ac:spMkLst>
            <pc:docMk/>
            <pc:sldMk cId="1380973674" sldId="264"/>
            <ac:spMk id="4" creationId="{3A63CB80-97F4-5482-A2BA-D362C35219E9}"/>
          </ac:spMkLst>
        </pc:spChg>
      </pc:sldChg>
      <pc:sldChg chg="delSp mod">
        <pc:chgData name="MUSTAFA NAVAKUŞU" userId="f0427bc5db11cc10" providerId="LiveId" clId="{BC882A6B-12D3-4B9C-9024-9ECB33DEA418}" dt="2024-10-14T20:20:20.396" v="37" actId="478"/>
        <pc:sldMkLst>
          <pc:docMk/>
          <pc:sldMk cId="4180399631" sldId="265"/>
        </pc:sldMkLst>
        <pc:spChg chg="del">
          <ac:chgData name="MUSTAFA NAVAKUŞU" userId="f0427bc5db11cc10" providerId="LiveId" clId="{BC882A6B-12D3-4B9C-9024-9ECB33DEA418}" dt="2024-10-14T20:20:18.539" v="35" actId="478"/>
          <ac:spMkLst>
            <pc:docMk/>
            <pc:sldMk cId="4180399631" sldId="265"/>
            <ac:spMk id="2" creationId="{AADD7160-BA4D-826B-EFF0-F5306AB4E216}"/>
          </ac:spMkLst>
        </pc:spChg>
        <pc:spChg chg="del">
          <ac:chgData name="MUSTAFA NAVAKUŞU" userId="f0427bc5db11cc10" providerId="LiveId" clId="{BC882A6B-12D3-4B9C-9024-9ECB33DEA418}" dt="2024-10-14T20:20:19.212" v="36" actId="478"/>
          <ac:spMkLst>
            <pc:docMk/>
            <pc:sldMk cId="4180399631" sldId="265"/>
            <ac:spMk id="3" creationId="{63F1C039-5B2A-A995-8E08-06EF19DBBC2F}"/>
          </ac:spMkLst>
        </pc:spChg>
        <pc:spChg chg="del">
          <ac:chgData name="MUSTAFA NAVAKUŞU" userId="f0427bc5db11cc10" providerId="LiveId" clId="{BC882A6B-12D3-4B9C-9024-9ECB33DEA418}" dt="2024-10-14T20:20:20.396" v="37" actId="478"/>
          <ac:spMkLst>
            <pc:docMk/>
            <pc:sldMk cId="4180399631" sldId="265"/>
            <ac:spMk id="4" creationId="{D649A118-2A1B-25B9-E940-CDD8DD939A53}"/>
          </ac:spMkLst>
        </pc:spChg>
      </pc:sldChg>
      <pc:sldChg chg="addSp delSp mod">
        <pc:chgData name="MUSTAFA NAVAKUŞU" userId="f0427bc5db11cc10" providerId="LiveId" clId="{BC882A6B-12D3-4B9C-9024-9ECB33DEA418}" dt="2024-10-14T20:20:34.613" v="47" actId="478"/>
        <pc:sldMkLst>
          <pc:docMk/>
          <pc:sldMk cId="3392815246" sldId="266"/>
        </pc:sldMkLst>
        <pc:spChg chg="add del">
          <ac:chgData name="MUSTAFA NAVAKUŞU" userId="f0427bc5db11cc10" providerId="LiveId" clId="{BC882A6B-12D3-4B9C-9024-9ECB33DEA418}" dt="2024-10-14T20:20:34.171" v="46" actId="478"/>
          <ac:spMkLst>
            <pc:docMk/>
            <pc:sldMk cId="3392815246" sldId="266"/>
            <ac:spMk id="2" creationId="{AADD7160-BA4D-826B-EFF0-F5306AB4E216}"/>
          </ac:spMkLst>
        </pc:spChg>
        <pc:spChg chg="add del">
          <ac:chgData name="MUSTAFA NAVAKUŞU" userId="f0427bc5db11cc10" providerId="LiveId" clId="{BC882A6B-12D3-4B9C-9024-9ECB33DEA418}" dt="2024-10-14T20:20:33.544" v="44" actId="478"/>
          <ac:spMkLst>
            <pc:docMk/>
            <pc:sldMk cId="3392815246" sldId="266"/>
            <ac:spMk id="8" creationId="{444043BB-7420-DCA5-9E11-01256E8C2280}"/>
          </ac:spMkLst>
        </pc:spChg>
        <pc:spChg chg="add del">
          <ac:chgData name="MUSTAFA NAVAKUŞU" userId="f0427bc5db11cc10" providerId="LiveId" clId="{BC882A6B-12D3-4B9C-9024-9ECB33DEA418}" dt="2024-10-14T20:20:33.172" v="43" actId="478"/>
          <ac:spMkLst>
            <pc:docMk/>
            <pc:sldMk cId="3392815246" sldId="266"/>
            <ac:spMk id="9" creationId="{321A3A14-690E-C0BE-2420-51BE7AAE9686}"/>
          </ac:spMkLst>
        </pc:spChg>
        <pc:spChg chg="add del">
          <ac:chgData name="MUSTAFA NAVAKUŞU" userId="f0427bc5db11cc10" providerId="LiveId" clId="{BC882A6B-12D3-4B9C-9024-9ECB33DEA418}" dt="2024-10-14T20:20:33.861" v="45" actId="478"/>
          <ac:spMkLst>
            <pc:docMk/>
            <pc:sldMk cId="3392815246" sldId="266"/>
            <ac:spMk id="10" creationId="{0DC9976E-14AE-43BE-432B-2CCE9BC0D0F0}"/>
          </ac:spMkLst>
        </pc:spChg>
        <pc:picChg chg="add del">
          <ac:chgData name="MUSTAFA NAVAKUŞU" userId="f0427bc5db11cc10" providerId="LiveId" clId="{BC882A6B-12D3-4B9C-9024-9ECB33DEA418}" dt="2024-10-14T20:20:34.613" v="47" actId="478"/>
          <ac:picMkLst>
            <pc:docMk/>
            <pc:sldMk cId="3392815246" sldId="266"/>
            <ac:picMk id="7" creationId="{1968B6A6-833D-0F32-41E4-6993678E9FDD}"/>
          </ac:picMkLst>
        </pc:picChg>
      </pc:sldChg>
      <pc:sldChg chg="addSp modSp add mod">
        <pc:chgData name="MUSTAFA NAVAKUŞU" userId="f0427bc5db11cc10" providerId="LiveId" clId="{BC882A6B-12D3-4B9C-9024-9ECB33DEA418}" dt="2024-10-14T20:32:17.131" v="79" actId="20577"/>
        <pc:sldMkLst>
          <pc:docMk/>
          <pc:sldMk cId="4108283002" sldId="267"/>
        </pc:sldMkLst>
        <pc:spChg chg="add mod">
          <ac:chgData name="MUSTAFA NAVAKUŞU" userId="f0427bc5db11cc10" providerId="LiveId" clId="{BC882A6B-12D3-4B9C-9024-9ECB33DEA418}" dt="2024-10-14T20:31:42.735" v="53"/>
          <ac:spMkLst>
            <pc:docMk/>
            <pc:sldMk cId="4108283002" sldId="267"/>
            <ac:spMk id="2" creationId="{91E8E24D-F243-0EA7-F5B4-826C94D97F51}"/>
          </ac:spMkLst>
        </pc:spChg>
        <pc:spChg chg="add mod">
          <ac:chgData name="MUSTAFA NAVAKUŞU" userId="f0427bc5db11cc10" providerId="LiveId" clId="{BC882A6B-12D3-4B9C-9024-9ECB33DEA418}" dt="2024-10-14T20:32:17.131" v="79" actId="20577"/>
          <ac:spMkLst>
            <pc:docMk/>
            <pc:sldMk cId="4108283002" sldId="267"/>
            <ac:spMk id="3" creationId="{C336FC8A-760E-A0B6-CAC8-254CBE0AD59F}"/>
          </ac:spMkLst>
        </pc:spChg>
      </pc:sldChg>
      <pc:sldMasterChg chg="setBg modSldLayout">
        <pc:chgData name="MUSTAFA NAVAKUŞU" userId="f0427bc5db11cc10" providerId="LiveId" clId="{BC882A6B-12D3-4B9C-9024-9ECB33DEA418}" dt="2024-10-14T20:30:58.959" v="51"/>
        <pc:sldMasterMkLst>
          <pc:docMk/>
          <pc:sldMasterMk cId="495851375" sldId="2147483648"/>
        </pc:sldMasterMkLst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1723832080" sldId="2147483649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2752263073" sldId="2147483650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3967844902" sldId="2147483651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2406843442" sldId="2147483652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992063595" sldId="2147483653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777543947" sldId="2147483654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2208622374" sldId="2147483655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1705176317" sldId="2147483656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3976242153" sldId="2147483657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3612287879" sldId="2147483658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115186686" sldId="2147483659"/>
          </pc:sldLayoutMkLst>
        </pc:sldLayoutChg>
      </pc:sldMasterChg>
    </pc:docChg>
  </pc:docChgLst>
  <pc:docChgLst>
    <pc:chgData name="MUSTAFA NAVAKUŞU" userId="f0427bc5db11cc10" providerId="LiveId" clId="{3AB1AC44-1796-4426-B466-6B9D6D4B426B}"/>
    <pc:docChg chg="undo custSel addSld delSld modSld modMainMaster">
      <pc:chgData name="MUSTAFA NAVAKUŞU" userId="f0427bc5db11cc10" providerId="LiveId" clId="{3AB1AC44-1796-4426-B466-6B9D6D4B426B}" dt="2024-09-26T07:34:51.694" v="1793" actId="1038"/>
      <pc:docMkLst>
        <pc:docMk/>
      </pc:docMkLst>
      <pc:sldChg chg="addSp delSp modSp new mod setBg">
        <pc:chgData name="MUSTAFA NAVAKUŞU" userId="f0427bc5db11cc10" providerId="LiveId" clId="{3AB1AC44-1796-4426-B466-6B9D6D4B426B}" dt="2024-09-25T10:59:11.670" v="28" actId="962"/>
        <pc:sldMkLst>
          <pc:docMk/>
          <pc:sldMk cId="3129434658" sldId="256"/>
        </pc:sldMkLst>
        <pc:spChg chg="del">
          <ac:chgData name="MUSTAFA NAVAKUŞU" userId="f0427bc5db11cc10" providerId="LiveId" clId="{3AB1AC44-1796-4426-B466-6B9D6D4B426B}" dt="2024-09-25T10:31:08.699" v="1" actId="478"/>
          <ac:spMkLst>
            <pc:docMk/>
            <pc:sldMk cId="3129434658" sldId="256"/>
            <ac:spMk id="2" creationId="{DC522B94-B005-2668-6AFE-BE00A6DFF0F6}"/>
          </ac:spMkLst>
        </pc:spChg>
        <pc:spChg chg="del">
          <ac:chgData name="MUSTAFA NAVAKUŞU" userId="f0427bc5db11cc10" providerId="LiveId" clId="{3AB1AC44-1796-4426-B466-6B9D6D4B426B}" dt="2024-09-25T10:31:10.271" v="2" actId="478"/>
          <ac:spMkLst>
            <pc:docMk/>
            <pc:sldMk cId="3129434658" sldId="256"/>
            <ac:spMk id="3" creationId="{609355D0-69D3-EB66-CC50-A0C1370102C4}"/>
          </ac:spMkLst>
        </pc:spChg>
        <pc:picChg chg="add del mod">
          <ac:chgData name="MUSTAFA NAVAKUŞU" userId="f0427bc5db11cc10" providerId="LiveId" clId="{3AB1AC44-1796-4426-B466-6B9D6D4B426B}" dt="2024-09-25T10:33:22.687" v="17" actId="478"/>
          <ac:picMkLst>
            <pc:docMk/>
            <pc:sldMk cId="3129434658" sldId="256"/>
            <ac:picMk id="5" creationId="{D133A43E-A206-5A46-E0DD-892F10CC287F}"/>
          </ac:picMkLst>
        </pc:picChg>
        <pc:picChg chg="add del mod">
          <ac:chgData name="MUSTAFA NAVAKUŞU" userId="f0427bc5db11cc10" providerId="LiveId" clId="{3AB1AC44-1796-4426-B466-6B9D6D4B426B}" dt="2024-09-25T10:35:32.329" v="21" actId="478"/>
          <ac:picMkLst>
            <pc:docMk/>
            <pc:sldMk cId="3129434658" sldId="256"/>
            <ac:picMk id="7" creationId="{54B635F4-0A44-BC25-CBD2-08D54CAFD615}"/>
          </ac:picMkLst>
        </pc:picChg>
        <pc:picChg chg="add del mod">
          <ac:chgData name="MUSTAFA NAVAKUŞU" userId="f0427bc5db11cc10" providerId="LiveId" clId="{3AB1AC44-1796-4426-B466-6B9D6D4B426B}" dt="2024-09-25T10:56:51.745" v="25" actId="478"/>
          <ac:picMkLst>
            <pc:docMk/>
            <pc:sldMk cId="3129434658" sldId="256"/>
            <ac:picMk id="9" creationId="{DCD424E4-1553-E392-76D6-4F1163C9E554}"/>
          </ac:picMkLst>
        </pc:picChg>
        <pc:picChg chg="add mod">
          <ac:chgData name="MUSTAFA NAVAKUŞU" userId="f0427bc5db11cc10" providerId="LiveId" clId="{3AB1AC44-1796-4426-B466-6B9D6D4B426B}" dt="2024-09-25T10:59:11.670" v="28" actId="962"/>
          <ac:picMkLst>
            <pc:docMk/>
            <pc:sldMk cId="3129434658" sldId="256"/>
            <ac:picMk id="11" creationId="{0C04C2E2-7BCB-4295-D331-6A1CBE5EC835}"/>
          </ac:picMkLst>
        </pc:picChg>
      </pc:sldChg>
      <pc:sldChg chg="addSp delSp modSp add mod setBg">
        <pc:chgData name="MUSTAFA NAVAKUŞU" userId="f0427bc5db11cc10" providerId="LiveId" clId="{3AB1AC44-1796-4426-B466-6B9D6D4B426B}" dt="2024-09-26T06:20:33.974" v="489" actId="1035"/>
        <pc:sldMkLst>
          <pc:docMk/>
          <pc:sldMk cId="4119265688" sldId="257"/>
        </pc:sldMkLst>
        <pc:spChg chg="add mod">
          <ac:chgData name="MUSTAFA NAVAKUŞU" userId="f0427bc5db11cc10" providerId="LiveId" clId="{3AB1AC44-1796-4426-B466-6B9D6D4B426B}" dt="2024-09-26T06:09:36.896" v="311" actId="1037"/>
          <ac:spMkLst>
            <pc:docMk/>
            <pc:sldMk cId="4119265688" sldId="257"/>
            <ac:spMk id="2" creationId="{181B5CAA-DDC4-7397-41BC-37CCB0BCBB7F}"/>
          </ac:spMkLst>
        </pc:spChg>
        <pc:spChg chg="mod">
          <ac:chgData name="MUSTAFA NAVAKUŞU" userId="f0427bc5db11cc10" providerId="LiveId" clId="{3AB1AC44-1796-4426-B466-6B9D6D4B426B}" dt="2024-09-25T11:06:44.265" v="46" actId="14100"/>
          <ac:spMkLst>
            <pc:docMk/>
            <pc:sldMk cId="4119265688" sldId="257"/>
            <ac:spMk id="2" creationId="{DA042560-F03E-3C41-8FD1-E5E151543931}"/>
          </ac:spMkLst>
        </pc:spChg>
        <pc:spChg chg="add del mod">
          <ac:chgData name="MUSTAFA NAVAKUŞU" userId="f0427bc5db11cc10" providerId="LiveId" clId="{3AB1AC44-1796-4426-B466-6B9D6D4B426B}" dt="2024-09-25T11:11:52.348" v="123" actId="478"/>
          <ac:spMkLst>
            <pc:docMk/>
            <pc:sldMk cId="4119265688" sldId="257"/>
            <ac:spMk id="3" creationId="{DFA49633-EF76-D4DD-9741-C6107ADB007E}"/>
          </ac:spMkLst>
        </pc:spChg>
        <pc:spChg chg="add mod">
          <ac:chgData name="MUSTAFA NAVAKUŞU" userId="f0427bc5db11cc10" providerId="LiveId" clId="{3AB1AC44-1796-4426-B466-6B9D6D4B426B}" dt="2024-09-26T06:20:33.974" v="489" actId="1035"/>
          <ac:spMkLst>
            <pc:docMk/>
            <pc:sldMk cId="4119265688" sldId="257"/>
            <ac:spMk id="3" creationId="{F0B2C6F8-C4B7-72F4-EC5A-837977896307}"/>
          </ac:spMkLst>
        </pc:spChg>
        <pc:spChg chg="add mod">
          <ac:chgData name="MUSTAFA NAVAKUŞU" userId="f0427bc5db11cc10" providerId="LiveId" clId="{3AB1AC44-1796-4426-B466-6B9D6D4B426B}" dt="2024-09-25T11:10:29.257" v="100" actId="122"/>
          <ac:spMkLst>
            <pc:docMk/>
            <pc:sldMk cId="4119265688" sldId="257"/>
            <ac:spMk id="4" creationId="{DD4E9726-84BE-D864-E42E-73EA5509C970}"/>
          </ac:spMkLst>
        </pc:spChg>
        <pc:spChg chg="add mod">
          <ac:chgData name="MUSTAFA NAVAKUŞU" userId="f0427bc5db11cc10" providerId="LiveId" clId="{3AB1AC44-1796-4426-B466-6B9D6D4B426B}" dt="2024-09-25T11:11:45.750" v="115" actId="122"/>
          <ac:spMkLst>
            <pc:docMk/>
            <pc:sldMk cId="4119265688" sldId="257"/>
            <ac:spMk id="5" creationId="{385E1B6E-8170-FD2F-546C-FB2EE7926704}"/>
          </ac:spMkLst>
        </pc:spChg>
        <pc:spChg chg="add mod">
          <ac:chgData name="MUSTAFA NAVAKUŞU" userId="f0427bc5db11cc10" providerId="LiveId" clId="{3AB1AC44-1796-4426-B466-6B9D6D4B426B}" dt="2024-09-25T11:12:14.732" v="128" actId="207"/>
          <ac:spMkLst>
            <pc:docMk/>
            <pc:sldMk cId="4119265688" sldId="257"/>
            <ac:spMk id="6" creationId="{C373CAA8-F4E9-CE96-2966-E28245C3CAC4}"/>
          </ac:spMkLst>
        </pc:spChg>
        <pc:spChg chg="add del mod">
          <ac:chgData name="MUSTAFA NAVAKUŞU" userId="f0427bc5db11cc10" providerId="LiveId" clId="{3AB1AC44-1796-4426-B466-6B9D6D4B426B}" dt="2024-09-25T11:17:31.906" v="185" actId="478"/>
          <ac:spMkLst>
            <pc:docMk/>
            <pc:sldMk cId="4119265688" sldId="257"/>
            <ac:spMk id="7" creationId="{3BEDB4C9-7199-1276-B070-4AFFB13BECCE}"/>
          </ac:spMkLst>
        </pc:spChg>
        <pc:spChg chg="add del mod">
          <ac:chgData name="MUSTAFA NAVAKUŞU" userId="f0427bc5db11cc10" providerId="LiveId" clId="{3AB1AC44-1796-4426-B466-6B9D6D4B426B}" dt="2024-09-25T11:18:04.907" v="221" actId="21"/>
          <ac:spMkLst>
            <pc:docMk/>
            <pc:sldMk cId="4119265688" sldId="257"/>
            <ac:spMk id="8" creationId="{97043D3F-3D57-743E-480C-E820BE18020E}"/>
          </ac:spMkLst>
        </pc:spChg>
      </pc:sldChg>
      <pc:sldChg chg="addSp delSp modSp add mod">
        <pc:chgData name="MUSTAFA NAVAKUŞU" userId="f0427bc5db11cc10" providerId="LiveId" clId="{3AB1AC44-1796-4426-B466-6B9D6D4B426B}" dt="2024-09-26T06:22:31.540" v="527" actId="1036"/>
        <pc:sldMkLst>
          <pc:docMk/>
          <pc:sldMk cId="1273640291" sldId="258"/>
        </pc:sldMkLst>
        <pc:spChg chg="add mod">
          <ac:chgData name="MUSTAFA NAVAKUŞU" userId="f0427bc5db11cc10" providerId="LiveId" clId="{3AB1AC44-1796-4426-B466-6B9D6D4B426B}" dt="2024-09-26T06:22:31.540" v="527" actId="1036"/>
          <ac:spMkLst>
            <pc:docMk/>
            <pc:sldMk cId="1273640291" sldId="258"/>
            <ac:spMk id="2" creationId="{93590552-735E-46D6-23BA-80C24AFE74B6}"/>
          </ac:spMkLst>
        </pc:spChg>
        <pc:spChg chg="add mod">
          <ac:chgData name="MUSTAFA NAVAKUŞU" userId="f0427bc5db11cc10" providerId="LiveId" clId="{3AB1AC44-1796-4426-B466-6B9D6D4B426B}" dt="2024-09-25T11:08:51.816" v="81"/>
          <ac:spMkLst>
            <pc:docMk/>
            <pc:sldMk cId="1273640291" sldId="258"/>
            <ac:spMk id="3" creationId="{50FAAF52-CEFC-D8BE-0377-BBF7FB49CA69}"/>
          </ac:spMkLst>
        </pc:spChg>
        <pc:spChg chg="add mod">
          <ac:chgData name="MUSTAFA NAVAKUŞU" userId="f0427bc5db11cc10" providerId="LiveId" clId="{3AB1AC44-1796-4426-B466-6B9D6D4B426B}" dt="2024-09-25T11:11:28.425" v="106"/>
          <ac:spMkLst>
            <pc:docMk/>
            <pc:sldMk cId="1273640291" sldId="258"/>
            <ac:spMk id="4" creationId="{C6B426D2-9AB8-EEEF-55DE-3DCEFB1551AB}"/>
          </ac:spMkLst>
        </pc:spChg>
        <pc:spChg chg="add mod">
          <ac:chgData name="MUSTAFA NAVAKUŞU" userId="f0427bc5db11cc10" providerId="LiveId" clId="{3AB1AC44-1796-4426-B466-6B9D6D4B426B}" dt="2024-09-25T11:12:19.604" v="129"/>
          <ac:spMkLst>
            <pc:docMk/>
            <pc:sldMk cId="1273640291" sldId="258"/>
            <ac:spMk id="5" creationId="{1C5038D6-D1B7-6D19-FEC4-57325255DE52}"/>
          </ac:spMkLst>
        </pc:spChg>
        <pc:spChg chg="add mod">
          <ac:chgData name="MUSTAFA NAVAKUŞU" userId="f0427bc5db11cc10" providerId="LiveId" clId="{3AB1AC44-1796-4426-B466-6B9D6D4B426B}" dt="2024-09-25T11:18:31.648" v="249" actId="20577"/>
          <ac:spMkLst>
            <pc:docMk/>
            <pc:sldMk cId="1273640291" sldId="258"/>
            <ac:spMk id="6" creationId="{6C287B5B-CC6D-DADD-2322-50163CD8761F}"/>
          </ac:spMkLst>
        </pc:spChg>
        <pc:spChg chg="add del mod">
          <ac:chgData name="MUSTAFA NAVAKUŞU" userId="f0427bc5db11cc10" providerId="LiveId" clId="{3AB1AC44-1796-4426-B466-6B9D6D4B426B}" dt="2024-09-25T12:27:01.797" v="279" actId="478"/>
          <ac:spMkLst>
            <pc:docMk/>
            <pc:sldMk cId="1273640291" sldId="258"/>
            <ac:spMk id="7" creationId="{D8BAA079-DBC3-3249-D791-7CAF893DA9D1}"/>
          </ac:spMkLst>
        </pc:spChg>
        <pc:spChg chg="add mod">
          <ac:chgData name="MUSTAFA NAVAKUŞU" userId="f0427bc5db11cc10" providerId="LiveId" clId="{3AB1AC44-1796-4426-B466-6B9D6D4B426B}" dt="2024-09-26T06:21:06.065" v="502" actId="14100"/>
          <ac:spMkLst>
            <pc:docMk/>
            <pc:sldMk cId="1273640291" sldId="258"/>
            <ac:spMk id="8" creationId="{97043D3F-3D57-743E-480C-E820BE18020E}"/>
          </ac:spMkLst>
        </pc:spChg>
      </pc:sldChg>
      <pc:sldChg chg="addSp modSp add mod">
        <pc:chgData name="MUSTAFA NAVAKUŞU" userId="f0427bc5db11cc10" providerId="LiveId" clId="{3AB1AC44-1796-4426-B466-6B9D6D4B426B}" dt="2024-09-26T06:38:39.516" v="656" actId="1036"/>
        <pc:sldMkLst>
          <pc:docMk/>
          <pc:sldMk cId="1664509292" sldId="259"/>
        </pc:sldMkLst>
        <pc:spChg chg="add mod">
          <ac:chgData name="MUSTAFA NAVAKUŞU" userId="f0427bc5db11cc10" providerId="LiveId" clId="{3AB1AC44-1796-4426-B466-6B9D6D4B426B}" dt="2024-09-26T06:23:09.888" v="552" actId="14100"/>
          <ac:spMkLst>
            <pc:docMk/>
            <pc:sldMk cId="1664509292" sldId="259"/>
            <ac:spMk id="2" creationId="{EE520F10-B222-ADCF-1463-5DA53C4B563B}"/>
          </ac:spMkLst>
        </pc:spChg>
        <pc:spChg chg="add mod">
          <ac:chgData name="MUSTAFA NAVAKUŞU" userId="f0427bc5db11cc10" providerId="LiveId" clId="{3AB1AC44-1796-4426-B466-6B9D6D4B426B}" dt="2024-09-26T06:38:39.516" v="656" actId="1036"/>
          <ac:spMkLst>
            <pc:docMk/>
            <pc:sldMk cId="1664509292" sldId="259"/>
            <ac:spMk id="3" creationId="{2A518918-AE51-05E2-73E6-F75EA8C49192}"/>
          </ac:spMkLst>
        </pc:spChg>
        <pc:spChg chg="add mod">
          <ac:chgData name="MUSTAFA NAVAKUŞU" userId="f0427bc5db11cc10" providerId="LiveId" clId="{3AB1AC44-1796-4426-B466-6B9D6D4B426B}" dt="2024-09-25T11:08:54.023" v="82"/>
          <ac:spMkLst>
            <pc:docMk/>
            <pc:sldMk cId="1664509292" sldId="259"/>
            <ac:spMk id="3" creationId="{52660AAE-2706-EDF0-DB75-F141E41521E2}"/>
          </ac:spMkLst>
        </pc:spChg>
        <pc:spChg chg="add mod">
          <ac:chgData name="MUSTAFA NAVAKUŞU" userId="f0427bc5db11cc10" providerId="LiveId" clId="{3AB1AC44-1796-4426-B466-6B9D6D4B426B}" dt="2024-09-25T11:11:30.057" v="107"/>
          <ac:spMkLst>
            <pc:docMk/>
            <pc:sldMk cId="1664509292" sldId="259"/>
            <ac:spMk id="4" creationId="{EFFD0405-9E39-755D-7631-B7D6CD79D329}"/>
          </ac:spMkLst>
        </pc:spChg>
        <pc:spChg chg="add mod">
          <ac:chgData name="MUSTAFA NAVAKUŞU" userId="f0427bc5db11cc10" providerId="LiveId" clId="{3AB1AC44-1796-4426-B466-6B9D6D4B426B}" dt="2024-09-25T11:12:20.846" v="130"/>
          <ac:spMkLst>
            <pc:docMk/>
            <pc:sldMk cId="1664509292" sldId="259"/>
            <ac:spMk id="5" creationId="{72684C7E-99F7-4BF4-97AE-DFD264EC8A77}"/>
          </ac:spMkLst>
        </pc:spChg>
      </pc:sldChg>
      <pc:sldChg chg="addSp modSp add mod">
        <pc:chgData name="MUSTAFA NAVAKUŞU" userId="f0427bc5db11cc10" providerId="LiveId" clId="{3AB1AC44-1796-4426-B466-6B9D6D4B426B}" dt="2024-09-26T06:47:16.603" v="714" actId="1037"/>
        <pc:sldMkLst>
          <pc:docMk/>
          <pc:sldMk cId="3803291091" sldId="260"/>
        </pc:sldMkLst>
        <pc:spChg chg="add mod">
          <ac:chgData name="MUSTAFA NAVAKUŞU" userId="f0427bc5db11cc10" providerId="LiveId" clId="{3AB1AC44-1796-4426-B466-6B9D6D4B426B}" dt="2024-09-26T06:47:10.060" v="708" actId="14100"/>
          <ac:spMkLst>
            <pc:docMk/>
            <pc:sldMk cId="3803291091" sldId="260"/>
            <ac:spMk id="2" creationId="{C56DE1B9-98B5-9FA1-1F9E-6976E5EE1175}"/>
          </ac:spMkLst>
        </pc:spChg>
        <pc:spChg chg="add mod">
          <ac:chgData name="MUSTAFA NAVAKUŞU" userId="f0427bc5db11cc10" providerId="LiveId" clId="{3AB1AC44-1796-4426-B466-6B9D6D4B426B}" dt="2024-09-25T11:08:55.664" v="83"/>
          <ac:spMkLst>
            <pc:docMk/>
            <pc:sldMk cId="3803291091" sldId="260"/>
            <ac:spMk id="3" creationId="{2957BEA7-51BC-6648-C0C9-EBF304EEBDAE}"/>
          </ac:spMkLst>
        </pc:spChg>
        <pc:spChg chg="add mod">
          <ac:chgData name="MUSTAFA NAVAKUŞU" userId="f0427bc5db11cc10" providerId="LiveId" clId="{3AB1AC44-1796-4426-B466-6B9D6D4B426B}" dt="2024-09-25T11:11:36.554" v="108"/>
          <ac:spMkLst>
            <pc:docMk/>
            <pc:sldMk cId="3803291091" sldId="260"/>
            <ac:spMk id="4" creationId="{2726F290-BD9C-1724-5CEF-C9AB9E1BF04B}"/>
          </ac:spMkLst>
        </pc:spChg>
        <pc:spChg chg="add mod">
          <ac:chgData name="MUSTAFA NAVAKUŞU" userId="f0427bc5db11cc10" providerId="LiveId" clId="{3AB1AC44-1796-4426-B466-6B9D6D4B426B}" dt="2024-09-25T11:12:22.456" v="131"/>
          <ac:spMkLst>
            <pc:docMk/>
            <pc:sldMk cId="3803291091" sldId="260"/>
            <ac:spMk id="5" creationId="{70FCB7BB-19CA-64FE-1BFA-CBA570CD00F6}"/>
          </ac:spMkLst>
        </pc:spChg>
        <pc:picChg chg="add mod">
          <ac:chgData name="MUSTAFA NAVAKUŞU" userId="f0427bc5db11cc10" providerId="LiveId" clId="{3AB1AC44-1796-4426-B466-6B9D6D4B426B}" dt="2024-09-26T06:47:16.603" v="714" actId="1037"/>
          <ac:picMkLst>
            <pc:docMk/>
            <pc:sldMk cId="3803291091" sldId="260"/>
            <ac:picMk id="4" creationId="{7E5B599D-DE3E-4465-9301-1ABB8C806EA9}"/>
          </ac:picMkLst>
        </pc:picChg>
      </pc:sldChg>
      <pc:sldChg chg="addSp delSp modSp add del mod">
        <pc:chgData name="MUSTAFA NAVAKUŞU" userId="f0427bc5db11cc10" providerId="LiveId" clId="{3AB1AC44-1796-4426-B466-6B9D6D4B426B}" dt="2024-09-26T06:40:02.790" v="660" actId="47"/>
        <pc:sldMkLst>
          <pc:docMk/>
          <pc:sldMk cId="3326203604" sldId="261"/>
        </pc:sldMkLst>
        <pc:spChg chg="add mod">
          <ac:chgData name="MUSTAFA NAVAKUŞU" userId="f0427bc5db11cc10" providerId="LiveId" clId="{3AB1AC44-1796-4426-B466-6B9D6D4B426B}" dt="2024-09-25T11:08:58.070" v="84"/>
          <ac:spMkLst>
            <pc:docMk/>
            <pc:sldMk cId="3326203604" sldId="261"/>
            <ac:spMk id="3" creationId="{E73CD87B-0368-B47B-E04B-A74BE927B7F8}"/>
          </ac:spMkLst>
        </pc:spChg>
        <pc:spChg chg="add mod">
          <ac:chgData name="MUSTAFA NAVAKUŞU" userId="f0427bc5db11cc10" providerId="LiveId" clId="{3AB1AC44-1796-4426-B466-6B9D6D4B426B}" dt="2024-09-25T11:11:37.761" v="109"/>
          <ac:spMkLst>
            <pc:docMk/>
            <pc:sldMk cId="3326203604" sldId="261"/>
            <ac:spMk id="4" creationId="{D37037AD-9C4C-B57A-5E4A-11FA5FB3D528}"/>
          </ac:spMkLst>
        </pc:spChg>
        <pc:spChg chg="add mod">
          <ac:chgData name="MUSTAFA NAVAKUŞU" userId="f0427bc5db11cc10" providerId="LiveId" clId="{3AB1AC44-1796-4426-B466-6B9D6D4B426B}" dt="2024-09-25T11:19:52.033" v="274"/>
          <ac:spMkLst>
            <pc:docMk/>
            <pc:sldMk cId="3326203604" sldId="261"/>
            <ac:spMk id="5" creationId="{CF597839-2257-D9EF-3B32-60EEC42AA41D}"/>
          </ac:spMkLst>
        </pc:spChg>
        <pc:picChg chg="add del mod">
          <ac:chgData name="MUSTAFA NAVAKUŞU" userId="f0427bc5db11cc10" providerId="LiveId" clId="{3AB1AC44-1796-4426-B466-6B9D6D4B426B}" dt="2024-09-26T06:39:57.146" v="659" actId="478"/>
          <ac:picMkLst>
            <pc:docMk/>
            <pc:sldMk cId="3326203604" sldId="261"/>
            <ac:picMk id="3" creationId="{4E7E64A4-264D-3901-C713-935C6DA7497D}"/>
          </ac:picMkLst>
        </pc:picChg>
      </pc:sldChg>
      <pc:sldChg chg="addSp modSp add mod">
        <pc:chgData name="MUSTAFA NAVAKUŞU" userId="f0427bc5db11cc10" providerId="LiveId" clId="{3AB1AC44-1796-4426-B466-6B9D6D4B426B}" dt="2024-09-26T06:50:49.891" v="924" actId="1036"/>
        <pc:sldMkLst>
          <pc:docMk/>
          <pc:sldMk cId="375051664" sldId="262"/>
        </pc:sldMkLst>
        <pc:spChg chg="add mod">
          <ac:chgData name="MUSTAFA NAVAKUŞU" userId="f0427bc5db11cc10" providerId="LiveId" clId="{3AB1AC44-1796-4426-B466-6B9D6D4B426B}" dt="2024-09-26T06:47:50.493" v="740" actId="14100"/>
          <ac:spMkLst>
            <pc:docMk/>
            <pc:sldMk cId="375051664" sldId="262"/>
            <ac:spMk id="2" creationId="{AADD7160-BA4D-826B-EFF0-F5306AB4E216}"/>
          </ac:spMkLst>
        </pc:spChg>
        <pc:spChg chg="add mod">
          <ac:chgData name="MUSTAFA NAVAKUŞU" userId="f0427bc5db11cc10" providerId="LiveId" clId="{3AB1AC44-1796-4426-B466-6B9D6D4B426B}" dt="2024-09-25T11:08:59.709" v="85"/>
          <ac:spMkLst>
            <pc:docMk/>
            <pc:sldMk cId="375051664" sldId="262"/>
            <ac:spMk id="3" creationId="{6E6CD098-BE24-70D9-600B-80C9B7E693FA}"/>
          </ac:spMkLst>
        </pc:spChg>
        <pc:spChg chg="add mod">
          <ac:chgData name="MUSTAFA NAVAKUŞU" userId="f0427bc5db11cc10" providerId="LiveId" clId="{3AB1AC44-1796-4426-B466-6B9D6D4B426B}" dt="2024-09-26T06:50:49.891" v="924" actId="1036"/>
          <ac:spMkLst>
            <pc:docMk/>
            <pc:sldMk cId="375051664" sldId="262"/>
            <ac:spMk id="3" creationId="{D642E688-1B1E-9BB5-8946-5D2F14057B9D}"/>
          </ac:spMkLst>
        </pc:spChg>
        <pc:spChg chg="add mod">
          <ac:chgData name="MUSTAFA NAVAKUŞU" userId="f0427bc5db11cc10" providerId="LiveId" clId="{3AB1AC44-1796-4426-B466-6B9D6D4B426B}" dt="2024-09-25T11:11:38.838" v="110"/>
          <ac:spMkLst>
            <pc:docMk/>
            <pc:sldMk cId="375051664" sldId="262"/>
            <ac:spMk id="4" creationId="{E39F213E-7A45-6A38-74C9-E4770B88CA7F}"/>
          </ac:spMkLst>
        </pc:spChg>
        <pc:spChg chg="add mod">
          <ac:chgData name="MUSTAFA NAVAKUŞU" userId="f0427bc5db11cc10" providerId="LiveId" clId="{3AB1AC44-1796-4426-B466-6B9D6D4B426B}" dt="2024-09-26T06:50:49.891" v="924" actId="1036"/>
          <ac:spMkLst>
            <pc:docMk/>
            <pc:sldMk cId="375051664" sldId="262"/>
            <ac:spMk id="4" creationId="{E3F56D43-9F76-A721-031A-C7675418AEF9}"/>
          </ac:spMkLst>
        </pc:spChg>
        <pc:spChg chg="add mod">
          <ac:chgData name="MUSTAFA NAVAKUŞU" userId="f0427bc5db11cc10" providerId="LiveId" clId="{3AB1AC44-1796-4426-B466-6B9D6D4B426B}" dt="2024-09-25T11:12:27.061" v="132"/>
          <ac:spMkLst>
            <pc:docMk/>
            <pc:sldMk cId="375051664" sldId="262"/>
            <ac:spMk id="5" creationId="{F19EA68E-E886-921A-4A85-19BC5D04D8BA}"/>
          </ac:spMkLst>
        </pc:spChg>
      </pc:sldChg>
      <pc:sldChg chg="addSp modSp add mod">
        <pc:chgData name="MUSTAFA NAVAKUŞU" userId="f0427bc5db11cc10" providerId="LiveId" clId="{3AB1AC44-1796-4426-B466-6B9D6D4B426B}" dt="2024-09-26T07:21:01.570" v="1705" actId="20577"/>
        <pc:sldMkLst>
          <pc:docMk/>
          <pc:sldMk cId="1128847319" sldId="263"/>
        </pc:sldMkLst>
        <pc:spChg chg="mod">
          <ac:chgData name="MUSTAFA NAVAKUŞU" userId="f0427bc5db11cc10" providerId="LiveId" clId="{3AB1AC44-1796-4426-B466-6B9D6D4B426B}" dt="2024-09-26T06:48:15.466" v="763" actId="20577"/>
          <ac:spMkLst>
            <pc:docMk/>
            <pc:sldMk cId="1128847319" sldId="263"/>
            <ac:spMk id="2" creationId="{AADD7160-BA4D-826B-EFF0-F5306AB4E216}"/>
          </ac:spMkLst>
        </pc:spChg>
        <pc:spChg chg="add mod">
          <ac:chgData name="MUSTAFA NAVAKUŞU" userId="f0427bc5db11cc10" providerId="LiveId" clId="{3AB1AC44-1796-4426-B466-6B9D6D4B426B}" dt="2024-09-26T07:21:01.570" v="1705" actId="20577"/>
          <ac:spMkLst>
            <pc:docMk/>
            <pc:sldMk cId="1128847319" sldId="263"/>
            <ac:spMk id="3" creationId="{36BD2D7D-9524-8936-45DC-DE6E252DEB50}"/>
          </ac:spMkLst>
        </pc:spChg>
        <pc:spChg chg="add mod">
          <ac:chgData name="MUSTAFA NAVAKUŞU" userId="f0427bc5db11cc10" providerId="LiveId" clId="{3AB1AC44-1796-4426-B466-6B9D6D4B426B}" dt="2024-09-26T06:54:10.826" v="1115" actId="1036"/>
          <ac:spMkLst>
            <pc:docMk/>
            <pc:sldMk cId="1128847319" sldId="263"/>
            <ac:spMk id="4" creationId="{E769B705-FB59-9D36-0E81-8059BEE91EBA}"/>
          </ac:spMkLst>
        </pc:spChg>
      </pc:sldChg>
      <pc:sldChg chg="addSp modSp add del">
        <pc:chgData name="MUSTAFA NAVAKUŞU" userId="f0427bc5db11cc10" providerId="LiveId" clId="{3AB1AC44-1796-4426-B466-6B9D6D4B426B}" dt="2024-09-26T06:47:54.005" v="741" actId="47"/>
        <pc:sldMkLst>
          <pc:docMk/>
          <pc:sldMk cId="3536562141" sldId="263"/>
        </pc:sldMkLst>
        <pc:spChg chg="add mod">
          <ac:chgData name="MUSTAFA NAVAKUŞU" userId="f0427bc5db11cc10" providerId="LiveId" clId="{3AB1AC44-1796-4426-B466-6B9D6D4B426B}" dt="2024-09-26T06:05:10.212" v="288"/>
          <ac:spMkLst>
            <pc:docMk/>
            <pc:sldMk cId="3536562141" sldId="263"/>
            <ac:spMk id="2" creationId="{CC8E9D96-69AC-B48D-9A17-C87A823B8709}"/>
          </ac:spMkLst>
        </pc:spChg>
        <pc:spChg chg="add mod">
          <ac:chgData name="MUSTAFA NAVAKUŞU" userId="f0427bc5db11cc10" providerId="LiveId" clId="{3AB1AC44-1796-4426-B466-6B9D6D4B426B}" dt="2024-09-25T11:09:01.079" v="86"/>
          <ac:spMkLst>
            <pc:docMk/>
            <pc:sldMk cId="3536562141" sldId="263"/>
            <ac:spMk id="3" creationId="{FB78273B-5AC4-4119-35EE-78D280B21458}"/>
          </ac:spMkLst>
        </pc:spChg>
        <pc:spChg chg="add mod">
          <ac:chgData name="MUSTAFA NAVAKUŞU" userId="f0427bc5db11cc10" providerId="LiveId" clId="{3AB1AC44-1796-4426-B466-6B9D6D4B426B}" dt="2024-09-25T11:11:40.525" v="111"/>
          <ac:spMkLst>
            <pc:docMk/>
            <pc:sldMk cId="3536562141" sldId="263"/>
            <ac:spMk id="4" creationId="{4574F252-2E19-8853-5D95-8D2EF1F00444}"/>
          </ac:spMkLst>
        </pc:spChg>
        <pc:spChg chg="add mod">
          <ac:chgData name="MUSTAFA NAVAKUŞU" userId="f0427bc5db11cc10" providerId="LiveId" clId="{3AB1AC44-1796-4426-B466-6B9D6D4B426B}" dt="2024-09-25T11:11:42.378" v="112"/>
          <ac:spMkLst>
            <pc:docMk/>
            <pc:sldMk cId="3536562141" sldId="263"/>
            <ac:spMk id="5" creationId="{A6C6A607-90A7-E53F-B67C-EC8392FE34A3}"/>
          </ac:spMkLst>
        </pc:spChg>
        <pc:spChg chg="add mod">
          <ac:chgData name="MUSTAFA NAVAKUŞU" userId="f0427bc5db11cc10" providerId="LiveId" clId="{3AB1AC44-1796-4426-B466-6B9D6D4B426B}" dt="2024-09-25T11:12:28.489" v="133"/>
          <ac:spMkLst>
            <pc:docMk/>
            <pc:sldMk cId="3536562141" sldId="263"/>
            <ac:spMk id="6" creationId="{BD3BCB50-6970-7DBE-60D2-44B013B7A34E}"/>
          </ac:spMkLst>
        </pc:spChg>
      </pc:sldChg>
      <pc:sldChg chg="addSp modSp add mod">
        <pc:chgData name="MUSTAFA NAVAKUŞU" userId="f0427bc5db11cc10" providerId="LiveId" clId="{3AB1AC44-1796-4426-B466-6B9D6D4B426B}" dt="2024-09-26T06:56:11.633" v="1253" actId="1037"/>
        <pc:sldMkLst>
          <pc:docMk/>
          <pc:sldMk cId="1380973674" sldId="264"/>
        </pc:sldMkLst>
        <pc:spChg chg="mod">
          <ac:chgData name="MUSTAFA NAVAKUŞU" userId="f0427bc5db11cc10" providerId="LiveId" clId="{3AB1AC44-1796-4426-B466-6B9D6D4B426B}" dt="2024-09-26T06:48:41.099" v="781" actId="20577"/>
          <ac:spMkLst>
            <pc:docMk/>
            <pc:sldMk cId="1380973674" sldId="264"/>
            <ac:spMk id="2" creationId="{AADD7160-BA4D-826B-EFF0-F5306AB4E216}"/>
          </ac:spMkLst>
        </pc:spChg>
        <pc:spChg chg="add mod">
          <ac:chgData name="MUSTAFA NAVAKUŞU" userId="f0427bc5db11cc10" providerId="LiveId" clId="{3AB1AC44-1796-4426-B466-6B9D6D4B426B}" dt="2024-09-26T06:56:11.633" v="1253" actId="1037"/>
          <ac:spMkLst>
            <pc:docMk/>
            <pc:sldMk cId="1380973674" sldId="264"/>
            <ac:spMk id="3" creationId="{0B7EC18A-6E34-27B9-6A9D-91B9E7F8C13C}"/>
          </ac:spMkLst>
        </pc:spChg>
        <pc:spChg chg="add mod">
          <ac:chgData name="MUSTAFA NAVAKUŞU" userId="f0427bc5db11cc10" providerId="LiveId" clId="{3AB1AC44-1796-4426-B466-6B9D6D4B426B}" dt="2024-09-26T06:56:11.633" v="1253" actId="1037"/>
          <ac:spMkLst>
            <pc:docMk/>
            <pc:sldMk cId="1380973674" sldId="264"/>
            <ac:spMk id="4" creationId="{3A63CB80-97F4-5482-A2BA-D362C35219E9}"/>
          </ac:spMkLst>
        </pc:spChg>
      </pc:sldChg>
      <pc:sldChg chg="addSp modSp add del">
        <pc:chgData name="MUSTAFA NAVAKUŞU" userId="f0427bc5db11cc10" providerId="LiveId" clId="{3AB1AC44-1796-4426-B466-6B9D6D4B426B}" dt="2024-09-26T06:47:55.943" v="742" actId="47"/>
        <pc:sldMkLst>
          <pc:docMk/>
          <pc:sldMk cId="1854271582" sldId="264"/>
        </pc:sldMkLst>
        <pc:spChg chg="add mod">
          <ac:chgData name="MUSTAFA NAVAKUŞU" userId="f0427bc5db11cc10" providerId="LiveId" clId="{3AB1AC44-1796-4426-B466-6B9D6D4B426B}" dt="2024-09-26T06:05:06.752" v="287"/>
          <ac:spMkLst>
            <pc:docMk/>
            <pc:sldMk cId="1854271582" sldId="264"/>
            <ac:spMk id="2" creationId="{F05BEFAA-46AA-0763-B51C-F6CEC8E47999}"/>
          </ac:spMkLst>
        </pc:spChg>
        <pc:spChg chg="add mod">
          <ac:chgData name="MUSTAFA NAVAKUŞU" userId="f0427bc5db11cc10" providerId="LiveId" clId="{3AB1AC44-1796-4426-B466-6B9D6D4B426B}" dt="2024-09-25T11:09:02.728" v="87"/>
          <ac:spMkLst>
            <pc:docMk/>
            <pc:sldMk cId="1854271582" sldId="264"/>
            <ac:spMk id="3" creationId="{2F0EAC1C-2E4E-3065-DAB0-8EDCA9EA5650}"/>
          </ac:spMkLst>
        </pc:spChg>
        <pc:spChg chg="add mod">
          <ac:chgData name="MUSTAFA NAVAKUŞU" userId="f0427bc5db11cc10" providerId="LiveId" clId="{3AB1AC44-1796-4426-B466-6B9D6D4B426B}" dt="2024-09-25T11:12:30.203" v="134"/>
          <ac:spMkLst>
            <pc:docMk/>
            <pc:sldMk cId="1854271582" sldId="264"/>
            <ac:spMk id="4" creationId="{B6553062-CA11-B6D5-FE1B-27321231B5C2}"/>
          </ac:spMkLst>
        </pc:spChg>
      </pc:sldChg>
      <pc:sldChg chg="add del">
        <pc:chgData name="MUSTAFA NAVAKUŞU" userId="f0427bc5db11cc10" providerId="LiveId" clId="{3AB1AC44-1796-4426-B466-6B9D6D4B426B}" dt="2024-09-26T06:47:57.375" v="743" actId="47"/>
        <pc:sldMkLst>
          <pc:docMk/>
          <pc:sldMk cId="3782067961" sldId="265"/>
        </pc:sldMkLst>
      </pc:sldChg>
      <pc:sldChg chg="addSp modSp add mod">
        <pc:chgData name="MUSTAFA NAVAKUŞU" userId="f0427bc5db11cc10" providerId="LiveId" clId="{3AB1AC44-1796-4426-B466-6B9D6D4B426B}" dt="2024-09-26T06:57:56.504" v="1393" actId="1035"/>
        <pc:sldMkLst>
          <pc:docMk/>
          <pc:sldMk cId="4180399631" sldId="265"/>
        </pc:sldMkLst>
        <pc:spChg chg="mod">
          <ac:chgData name="MUSTAFA NAVAKUŞU" userId="f0427bc5db11cc10" providerId="LiveId" clId="{3AB1AC44-1796-4426-B466-6B9D6D4B426B}" dt="2024-09-26T06:48:56.395" v="803" actId="14100"/>
          <ac:spMkLst>
            <pc:docMk/>
            <pc:sldMk cId="4180399631" sldId="265"/>
            <ac:spMk id="2" creationId="{AADD7160-BA4D-826B-EFF0-F5306AB4E216}"/>
          </ac:spMkLst>
        </pc:spChg>
        <pc:spChg chg="add mod">
          <ac:chgData name="MUSTAFA NAVAKUŞU" userId="f0427bc5db11cc10" providerId="LiveId" clId="{3AB1AC44-1796-4426-B466-6B9D6D4B426B}" dt="2024-09-26T06:57:56.504" v="1393" actId="1035"/>
          <ac:spMkLst>
            <pc:docMk/>
            <pc:sldMk cId="4180399631" sldId="265"/>
            <ac:spMk id="3" creationId="{63F1C039-5B2A-A995-8E08-06EF19DBBC2F}"/>
          </ac:spMkLst>
        </pc:spChg>
        <pc:spChg chg="add mod">
          <ac:chgData name="MUSTAFA NAVAKUŞU" userId="f0427bc5db11cc10" providerId="LiveId" clId="{3AB1AC44-1796-4426-B466-6B9D6D4B426B}" dt="2024-09-26T06:57:56.504" v="1393" actId="1035"/>
          <ac:spMkLst>
            <pc:docMk/>
            <pc:sldMk cId="4180399631" sldId="265"/>
            <ac:spMk id="4" creationId="{D649A118-2A1B-25B9-E940-CDD8DD939A53}"/>
          </ac:spMkLst>
        </pc:spChg>
      </pc:sldChg>
      <pc:sldChg chg="addSp delSp modSp add mod">
        <pc:chgData name="MUSTAFA NAVAKUŞU" userId="f0427bc5db11cc10" providerId="LiveId" clId="{3AB1AC44-1796-4426-B466-6B9D6D4B426B}" dt="2024-09-26T07:34:51.694" v="1793" actId="1038"/>
        <pc:sldMkLst>
          <pc:docMk/>
          <pc:sldMk cId="3392815246" sldId="266"/>
        </pc:sldMkLst>
        <pc:spChg chg="mod">
          <ac:chgData name="MUSTAFA NAVAKUŞU" userId="f0427bc5db11cc10" providerId="LiveId" clId="{3AB1AC44-1796-4426-B466-6B9D6D4B426B}" dt="2024-09-26T06:51:38.518" v="950" actId="20577"/>
          <ac:spMkLst>
            <pc:docMk/>
            <pc:sldMk cId="3392815246" sldId="266"/>
            <ac:spMk id="2" creationId="{AADD7160-BA4D-826B-EFF0-F5306AB4E216}"/>
          </ac:spMkLst>
        </pc:spChg>
        <pc:spChg chg="add mod">
          <ac:chgData name="MUSTAFA NAVAKUŞU" userId="f0427bc5db11cc10" providerId="LiveId" clId="{3AB1AC44-1796-4426-B466-6B9D6D4B426B}" dt="2024-09-26T07:12:11.745" v="1504" actId="1038"/>
          <ac:spMkLst>
            <pc:docMk/>
            <pc:sldMk cId="3392815246" sldId="266"/>
            <ac:spMk id="8" creationId="{444043BB-7420-DCA5-9E11-01256E8C2280}"/>
          </ac:spMkLst>
        </pc:spChg>
        <pc:spChg chg="add mod">
          <ac:chgData name="MUSTAFA NAVAKUŞU" userId="f0427bc5db11cc10" providerId="LiveId" clId="{3AB1AC44-1796-4426-B466-6B9D6D4B426B}" dt="2024-09-26T07:14:03.942" v="1541" actId="1038"/>
          <ac:spMkLst>
            <pc:docMk/>
            <pc:sldMk cId="3392815246" sldId="266"/>
            <ac:spMk id="9" creationId="{321A3A14-690E-C0BE-2420-51BE7AAE9686}"/>
          </ac:spMkLst>
        </pc:spChg>
        <pc:spChg chg="add mod">
          <ac:chgData name="MUSTAFA NAVAKUŞU" userId="f0427bc5db11cc10" providerId="LiveId" clId="{3AB1AC44-1796-4426-B466-6B9D6D4B426B}" dt="2024-09-26T07:15:03.696" v="1575" actId="1038"/>
          <ac:spMkLst>
            <pc:docMk/>
            <pc:sldMk cId="3392815246" sldId="266"/>
            <ac:spMk id="10" creationId="{0DC9976E-14AE-43BE-432B-2CCE9BC0D0F0}"/>
          </ac:spMkLst>
        </pc:spChg>
        <pc:spChg chg="add mod">
          <ac:chgData name="MUSTAFA NAVAKUŞU" userId="f0427bc5db11cc10" providerId="LiveId" clId="{3AB1AC44-1796-4426-B466-6B9D6D4B426B}" dt="2024-09-26T07:18:53.323" v="1612" actId="1038"/>
          <ac:spMkLst>
            <pc:docMk/>
            <pc:sldMk cId="3392815246" sldId="266"/>
            <ac:spMk id="11" creationId="{036D8F97-99B0-1286-DD49-984E047507E9}"/>
          </ac:spMkLst>
        </pc:spChg>
        <pc:spChg chg="add mod">
          <ac:chgData name="MUSTAFA NAVAKUŞU" userId="f0427bc5db11cc10" providerId="LiveId" clId="{3AB1AC44-1796-4426-B466-6B9D6D4B426B}" dt="2024-09-26T07:19:29.735" v="1643" actId="1038"/>
          <ac:spMkLst>
            <pc:docMk/>
            <pc:sldMk cId="3392815246" sldId="266"/>
            <ac:spMk id="12" creationId="{3E6D3819-D540-A733-7352-48C3939C1529}"/>
          </ac:spMkLst>
        </pc:spChg>
        <pc:spChg chg="add del mod">
          <ac:chgData name="MUSTAFA NAVAKUŞU" userId="f0427bc5db11cc10" providerId="LiveId" clId="{3AB1AC44-1796-4426-B466-6B9D6D4B426B}" dt="2024-09-26T07:18:04.941" v="1580" actId="478"/>
          <ac:spMkLst>
            <pc:docMk/>
            <pc:sldMk cId="3392815246" sldId="266"/>
            <ac:spMk id="13" creationId="{576EF789-2485-4556-2D74-7CD3FE5C088D}"/>
          </ac:spMkLst>
        </pc:spChg>
        <pc:spChg chg="add mod">
          <ac:chgData name="MUSTAFA NAVAKUŞU" userId="f0427bc5db11cc10" providerId="LiveId" clId="{3AB1AC44-1796-4426-B466-6B9D6D4B426B}" dt="2024-09-26T07:34:06.182" v="1770" actId="1037"/>
          <ac:spMkLst>
            <pc:docMk/>
            <pc:sldMk cId="3392815246" sldId="266"/>
            <ac:spMk id="14" creationId="{D383B13E-A4A1-ABF2-3E50-1E15FEB7FA11}"/>
          </ac:spMkLst>
        </pc:spChg>
        <pc:spChg chg="add mod">
          <ac:chgData name="MUSTAFA NAVAKUŞU" userId="f0427bc5db11cc10" providerId="LiveId" clId="{3AB1AC44-1796-4426-B466-6B9D6D4B426B}" dt="2024-09-26T07:34:51.694" v="1793" actId="1038"/>
          <ac:spMkLst>
            <pc:docMk/>
            <pc:sldMk cId="3392815246" sldId="266"/>
            <ac:spMk id="15" creationId="{B478918F-87FF-2634-8CB6-C27B12AF4548}"/>
          </ac:spMkLst>
        </pc:spChg>
        <pc:spChg chg="add del mod">
          <ac:chgData name="MUSTAFA NAVAKUŞU" userId="f0427bc5db11cc10" providerId="LiveId" clId="{3AB1AC44-1796-4426-B466-6B9D6D4B426B}" dt="2024-09-26T07:18:06.298" v="1581" actId="478"/>
          <ac:spMkLst>
            <pc:docMk/>
            <pc:sldMk cId="3392815246" sldId="266"/>
            <ac:spMk id="16" creationId="{AF2A4BA8-A9D2-6461-3708-161684219AEC}"/>
          </ac:spMkLst>
        </pc:spChg>
        <pc:spChg chg="add mod">
          <ac:chgData name="MUSTAFA NAVAKUŞU" userId="f0427bc5db11cc10" providerId="LiveId" clId="{3AB1AC44-1796-4426-B466-6B9D6D4B426B}" dt="2024-09-26T07:32:37.034" v="1726" actId="1038"/>
          <ac:spMkLst>
            <pc:docMk/>
            <pc:sldMk cId="3392815246" sldId="266"/>
            <ac:spMk id="17" creationId="{DDC7E158-9308-88A0-D867-2808270AB56C}"/>
          </ac:spMkLst>
        </pc:spChg>
        <pc:picChg chg="add del mod">
          <ac:chgData name="MUSTAFA NAVAKUŞU" userId="f0427bc5db11cc10" providerId="LiveId" clId="{3AB1AC44-1796-4426-B466-6B9D6D4B426B}" dt="2024-09-26T07:09:29.210" v="1400" actId="478"/>
          <ac:picMkLst>
            <pc:docMk/>
            <pc:sldMk cId="3392815246" sldId="266"/>
            <ac:picMk id="4" creationId="{C9E81F0E-AE54-A952-786E-FA2039B981FA}"/>
          </ac:picMkLst>
        </pc:picChg>
        <pc:picChg chg="add mod">
          <ac:chgData name="MUSTAFA NAVAKUŞU" userId="f0427bc5db11cc10" providerId="LiveId" clId="{3AB1AC44-1796-4426-B466-6B9D6D4B426B}" dt="2024-09-26T07:14:09.173" v="1544" actId="1076"/>
          <ac:picMkLst>
            <pc:docMk/>
            <pc:sldMk cId="3392815246" sldId="266"/>
            <ac:picMk id="7" creationId="{1968B6A6-833D-0F32-41E4-6993678E9FDD}"/>
          </ac:picMkLst>
        </pc:picChg>
      </pc:sldChg>
      <pc:sldMasterChg chg="setBg modSldLayout">
        <pc:chgData name="MUSTAFA NAVAKUŞU" userId="f0427bc5db11cc10" providerId="LiveId" clId="{3AB1AC44-1796-4426-B466-6B9D6D4B426B}" dt="2024-09-26T06:09:05.444" v="298"/>
        <pc:sldMasterMkLst>
          <pc:docMk/>
          <pc:sldMasterMk cId="495851375" sldId="2147483648"/>
        </pc:sldMasterMkLst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1723832080" sldId="2147483649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2752263073" sldId="2147483650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3967844902" sldId="2147483651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2406843442" sldId="2147483652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992063595" sldId="2147483653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777543947" sldId="2147483654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2208622374" sldId="2147483655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1705176317" sldId="2147483656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3976242153" sldId="2147483657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3612287879" sldId="2147483658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115186686" sldId="2147483659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FE3469-C366-4E1D-9F8A-7258A67B04F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9837E87D-4EF7-42E4-B88B-AA8E2E019342}">
      <dgm:prSet phldrT="[Metin]" custT="1"/>
      <dgm:spPr>
        <a:solidFill>
          <a:schemeClr val="accent2"/>
        </a:solidFill>
      </dgm:spPr>
      <dgm:t>
        <a:bodyPr/>
        <a:lstStyle/>
        <a:p>
          <a:r>
            <a:rPr lang="tr-TR" sz="2800" smtClean="0"/>
            <a:t>Obezite</a:t>
          </a:r>
          <a:endParaRPr lang="tr-TR" sz="2800" dirty="0"/>
        </a:p>
      </dgm:t>
    </dgm:pt>
    <dgm:pt modelId="{6E82A1B9-FD16-4021-8EFA-72BC0A1CEA65}" type="parTrans" cxnId="{E465A893-B62D-4422-9F5E-29289CA0D336}">
      <dgm:prSet/>
      <dgm:spPr/>
      <dgm:t>
        <a:bodyPr/>
        <a:lstStyle/>
        <a:p>
          <a:endParaRPr lang="tr-TR"/>
        </a:p>
      </dgm:t>
    </dgm:pt>
    <dgm:pt modelId="{E96456AC-3FCB-4CDA-828F-8462AE89C2C1}" type="sibTrans" cxnId="{E465A893-B62D-4422-9F5E-29289CA0D336}">
      <dgm:prSet/>
      <dgm:spPr/>
      <dgm:t>
        <a:bodyPr/>
        <a:lstStyle/>
        <a:p>
          <a:endParaRPr lang="tr-TR"/>
        </a:p>
      </dgm:t>
    </dgm:pt>
    <dgm:pt modelId="{AC2B1AB7-3DF3-4020-B93C-2564ED615D24}">
      <dgm:prSet phldrT="[Metin]"/>
      <dgm:spPr/>
      <dgm:t>
        <a:bodyPr/>
        <a:lstStyle/>
        <a:p>
          <a:pPr algn="just"/>
          <a:r>
            <a:rPr lang="tr-TR" dirty="0" smtClean="0"/>
            <a:t>Vücut ağırlığının olması gerekenden %20 daha fazlası olma durumudur. Fiziksel (</a:t>
          </a:r>
          <a:r>
            <a:rPr lang="tr-TR" dirty="0" err="1" smtClean="0"/>
            <a:t>hormonal</a:t>
          </a:r>
          <a:r>
            <a:rPr lang="tr-TR" dirty="0" smtClean="0"/>
            <a:t>) veya duygusal nedenleri olabilir. Ergenin kendine olan saygısının ve öz güveninin azalmasına neden olabilir. </a:t>
          </a:r>
          <a:endParaRPr lang="tr-TR" dirty="0"/>
        </a:p>
      </dgm:t>
    </dgm:pt>
    <dgm:pt modelId="{0A2E5118-421A-4103-A1A5-D3556332D37C}" type="parTrans" cxnId="{1EF0D7C5-7774-4969-8D86-CB0DE0D2B749}">
      <dgm:prSet/>
      <dgm:spPr/>
      <dgm:t>
        <a:bodyPr/>
        <a:lstStyle/>
        <a:p>
          <a:endParaRPr lang="tr-TR"/>
        </a:p>
      </dgm:t>
    </dgm:pt>
    <dgm:pt modelId="{BA4FA65F-2828-421A-B91E-9CA5F1E989D1}" type="sibTrans" cxnId="{1EF0D7C5-7774-4969-8D86-CB0DE0D2B749}">
      <dgm:prSet/>
      <dgm:spPr/>
      <dgm:t>
        <a:bodyPr/>
        <a:lstStyle/>
        <a:p>
          <a:endParaRPr lang="tr-TR"/>
        </a:p>
      </dgm:t>
    </dgm:pt>
    <dgm:pt modelId="{2A345D09-895E-4381-8D54-6394B1B3FBF9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/>
            <a:t>Anoreksiya</a:t>
          </a:r>
          <a:endParaRPr lang="tr-TR" dirty="0" smtClean="0"/>
        </a:p>
        <a:p>
          <a:r>
            <a:rPr lang="tr-TR" dirty="0" smtClean="0"/>
            <a:t>Nevroza</a:t>
          </a:r>
          <a:endParaRPr lang="tr-TR" dirty="0"/>
        </a:p>
      </dgm:t>
    </dgm:pt>
    <dgm:pt modelId="{087236D7-3BB0-42FE-9961-5361E94E45CE}" type="parTrans" cxnId="{A9CA00C7-A188-4417-B097-417CBB7C8E65}">
      <dgm:prSet/>
      <dgm:spPr/>
      <dgm:t>
        <a:bodyPr/>
        <a:lstStyle/>
        <a:p>
          <a:endParaRPr lang="tr-TR"/>
        </a:p>
      </dgm:t>
    </dgm:pt>
    <dgm:pt modelId="{7C0660E7-9D3A-401A-9C46-BAF7AD78E051}" type="sibTrans" cxnId="{A9CA00C7-A188-4417-B097-417CBB7C8E65}">
      <dgm:prSet/>
      <dgm:spPr/>
      <dgm:t>
        <a:bodyPr/>
        <a:lstStyle/>
        <a:p>
          <a:endParaRPr lang="tr-TR"/>
        </a:p>
      </dgm:t>
    </dgm:pt>
    <dgm:pt modelId="{2BBBDB4F-2094-44B8-8134-45E2D237DC00}">
      <dgm:prSet phldrT="[Metin]"/>
      <dgm:spPr/>
      <dgm:t>
        <a:bodyPr/>
        <a:lstStyle/>
        <a:p>
          <a:r>
            <a:rPr lang="tr-TR" dirty="0" smtClean="0"/>
            <a:t>Yaş ve boy uzunluğuna göre en az kiloda olmasına rağmen kilo almaktan ve şişman olmaktan aşırı korkma; bu nedenle yemek yemeyi kısıtlama ve yediklerini isteyerek çıkarma olarak bilinir. </a:t>
          </a:r>
          <a:endParaRPr lang="tr-TR" dirty="0"/>
        </a:p>
      </dgm:t>
    </dgm:pt>
    <dgm:pt modelId="{EA19B59A-EC95-4CDF-B75E-0BD2AC37D5F0}" type="parTrans" cxnId="{7374D028-DFDD-488E-AFB8-B5E3E406B31A}">
      <dgm:prSet/>
      <dgm:spPr/>
      <dgm:t>
        <a:bodyPr/>
        <a:lstStyle/>
        <a:p>
          <a:endParaRPr lang="tr-TR"/>
        </a:p>
      </dgm:t>
    </dgm:pt>
    <dgm:pt modelId="{D556FDE2-1971-4939-B439-C2D22A95AC98}" type="sibTrans" cxnId="{7374D028-DFDD-488E-AFB8-B5E3E406B31A}">
      <dgm:prSet/>
      <dgm:spPr/>
      <dgm:t>
        <a:bodyPr/>
        <a:lstStyle/>
        <a:p>
          <a:endParaRPr lang="tr-TR"/>
        </a:p>
      </dgm:t>
    </dgm:pt>
    <dgm:pt modelId="{3B928ABE-B809-4CE3-8978-2E2206C3689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/>
            <a:t>Blumia</a:t>
          </a:r>
          <a:endParaRPr lang="tr-TR" dirty="0"/>
        </a:p>
      </dgm:t>
    </dgm:pt>
    <dgm:pt modelId="{37F539A1-04F9-4DC5-864C-106A765581F0}" type="parTrans" cxnId="{4D4FDE87-1659-4513-91C2-2F863301F450}">
      <dgm:prSet/>
      <dgm:spPr/>
      <dgm:t>
        <a:bodyPr/>
        <a:lstStyle/>
        <a:p>
          <a:endParaRPr lang="tr-TR"/>
        </a:p>
      </dgm:t>
    </dgm:pt>
    <dgm:pt modelId="{DE317898-41F0-4476-A647-74F8021B89A4}" type="sibTrans" cxnId="{4D4FDE87-1659-4513-91C2-2F863301F450}">
      <dgm:prSet/>
      <dgm:spPr/>
      <dgm:t>
        <a:bodyPr/>
        <a:lstStyle/>
        <a:p>
          <a:endParaRPr lang="tr-TR"/>
        </a:p>
      </dgm:t>
    </dgm:pt>
    <dgm:pt modelId="{1C1D85B8-900B-411F-BAC5-229568483786}">
      <dgm:prSet phldrT="[Metin]"/>
      <dgm:spPr/>
      <dgm:t>
        <a:bodyPr/>
        <a:lstStyle/>
        <a:p>
          <a:r>
            <a:rPr lang="tr-TR" dirty="0" smtClean="0"/>
            <a:t>Zaman zamana aşırı yemek yeme krizi  sonrası kilo almaktan korkma  ve türlü yöntemlerle yediklerini çıkarma veya hiç yemek yeme şeklinde ortaya çıkar.</a:t>
          </a:r>
          <a:endParaRPr lang="tr-TR" dirty="0"/>
        </a:p>
      </dgm:t>
    </dgm:pt>
    <dgm:pt modelId="{8784E227-174E-40CB-B256-2FF9BD138FAF}" type="sibTrans" cxnId="{952C46A1-DDA7-4DE8-9E95-2FBFFC276987}">
      <dgm:prSet/>
      <dgm:spPr/>
      <dgm:t>
        <a:bodyPr/>
        <a:lstStyle/>
        <a:p>
          <a:endParaRPr lang="tr-TR"/>
        </a:p>
      </dgm:t>
    </dgm:pt>
    <dgm:pt modelId="{6BC50BD5-7CCF-4ED2-A1AC-233A99E37019}" type="parTrans" cxnId="{952C46A1-DDA7-4DE8-9E95-2FBFFC276987}">
      <dgm:prSet/>
      <dgm:spPr/>
      <dgm:t>
        <a:bodyPr/>
        <a:lstStyle/>
        <a:p>
          <a:endParaRPr lang="tr-TR"/>
        </a:p>
      </dgm:t>
    </dgm:pt>
    <dgm:pt modelId="{C77AE7F8-4A9E-4A4B-A2AB-1999FEF7ECE8}" type="pres">
      <dgm:prSet presAssocID="{65FE3469-C366-4E1D-9F8A-7258A67B04F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E7A17FC-1638-4824-9F18-D5466DB32A57}" type="pres">
      <dgm:prSet presAssocID="{9837E87D-4EF7-42E4-B88B-AA8E2E019342}" presName="linNode" presStyleCnt="0"/>
      <dgm:spPr/>
    </dgm:pt>
    <dgm:pt modelId="{00C2E039-7BB1-4CA6-B950-F2551CE66685}" type="pres">
      <dgm:prSet presAssocID="{9837E87D-4EF7-42E4-B88B-AA8E2E019342}" presName="parentText" presStyleLbl="node1" presStyleIdx="0" presStyleCnt="3" custScaleX="110754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DDE55D2-365C-4282-BA10-541481D6715F}" type="pres">
      <dgm:prSet presAssocID="{9837E87D-4EF7-42E4-B88B-AA8E2E019342}" presName="descendantText" presStyleLbl="alignAccFollowNode1" presStyleIdx="0" presStyleCnt="3" custScaleX="22839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64AE7CE-95F7-4E10-81BB-ADE4B14EA2BB}" type="pres">
      <dgm:prSet presAssocID="{E96456AC-3FCB-4CDA-828F-8462AE89C2C1}" presName="sp" presStyleCnt="0"/>
      <dgm:spPr/>
    </dgm:pt>
    <dgm:pt modelId="{07C1132D-6582-4BA9-8431-B9DE78D0F7CE}" type="pres">
      <dgm:prSet presAssocID="{2A345D09-895E-4381-8D54-6394B1B3FBF9}" presName="linNode" presStyleCnt="0"/>
      <dgm:spPr/>
    </dgm:pt>
    <dgm:pt modelId="{EC21A2CA-C75D-4D8F-AABA-C487B852DA8A}" type="pres">
      <dgm:prSet presAssocID="{2A345D09-895E-4381-8D54-6394B1B3FBF9}" presName="parentText" presStyleLbl="node1" presStyleIdx="1" presStyleCnt="3" custScaleX="66275" custLinFactNeighborX="613" custLinFactNeighborY="-89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880C76F-86AE-42A0-A138-4CF70BEA6653}" type="pres">
      <dgm:prSet presAssocID="{2A345D09-895E-4381-8D54-6394B1B3FBF9}" presName="descendantText" presStyleLbl="alignAccFollowNode1" presStyleIdx="1" presStyleCnt="3" custScaleX="13812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D46B7B8-BB34-4C78-AD97-30C2AB5AEEA6}" type="pres">
      <dgm:prSet presAssocID="{7C0660E7-9D3A-401A-9C46-BAF7AD78E051}" presName="sp" presStyleCnt="0"/>
      <dgm:spPr/>
    </dgm:pt>
    <dgm:pt modelId="{8626C42D-B990-4921-8F4C-B2285F10250A}" type="pres">
      <dgm:prSet presAssocID="{3B928ABE-B809-4CE3-8978-2E2206C36896}" presName="linNode" presStyleCnt="0"/>
      <dgm:spPr/>
    </dgm:pt>
    <dgm:pt modelId="{B24DC35E-5299-4D53-9900-F33264FDFC68}" type="pres">
      <dgm:prSet presAssocID="{3B928ABE-B809-4CE3-8978-2E2206C36896}" presName="parentText" presStyleLbl="node1" presStyleIdx="2" presStyleCnt="3" custScaleX="60865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5C73034-ADE6-4B62-B9F2-6E9D727CFC9E}" type="pres">
      <dgm:prSet presAssocID="{3B928ABE-B809-4CE3-8978-2E2206C36896}" presName="descendantText" presStyleLbl="alignAccFollowNode1" presStyleIdx="2" presStyleCnt="3" custScaleX="12851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87C1AFE-6EBD-4BC6-855B-AE75AE6DC813}" type="presOf" srcId="{9837E87D-4EF7-42E4-B88B-AA8E2E019342}" destId="{00C2E039-7BB1-4CA6-B950-F2551CE66685}" srcOrd="0" destOrd="0" presId="urn:microsoft.com/office/officeart/2005/8/layout/vList5"/>
    <dgm:cxn modelId="{BC9FB856-D8DE-4E7E-9AF7-6C50E651314F}" type="presOf" srcId="{AC2B1AB7-3DF3-4020-B93C-2564ED615D24}" destId="{BDDE55D2-365C-4282-BA10-541481D6715F}" srcOrd="0" destOrd="0" presId="urn:microsoft.com/office/officeart/2005/8/layout/vList5"/>
    <dgm:cxn modelId="{1EF0D7C5-7774-4969-8D86-CB0DE0D2B749}" srcId="{9837E87D-4EF7-42E4-B88B-AA8E2E019342}" destId="{AC2B1AB7-3DF3-4020-B93C-2564ED615D24}" srcOrd="0" destOrd="0" parTransId="{0A2E5118-421A-4103-A1A5-D3556332D37C}" sibTransId="{BA4FA65F-2828-421A-B91E-9CA5F1E989D1}"/>
    <dgm:cxn modelId="{97D0359F-2004-4D55-84EA-71E388A132D5}" type="presOf" srcId="{1C1D85B8-900B-411F-BAC5-229568483786}" destId="{A5C73034-ADE6-4B62-B9F2-6E9D727CFC9E}" srcOrd="0" destOrd="0" presId="urn:microsoft.com/office/officeart/2005/8/layout/vList5"/>
    <dgm:cxn modelId="{E465A893-B62D-4422-9F5E-29289CA0D336}" srcId="{65FE3469-C366-4E1D-9F8A-7258A67B04F4}" destId="{9837E87D-4EF7-42E4-B88B-AA8E2E019342}" srcOrd="0" destOrd="0" parTransId="{6E82A1B9-FD16-4021-8EFA-72BC0A1CEA65}" sibTransId="{E96456AC-3FCB-4CDA-828F-8462AE89C2C1}"/>
    <dgm:cxn modelId="{7374D028-DFDD-488E-AFB8-B5E3E406B31A}" srcId="{2A345D09-895E-4381-8D54-6394B1B3FBF9}" destId="{2BBBDB4F-2094-44B8-8134-45E2D237DC00}" srcOrd="0" destOrd="0" parTransId="{EA19B59A-EC95-4CDF-B75E-0BD2AC37D5F0}" sibTransId="{D556FDE2-1971-4939-B439-C2D22A95AC98}"/>
    <dgm:cxn modelId="{23FAFB74-9CC8-4F06-8667-0CDCD10073BE}" type="presOf" srcId="{65FE3469-C366-4E1D-9F8A-7258A67B04F4}" destId="{C77AE7F8-4A9E-4A4B-A2AB-1999FEF7ECE8}" srcOrd="0" destOrd="0" presId="urn:microsoft.com/office/officeart/2005/8/layout/vList5"/>
    <dgm:cxn modelId="{941EB3FB-E542-446B-B326-9B364CA8A8F2}" type="presOf" srcId="{3B928ABE-B809-4CE3-8978-2E2206C36896}" destId="{B24DC35E-5299-4D53-9900-F33264FDFC68}" srcOrd="0" destOrd="0" presId="urn:microsoft.com/office/officeart/2005/8/layout/vList5"/>
    <dgm:cxn modelId="{50EFE586-BDE7-486E-B3A9-BCDC69B3AE28}" type="presOf" srcId="{2BBBDB4F-2094-44B8-8134-45E2D237DC00}" destId="{2880C76F-86AE-42A0-A138-4CF70BEA6653}" srcOrd="0" destOrd="0" presId="urn:microsoft.com/office/officeart/2005/8/layout/vList5"/>
    <dgm:cxn modelId="{4D4FDE87-1659-4513-91C2-2F863301F450}" srcId="{65FE3469-C366-4E1D-9F8A-7258A67B04F4}" destId="{3B928ABE-B809-4CE3-8978-2E2206C36896}" srcOrd="2" destOrd="0" parTransId="{37F539A1-04F9-4DC5-864C-106A765581F0}" sibTransId="{DE317898-41F0-4476-A647-74F8021B89A4}"/>
    <dgm:cxn modelId="{952C46A1-DDA7-4DE8-9E95-2FBFFC276987}" srcId="{3B928ABE-B809-4CE3-8978-2E2206C36896}" destId="{1C1D85B8-900B-411F-BAC5-229568483786}" srcOrd="0" destOrd="0" parTransId="{6BC50BD5-7CCF-4ED2-A1AC-233A99E37019}" sibTransId="{8784E227-174E-40CB-B256-2FF9BD138FAF}"/>
    <dgm:cxn modelId="{A9CA00C7-A188-4417-B097-417CBB7C8E65}" srcId="{65FE3469-C366-4E1D-9F8A-7258A67B04F4}" destId="{2A345D09-895E-4381-8D54-6394B1B3FBF9}" srcOrd="1" destOrd="0" parTransId="{087236D7-3BB0-42FE-9961-5361E94E45CE}" sibTransId="{7C0660E7-9D3A-401A-9C46-BAF7AD78E051}"/>
    <dgm:cxn modelId="{AA7771F9-ECD6-4C26-B3DC-37BC804BE26D}" type="presOf" srcId="{2A345D09-895E-4381-8D54-6394B1B3FBF9}" destId="{EC21A2CA-C75D-4D8F-AABA-C487B852DA8A}" srcOrd="0" destOrd="0" presId="urn:microsoft.com/office/officeart/2005/8/layout/vList5"/>
    <dgm:cxn modelId="{2EE2EB95-D941-4DFF-8C9B-9C4FDAB3568F}" type="presParOf" srcId="{C77AE7F8-4A9E-4A4B-A2AB-1999FEF7ECE8}" destId="{1E7A17FC-1638-4824-9F18-D5466DB32A57}" srcOrd="0" destOrd="0" presId="urn:microsoft.com/office/officeart/2005/8/layout/vList5"/>
    <dgm:cxn modelId="{16F6F887-5E51-4F12-A023-2B1394E0D178}" type="presParOf" srcId="{1E7A17FC-1638-4824-9F18-D5466DB32A57}" destId="{00C2E039-7BB1-4CA6-B950-F2551CE66685}" srcOrd="0" destOrd="0" presId="urn:microsoft.com/office/officeart/2005/8/layout/vList5"/>
    <dgm:cxn modelId="{8C485146-E9C4-4519-8D1F-C6C8585B4AA0}" type="presParOf" srcId="{1E7A17FC-1638-4824-9F18-D5466DB32A57}" destId="{BDDE55D2-365C-4282-BA10-541481D6715F}" srcOrd="1" destOrd="0" presId="urn:microsoft.com/office/officeart/2005/8/layout/vList5"/>
    <dgm:cxn modelId="{0E9A56D1-43D9-4641-8118-52C83430BCA5}" type="presParOf" srcId="{C77AE7F8-4A9E-4A4B-A2AB-1999FEF7ECE8}" destId="{964AE7CE-95F7-4E10-81BB-ADE4B14EA2BB}" srcOrd="1" destOrd="0" presId="urn:microsoft.com/office/officeart/2005/8/layout/vList5"/>
    <dgm:cxn modelId="{A4FAE055-1312-4A31-9E00-BC140159E5E0}" type="presParOf" srcId="{C77AE7F8-4A9E-4A4B-A2AB-1999FEF7ECE8}" destId="{07C1132D-6582-4BA9-8431-B9DE78D0F7CE}" srcOrd="2" destOrd="0" presId="urn:microsoft.com/office/officeart/2005/8/layout/vList5"/>
    <dgm:cxn modelId="{175FA026-9DC5-41EB-A34F-9477277ABD05}" type="presParOf" srcId="{07C1132D-6582-4BA9-8431-B9DE78D0F7CE}" destId="{EC21A2CA-C75D-4D8F-AABA-C487B852DA8A}" srcOrd="0" destOrd="0" presId="urn:microsoft.com/office/officeart/2005/8/layout/vList5"/>
    <dgm:cxn modelId="{84576277-7BFD-4E69-9451-A1B834870AD2}" type="presParOf" srcId="{07C1132D-6582-4BA9-8431-B9DE78D0F7CE}" destId="{2880C76F-86AE-42A0-A138-4CF70BEA6653}" srcOrd="1" destOrd="0" presId="urn:microsoft.com/office/officeart/2005/8/layout/vList5"/>
    <dgm:cxn modelId="{4BE14CA9-DFFA-4DE6-8BB1-FD15D0000FCB}" type="presParOf" srcId="{C77AE7F8-4A9E-4A4B-A2AB-1999FEF7ECE8}" destId="{2D46B7B8-BB34-4C78-AD97-30C2AB5AEEA6}" srcOrd="3" destOrd="0" presId="urn:microsoft.com/office/officeart/2005/8/layout/vList5"/>
    <dgm:cxn modelId="{9A218C83-AA6E-4F94-A35F-C3D147C315B6}" type="presParOf" srcId="{C77AE7F8-4A9E-4A4B-A2AB-1999FEF7ECE8}" destId="{8626C42D-B990-4921-8F4C-B2285F10250A}" srcOrd="4" destOrd="0" presId="urn:microsoft.com/office/officeart/2005/8/layout/vList5"/>
    <dgm:cxn modelId="{9C26498C-EB54-48BB-A142-6CDD06735042}" type="presParOf" srcId="{8626C42D-B990-4921-8F4C-B2285F10250A}" destId="{B24DC35E-5299-4D53-9900-F33264FDFC68}" srcOrd="0" destOrd="0" presId="urn:microsoft.com/office/officeart/2005/8/layout/vList5"/>
    <dgm:cxn modelId="{9AEFC3C2-5E72-4448-BF82-EAA2A6FE1937}" type="presParOf" srcId="{8626C42D-B990-4921-8F4C-B2285F10250A}" destId="{A5C73034-ADE6-4B62-B9F2-6E9D727CFC9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DE55D2-365C-4282-BA10-541481D6715F}">
      <dsp:nvSpPr>
        <dsp:cNvPr id="0" name=""/>
        <dsp:cNvSpPr/>
      </dsp:nvSpPr>
      <dsp:spPr>
        <a:xfrm rot="5400000">
          <a:off x="5819553" y="-3424653"/>
          <a:ext cx="1121829" cy="825584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900" kern="1200" dirty="0" smtClean="0"/>
            <a:t>Vücut ağırlığının olması gerekenden %20 daha fazlası olma durumudur. Fiziksel (</a:t>
          </a:r>
          <a:r>
            <a:rPr lang="tr-TR" sz="1900" kern="1200" dirty="0" err="1" smtClean="0"/>
            <a:t>hormonal</a:t>
          </a:r>
          <a:r>
            <a:rPr lang="tr-TR" sz="1900" kern="1200" dirty="0" smtClean="0"/>
            <a:t>) veya duygusal nedenleri olabilir. Ergenin kendine olan saygısının ve öz güveninin azalmasına neden olabilir. </a:t>
          </a:r>
          <a:endParaRPr lang="tr-TR" sz="1900" kern="1200" dirty="0"/>
        </a:p>
      </dsp:txBody>
      <dsp:txXfrm rot="-5400000">
        <a:off x="2252547" y="197116"/>
        <a:ext cx="8201080" cy="1012303"/>
      </dsp:txXfrm>
    </dsp:sp>
    <dsp:sp modelId="{00C2E039-7BB1-4CA6-B950-F2551CE66685}">
      <dsp:nvSpPr>
        <dsp:cNvPr id="0" name=""/>
        <dsp:cNvSpPr/>
      </dsp:nvSpPr>
      <dsp:spPr>
        <a:xfrm>
          <a:off x="596" y="2124"/>
          <a:ext cx="2251949" cy="1402286"/>
        </a:xfrm>
        <a:prstGeom prst="roundRect">
          <a:avLst/>
        </a:prstGeom>
        <a:solidFill>
          <a:schemeClr val="accent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smtClean="0"/>
            <a:t>Obezite</a:t>
          </a:r>
          <a:endParaRPr lang="tr-TR" sz="2800" kern="1200" dirty="0"/>
        </a:p>
      </dsp:txBody>
      <dsp:txXfrm>
        <a:off x="69050" y="70578"/>
        <a:ext cx="2115041" cy="1265378"/>
      </dsp:txXfrm>
    </dsp:sp>
    <dsp:sp modelId="{2880C76F-86AE-42A0-A138-4CF70BEA6653}">
      <dsp:nvSpPr>
        <dsp:cNvPr id="0" name=""/>
        <dsp:cNvSpPr/>
      </dsp:nvSpPr>
      <dsp:spPr>
        <a:xfrm rot="5400000">
          <a:off x="5813658" y="-1963802"/>
          <a:ext cx="1121829" cy="827894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900" kern="1200" dirty="0" smtClean="0"/>
            <a:t>Yaş ve boy uzunluğuna göre en az kiloda olmasına rağmen kilo almaktan ve şişman olmaktan aşırı korkma; bu nedenle yemek yemeyi kısıtlama ve yediklerini isteyerek çıkarma olarak bilinir. </a:t>
          </a:r>
          <a:endParaRPr lang="tr-TR" sz="1900" kern="1200" dirty="0"/>
        </a:p>
      </dsp:txBody>
      <dsp:txXfrm rot="-5400000">
        <a:off x="2235102" y="1669517"/>
        <a:ext cx="8224180" cy="1012303"/>
      </dsp:txXfrm>
    </dsp:sp>
    <dsp:sp modelId="{EC21A2CA-C75D-4D8F-AABA-C487B852DA8A}">
      <dsp:nvSpPr>
        <dsp:cNvPr id="0" name=""/>
        <dsp:cNvSpPr/>
      </dsp:nvSpPr>
      <dsp:spPr>
        <a:xfrm>
          <a:off x="37339" y="1462003"/>
          <a:ext cx="2234504" cy="1402286"/>
        </a:xfrm>
        <a:prstGeom prst="roundRect">
          <a:avLst/>
        </a:prstGeom>
        <a:solidFill>
          <a:schemeClr val="accent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err="1" smtClean="0"/>
            <a:t>Anoreksiya</a:t>
          </a:r>
          <a:endParaRPr lang="tr-TR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Nevroza</a:t>
          </a:r>
          <a:endParaRPr lang="tr-TR" sz="2800" kern="1200" dirty="0"/>
        </a:p>
      </dsp:txBody>
      <dsp:txXfrm>
        <a:off x="105793" y="1530457"/>
        <a:ext cx="2097596" cy="1265378"/>
      </dsp:txXfrm>
    </dsp:sp>
    <dsp:sp modelId="{A5C73034-ADE6-4B62-B9F2-6E9D727CFC9E}">
      <dsp:nvSpPr>
        <dsp:cNvPr id="0" name=""/>
        <dsp:cNvSpPr/>
      </dsp:nvSpPr>
      <dsp:spPr>
        <a:xfrm rot="5400000">
          <a:off x="5802815" y="-503202"/>
          <a:ext cx="1121829" cy="830254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900" kern="1200" dirty="0" smtClean="0"/>
            <a:t>Zaman zamana aşırı yemek yeme krizi  sonrası kilo almaktan korkma  ve türlü yöntemlerle yediklerini çıkarma veya hiç yemek yeme şeklinde ortaya çıkar.</a:t>
          </a:r>
          <a:endParaRPr lang="tr-TR" sz="1900" kern="1200" dirty="0"/>
        </a:p>
      </dsp:txBody>
      <dsp:txXfrm rot="-5400000">
        <a:off x="2212458" y="3141918"/>
        <a:ext cx="8247782" cy="1012303"/>
      </dsp:txXfrm>
    </dsp:sp>
    <dsp:sp modelId="{B24DC35E-5299-4D53-9900-F33264FDFC68}">
      <dsp:nvSpPr>
        <dsp:cNvPr id="0" name=""/>
        <dsp:cNvSpPr/>
      </dsp:nvSpPr>
      <dsp:spPr>
        <a:xfrm>
          <a:off x="596" y="2946926"/>
          <a:ext cx="2211860" cy="1402286"/>
        </a:xfrm>
        <a:prstGeom prst="roundRect">
          <a:avLst/>
        </a:prstGeom>
        <a:solidFill>
          <a:schemeClr val="accent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err="1" smtClean="0"/>
            <a:t>Blumia</a:t>
          </a:r>
          <a:endParaRPr lang="tr-TR" sz="2800" kern="1200" dirty="0"/>
        </a:p>
      </dsp:txBody>
      <dsp:txXfrm>
        <a:off x="69050" y="3015380"/>
        <a:ext cx="2074952" cy="12653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3CE292-F0BB-4A83-B38A-60DBDA0CF531}" type="datetimeFigureOut">
              <a:rPr lang="tr-TR" smtClean="0"/>
              <a:t>9.12.2024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4F34AF-B2EC-496C-A405-06019EA1BF9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6463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AE39059-D8F1-AEE7-751F-E5AE4A6EB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1F5381E8-C519-0F68-1A51-F3B9381E0F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8E47650-6813-89B6-0220-B145FB058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C2EAE-E6B2-4826-875D-E99819471EA4}" type="datetime1">
              <a:rPr lang="tr-TR" smtClean="0"/>
              <a:t>9.12.2024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D759E7A-BBEB-6829-4844-A66DC8EE1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E401B0B-087A-F396-BCD5-1AF709C69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3832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27ECF47-9878-7A9B-055E-37C498E3F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0A625B3B-0B96-4ACE-A759-A581B77D0F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9D9F8A3-B692-F42F-5779-24215338A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D1B16-7425-42B3-868C-3853531629E1}" type="datetime1">
              <a:rPr lang="tr-TR" smtClean="0"/>
              <a:t>9.12.2024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586BD47-F3DF-9269-4CA4-1F852F6D6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43D7864-73D2-6F93-915F-19195DA62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2287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24D968A1-7BEB-BBEE-E5D0-B6C031A81F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66205CC9-676D-B103-384F-0E2135B92A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D2BA35E-9402-84F5-456B-BA9335759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1393-8F9B-468C-9374-2D903BE0B21B}" type="datetime1">
              <a:rPr lang="tr-TR" smtClean="0"/>
              <a:t>9.12.2024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05EB893-F1A1-6CA3-97DB-44B725EE4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6D09135-5D0C-D1CC-78D0-5B2BDC137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1866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AE39059-D8F1-AEE7-751F-E5AE4A6EB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1F5381E8-C519-0F68-1A51-F3B9381E0F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8E47650-6813-89B6-0220-B145FB058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CC36E-93F8-49AF-8425-6BF2E7F1969F}" type="datetime1">
              <a:rPr lang="tr-TR" smtClean="0">
                <a:solidFill>
                  <a:prstClr val="black">
                    <a:tint val="82000"/>
                  </a:prstClr>
                </a:solidFill>
              </a:rPr>
              <a:t>9.12.2024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D759E7A-BBEB-6829-4844-A66DC8EE1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E401B0B-087A-F396-BCD5-1AF709C69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0667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CBC3BB6-1FA2-023A-BD8C-564338867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FD01E38-ADE4-6440-2537-7425F79759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BBE0FAB-88B3-1B23-FDC1-03B8A1FA8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8E58D-04D7-42B3-95CA-584E6525E6E3}" type="datetime1">
              <a:rPr lang="tr-TR" smtClean="0">
                <a:solidFill>
                  <a:prstClr val="black">
                    <a:tint val="82000"/>
                  </a:prstClr>
                </a:solidFill>
              </a:rPr>
              <a:t>9.12.2024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4F16E73-0570-002B-7CB8-675218646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428EF5B-EC32-2FE6-64CB-3E59FBEE1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6743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0DDBF9A-DEC1-9195-36D5-C6BB965FA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CD7C2C5-5536-E29A-E2F9-94815E0F98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7F85641-DD83-2C88-5662-180C5D80D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3C87-7396-499F-B427-71EB387EED37}" type="datetime1">
              <a:rPr lang="tr-TR" smtClean="0">
                <a:solidFill>
                  <a:prstClr val="black">
                    <a:tint val="82000"/>
                  </a:prstClr>
                </a:solidFill>
              </a:rPr>
              <a:t>9.12.2024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F272A8C-AA9D-67FA-5B64-F502D6594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CDDE6C4-2F4D-EEC7-D246-B1A14E2F3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263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E4F7CCF-98B0-B48D-250A-108360CD5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F57EB08-5DA6-7D7B-91BF-33E4BEC86C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F0F98869-4AC0-B5A7-0EBD-3154F5F1A8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8F48E2C-2EB1-3A81-A20E-7A12059BD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26383-9CB6-4018-9989-ACA07E47EA9C}" type="datetime1">
              <a:rPr lang="tr-TR" smtClean="0">
                <a:solidFill>
                  <a:prstClr val="black">
                    <a:tint val="82000"/>
                  </a:prstClr>
                </a:solidFill>
              </a:rPr>
              <a:t>9.12.2024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6874B82-4FE8-6E44-39D4-3BE6DE075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030394C-8AD9-E52B-3B20-C0E668CB8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642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B4FF48A-4422-2C7F-99DD-52C5A6CCA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6248460-D024-C703-65AF-731609781B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3CA05617-FB0A-80F2-8087-1D45A8013A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92AC350C-3CD7-2AFA-0F89-9B307461AA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A277F425-EC18-695D-3C8D-369582D6BD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ACA69513-AB25-708B-3586-34DC889FC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F744-07EA-44E8-BEC9-FCF599E322B2}" type="datetime1">
              <a:rPr lang="tr-TR" smtClean="0">
                <a:solidFill>
                  <a:prstClr val="black">
                    <a:tint val="82000"/>
                  </a:prstClr>
                </a:solidFill>
              </a:rPr>
              <a:t>9.12.2024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9DCB0143-EC6F-325D-C257-970ED50BA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B0595886-6C01-E13A-0A1F-E875A7A8B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3676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E683738-37B6-A29E-82B8-23E7E813D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8243DE0C-6531-6EF6-FF3C-EFB019891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FD4E1-E3C0-4DE9-8594-6A39E8157387}" type="datetime1">
              <a:rPr lang="tr-TR" smtClean="0">
                <a:solidFill>
                  <a:prstClr val="black">
                    <a:tint val="82000"/>
                  </a:prstClr>
                </a:solidFill>
              </a:rPr>
              <a:t>9.12.2024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6CA02DDE-F1B7-C758-FA55-8BAF23F4A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2AFD6C34-691D-1FDA-EBAA-A3E156F11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4789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B4A4FDC7-50AF-E624-F41E-29923C2EE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7E974-6F48-45BE-9F15-DD64FED06B59}" type="datetime1">
              <a:rPr lang="tr-TR" smtClean="0">
                <a:solidFill>
                  <a:prstClr val="black">
                    <a:tint val="82000"/>
                  </a:prstClr>
                </a:solidFill>
              </a:rPr>
              <a:t>9.12.2024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E9268742-41C0-D0E5-4F7F-247D4CA8D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663DD4D6-2F55-1DE6-8677-F12530C1E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1154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FFAED36-DB87-8104-0D6F-7173809D6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51C7622-3649-D273-005A-A674C1F17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78D0537-0D7A-0AC9-8363-91ED02AC49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13421CF0-556B-4BB0-C4E8-9DB21F5A5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D87B-D424-4F8D-B073-97FAD51D6141}" type="datetime1">
              <a:rPr lang="tr-TR" smtClean="0">
                <a:solidFill>
                  <a:prstClr val="black">
                    <a:tint val="82000"/>
                  </a:prstClr>
                </a:solidFill>
              </a:rPr>
              <a:t>9.12.2024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97DF0F20-26F5-261D-56C3-017A5B529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65A3824-6EBA-E2CD-5756-3D1DFAA34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19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CBC3BB6-1FA2-023A-BD8C-564338867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FD01E38-ADE4-6440-2537-7425F79759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BBE0FAB-88B3-1B23-FDC1-03B8A1FA8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4C09-04CA-44B7-97EA-0F850D5AFC64}" type="datetime1">
              <a:rPr lang="tr-TR" smtClean="0"/>
              <a:t>9.12.2024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4F16E73-0570-002B-7CB8-675218646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428EF5B-EC32-2FE6-64CB-3E59FBEE1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22630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50C79CD-AC58-1998-74E7-637110989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C003D3C4-CCE8-C692-3430-D379B3D07D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68E23140-DFBF-7487-D7FB-BA16A78707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7CA9042-C1AD-949C-2785-38AB1545D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8DFE2-168A-4AF7-BD3D-2607D0A4942B}" type="datetime1">
              <a:rPr lang="tr-TR" smtClean="0">
                <a:solidFill>
                  <a:prstClr val="black">
                    <a:tint val="82000"/>
                  </a:prstClr>
                </a:solidFill>
              </a:rPr>
              <a:t>9.12.2024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6C56CADD-6376-4EC6-02F2-B5569BC08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87772F30-E06D-D72A-6FD9-44E41D211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4602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27ECF47-9878-7A9B-055E-37C498E3F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0A625B3B-0B96-4ACE-A759-A581B77D0F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9D9F8A3-B692-F42F-5779-24215338A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3DB85-EE98-4C27-AB07-38BCBDD1C007}" type="datetime1">
              <a:rPr lang="tr-TR" smtClean="0">
                <a:solidFill>
                  <a:prstClr val="black">
                    <a:tint val="82000"/>
                  </a:prstClr>
                </a:solidFill>
              </a:rPr>
              <a:t>9.12.2024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586BD47-F3DF-9269-4CA4-1F852F6D6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43D7864-73D2-6F93-915F-19195DA62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3574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24D968A1-7BEB-BBEE-E5D0-B6C031A81F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66205CC9-676D-B103-384F-0E2135B92A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D2BA35E-9402-84F5-456B-BA9335759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1D73A-02D3-4868-B5F3-78DD2F8CDF4B}" type="datetime1">
              <a:rPr lang="tr-TR" smtClean="0">
                <a:solidFill>
                  <a:prstClr val="black">
                    <a:tint val="82000"/>
                  </a:prstClr>
                </a:solidFill>
              </a:rPr>
              <a:t>9.12.2024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05EB893-F1A1-6CA3-97DB-44B725EE4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6D09135-5D0C-D1CC-78D0-5B2BDC137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2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0DDBF9A-DEC1-9195-36D5-C6BB965FA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CD7C2C5-5536-E29A-E2F9-94815E0F98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7F85641-DD83-2C88-5662-180C5D80D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43BDD-6A26-4237-B492-6C3D6EFCF15F}" type="datetime1">
              <a:rPr lang="tr-TR" smtClean="0"/>
              <a:t>9.12.2024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F272A8C-AA9D-67FA-5B64-F502D6594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CDDE6C4-2F4D-EEC7-D246-B1A14E2F3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67844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E4F7CCF-98B0-B48D-250A-108360CD5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F57EB08-5DA6-7D7B-91BF-33E4BEC86C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F0F98869-4AC0-B5A7-0EBD-3154F5F1A8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8F48E2C-2EB1-3A81-A20E-7A12059BD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8B87-E9AE-4AE2-832B-8302AA8CD9DE}" type="datetime1">
              <a:rPr lang="tr-TR" smtClean="0"/>
              <a:t>9.12.2024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6874B82-4FE8-6E44-39D4-3BE6DE075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030394C-8AD9-E52B-3B20-C0E668CB8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6843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B4FF48A-4422-2C7F-99DD-52C5A6CCA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6248460-D024-C703-65AF-731609781B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3CA05617-FB0A-80F2-8087-1D45A8013A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92AC350C-3CD7-2AFA-0F89-9B307461AA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A277F425-EC18-695D-3C8D-369582D6BD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ACA69513-AB25-708B-3586-34DC889FC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0A410-96BE-41C5-95AB-69C99A23DB6E}" type="datetime1">
              <a:rPr lang="tr-TR" smtClean="0"/>
              <a:t>9.12.2024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9DCB0143-EC6F-325D-C257-970ED50BA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B0595886-6C01-E13A-0A1F-E875A7A8B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2063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E683738-37B6-A29E-82B8-23E7E813D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8243DE0C-6531-6EF6-FF3C-EFB019891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2B3F4-85E7-4DC1-A5BA-8D40B09FB634}" type="datetime1">
              <a:rPr lang="tr-TR" smtClean="0"/>
              <a:t>9.12.2024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6CA02DDE-F1B7-C758-FA55-8BAF23F4A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2AFD6C34-691D-1FDA-EBAA-A3E156F11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7543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B4A4FDC7-50AF-E624-F41E-29923C2EE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11E09-544C-46BA-A0A1-9B73657EA41F}" type="datetime1">
              <a:rPr lang="tr-TR" smtClean="0"/>
              <a:t>9.12.2024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E9268742-41C0-D0E5-4F7F-247D4CA8D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663DD4D6-2F55-1DE6-8677-F12530C1E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8622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FFAED36-DB87-8104-0D6F-7173809D6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51C7622-3649-D273-005A-A674C1F17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78D0537-0D7A-0AC9-8363-91ED02AC49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13421CF0-556B-4BB0-C4E8-9DB21F5A5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25A8-836F-45C9-9406-71734FD7D9B7}" type="datetime1">
              <a:rPr lang="tr-TR" smtClean="0"/>
              <a:t>9.12.2024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97DF0F20-26F5-261D-56C3-017A5B529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65A3824-6EBA-E2CD-5756-3D1DFAA34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5176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50C79CD-AC58-1998-74E7-637110989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C003D3C4-CCE8-C692-3430-D379B3D07D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68E23140-DFBF-7487-D7FB-BA16A78707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7CA9042-C1AD-949C-2785-38AB1545D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4E791-FF3C-4EF1-8D44-3A9BD249AEBD}" type="datetime1">
              <a:rPr lang="tr-TR" smtClean="0"/>
              <a:t>9.12.2024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6C56CADD-6376-4EC6-02F2-B5569BC08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87772F30-E06D-D72A-6FD9-44E41D211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6242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E73848D4-AFC7-C6DE-F686-6723B92BA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BF0B5E9-3909-7D06-AE86-D943D1F30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FE14AF8-8C16-D905-4F5D-51512B3C22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3419441-AB07-4578-81AB-0FFF768F4301}" type="datetime1">
              <a:rPr lang="tr-TR" smtClean="0"/>
              <a:t>9.12.2024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3E5DF3A-4F32-610E-7942-EAD6D63637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8A260AE-27A4-524E-50C0-D7B256DE9F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5851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E73848D4-AFC7-C6DE-F686-6723B92BA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BF0B5E9-3909-7D06-AE86-D943D1F30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FE14AF8-8C16-D905-4F5D-51512B3C22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3049D8A-18D0-4FE0-AC3D-7FBE9D466831}" type="datetime1">
              <a:rPr lang="tr-TR" smtClean="0">
                <a:solidFill>
                  <a:prstClr val="black">
                    <a:tint val="82000"/>
                  </a:prstClr>
                </a:solidFill>
              </a:rPr>
              <a:t>9.12.2024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3E5DF3A-4F32-610E-7942-EAD6D63637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8A260AE-27A4-524E-50C0-D7B256DE9F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258AEF-8E39-4A09-9142-8BC0F5FA82E7}" type="slidenum">
              <a:rPr lang="tr-TR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935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hsgm.saglik.gov.tr/tr/beslenme.html" TargetMode="External"/><Relationship Id="rId2" Type="http://schemas.openxmlformats.org/officeDocument/2006/relationships/hyperlink" Target="https://dortyolram.meb.k12.tr/meb_iys_dosyalar/31/03/761093/dosyalar/2020_01/29160409_saYlYklY_YaYam_bulten_1.pdf?CHK=007c0ea45c76f08345bf44cb764c345c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hsgm.saglik.gov.tr/depo/birimler/saglikli-beslenme-ve-hareketli-hayat-db/Dokumanlar/Kitaplar/ergenlerde_saglikli_beslenme_ve_hareketli_yasam.pdf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3333\Desktop\aile eğitim okulu kapak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1884" y="-103413"/>
            <a:ext cx="12583884" cy="7078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4346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38200" y="1014608"/>
            <a:ext cx="10515600" cy="676080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ERGENLİK DÖNEMİ BESLENME BOZUKLUKLARI</a:t>
            </a:r>
            <a:endParaRPr lang="tr-T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377503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4503" y="6417205"/>
            <a:ext cx="477848" cy="265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tr-TR" spc="-8" dirty="0" smtClean="0">
                <a:solidFill>
                  <a:srgbClr val="FFFFFF"/>
                </a:solidFill>
                <a:latin typeface="Times New Roman" panose="02020603050405020304" pitchFamily="18" charset="0"/>
                <a:ea typeface="Evolventa"/>
                <a:cs typeface="Times New Roman" panose="02020603050405020304" pitchFamily="18" charset="0"/>
                <a:sym typeface="Evolventa"/>
              </a:rPr>
              <a:t>10</a:t>
            </a:r>
            <a:endParaRPr lang="en-US" spc="-8" dirty="0">
              <a:solidFill>
                <a:srgbClr val="FFFFFF"/>
              </a:solidFill>
              <a:latin typeface="Times New Roman" panose="02020603050405020304" pitchFamily="18" charset="0"/>
              <a:ea typeface="Evolventa"/>
              <a:cs typeface="Times New Roman" panose="02020603050405020304" pitchFamily="18" charset="0"/>
              <a:sym typeface="Evolventa"/>
            </a:endParaRPr>
          </a:p>
        </p:txBody>
      </p:sp>
    </p:spTree>
    <p:extLst>
      <p:ext uri="{BB962C8B-B14F-4D97-AF65-F5344CB8AC3E}">
        <p14:creationId xmlns:p14="http://schemas.microsoft.com/office/powerpoint/2010/main" val="2171764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2275568"/>
            <a:ext cx="12192000" cy="339772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4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SAĞLIKLI </a:t>
            </a:r>
            <a:r>
              <a:rPr lang="tr-TR" sz="4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BESLENME</a:t>
            </a:r>
            <a:r>
              <a:rPr lang="tr-TR" sz="4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4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BİLİNCİNİ ERGENE KAZANDIRMAK İÇİN VELİLERE ÖNERİLER</a:t>
            </a:r>
            <a:endParaRPr lang="tr-TR" sz="48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04503" y="6417205"/>
            <a:ext cx="477848" cy="265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tr-TR" spc="-8" dirty="0" smtClean="0">
                <a:solidFill>
                  <a:srgbClr val="FFFFFF"/>
                </a:solidFill>
                <a:latin typeface="Times New Roman" panose="02020603050405020304" pitchFamily="18" charset="0"/>
                <a:ea typeface="Evolventa"/>
                <a:cs typeface="Times New Roman" panose="02020603050405020304" pitchFamily="18" charset="0"/>
                <a:sym typeface="Evolventa"/>
              </a:rPr>
              <a:t>11</a:t>
            </a:r>
            <a:endParaRPr lang="en-US" spc="-8" dirty="0">
              <a:solidFill>
                <a:srgbClr val="FFFFFF"/>
              </a:solidFill>
              <a:latin typeface="Times New Roman" panose="02020603050405020304" pitchFamily="18" charset="0"/>
              <a:ea typeface="Evolventa"/>
              <a:cs typeface="Times New Roman" panose="02020603050405020304" pitchFamily="18" charset="0"/>
              <a:sym typeface="Evolventa"/>
            </a:endParaRPr>
          </a:p>
        </p:txBody>
      </p:sp>
    </p:spTree>
    <p:extLst>
      <p:ext uri="{BB962C8B-B14F-4D97-AF65-F5344CB8AC3E}">
        <p14:creationId xmlns:p14="http://schemas.microsoft.com/office/powerpoint/2010/main" val="34419124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13204" y="1549689"/>
            <a:ext cx="6923742" cy="482161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57150" indent="-28575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Kahvaltı çocuklarda ve </a:t>
            </a:r>
            <a:r>
              <a:rPr lang="tr-T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gençlerde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fiziksel büyüme ve </a:t>
            </a:r>
            <a:r>
              <a:rPr lang="tr-T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gelişim açısından oldukça önem taşımaktadır. Çocuk ve gençlere kahvaltı alışkanlığının kazandırılması sağlıklı yaşam bilincinin gelişmesi açısından oldukça önemlidir.</a:t>
            </a:r>
          </a:p>
          <a:p>
            <a:pPr marL="57150" indent="-28575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tr-T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Kahvaltıya bütün aile üyelerinin katılması  hatta hafta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sonları da tüm aile </a:t>
            </a:r>
            <a:r>
              <a:rPr lang="tr-T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ile birlikte sabah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kahvaltılarının organize edilmesi alışkanlığın </a:t>
            </a:r>
            <a:r>
              <a:rPr lang="tr-T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kazandırılmasına katkı  sağlamaktadır. </a:t>
            </a:r>
            <a:endParaRPr lang="tr-T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" indent="-28575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Sağlıklı bir kahvaltının içeriğinde mutlaka peynir, yumurta, süt gibi protein kaynaklarına yer </a:t>
            </a:r>
            <a:r>
              <a:rPr lang="tr-T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verme,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tr-T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yrıca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lif kaynağı olarak taze sebze, meyve, kaliteli yağ kaynağı olarak zeytin ve ceviz  </a:t>
            </a:r>
            <a:r>
              <a:rPr lang="tr-T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tercih etmek kahvaltıyı besin ögeleri açısından </a:t>
            </a:r>
            <a:r>
              <a:rPr lang="tr-TR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zengileştirir</a:t>
            </a:r>
            <a:r>
              <a:rPr lang="tr-T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Kahvaltı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sevmeyen çocuklar için tost, süt-</a:t>
            </a:r>
            <a:r>
              <a:rPr lang="tr-T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müsli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-meyve-kuru yemiş şeklinde </a:t>
            </a:r>
            <a:r>
              <a:rPr lang="tr-T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alternatif besinler de kullanılabilir. </a:t>
            </a:r>
            <a:endParaRPr lang="tr-T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F19EA68E-E886-921A-4A85-19BC5D04D8BA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tr-TR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6BC63230-F9DA-15A2-4CB4-2EC791AC683B}"/>
              </a:ext>
            </a:extLst>
          </p:cNvPr>
          <p:cNvSpPr txBox="1"/>
          <p:nvPr/>
        </p:nvSpPr>
        <p:spPr>
          <a:xfrm>
            <a:off x="599768" y="942901"/>
            <a:ext cx="73342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Kahvaltı Alışkanlığı </a:t>
            </a:r>
            <a:r>
              <a:rPr lang="tr-TR" sz="3600" b="1" dirty="0" smtClean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Kazandırın!</a:t>
            </a:r>
            <a:endParaRPr lang="tr-TR" sz="3600" b="1" dirty="0">
              <a:solidFill>
                <a:srgbClr val="FF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663" y="1589232"/>
            <a:ext cx="3682652" cy="4097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6595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42784" y="2194194"/>
            <a:ext cx="9256734" cy="3931033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just">
              <a:lnSpc>
                <a:spcPct val="170000"/>
              </a:lnSpc>
              <a:buFont typeface="Wingdings" panose="05000000000000000000" pitchFamily="2" charset="2"/>
              <a:buChar char="v"/>
            </a:pP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Çocuklar, ebeveynlerin beslenme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alışkanlıklarına dikkat etmekte ve örnek almaktadır. Bu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nedenle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ebeveynlerin evdeki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beslenme şekline dikkat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etmesi çok önemlidir. Öğünler 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mutlaka düzenli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olarak planlanmalı ve atlanmamalıdır.  </a:t>
            </a:r>
            <a:endParaRPr lang="tr-T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70000"/>
              </a:lnSpc>
              <a:buFont typeface="Wingdings" panose="05000000000000000000" pitchFamily="2" charset="2"/>
              <a:buChar char="v"/>
            </a:pP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Ailece masaya oturmak ve yemek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saatlerinin belli olması, ev içerisinde yemek ile ilgili kuralların olması ve bu kurallara herkesin uyması ergenlere  rol model olmak açısından çok önemlidir.  Ayrıca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tr-T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fast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beslenme tarzından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kaçınmak, paketli gıdalardan uzak durmak ve etiket okuma alışkanlığı kazanmak sağlıklı ve bilinçli beslenme için dikkat edilmesi gereken davranışlardır.</a:t>
            </a:r>
            <a:endParaRPr lang="tr-T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F19EA68E-E886-921A-4A85-19BC5D04D8BA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tr-TR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88574009-55C2-483D-8A55-B8A43997654A}"/>
              </a:ext>
            </a:extLst>
          </p:cNvPr>
          <p:cNvSpPr txBox="1"/>
          <p:nvPr/>
        </p:nvSpPr>
        <p:spPr>
          <a:xfrm>
            <a:off x="514350" y="1547864"/>
            <a:ext cx="8572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Beslenme İçin Rol Model </a:t>
            </a:r>
            <a:r>
              <a:rPr lang="tr-TR" sz="3600" b="1" dirty="0" smtClean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Olun!</a:t>
            </a:r>
            <a:endParaRPr lang="tr-TR" sz="3600" b="1" dirty="0">
              <a:solidFill>
                <a:srgbClr val="FF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84" y="2194195"/>
            <a:ext cx="1942275" cy="380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07642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99883" y="1694075"/>
            <a:ext cx="6702165" cy="4568939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just">
              <a:lnSpc>
                <a:spcPct val="170000"/>
              </a:lnSpc>
              <a:buFont typeface="Wingdings" panose="05000000000000000000" pitchFamily="2" charset="2"/>
              <a:buChar char="v"/>
            </a:pP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Asitli içecekler ve meyve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suyu gibi şekerli içeceklerin tüketimi </a:t>
            </a:r>
            <a:r>
              <a:rPr lang="tr-T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obezitenin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 büyük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etmenlerindendir.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Özellikle </a:t>
            </a:r>
            <a:r>
              <a:rPr lang="tr-T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fast-food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gıdalarla birlikte tüketilen şekerli içecekler gençler tarafından çok fazla tercih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edilmektedir.  </a:t>
            </a:r>
            <a:endParaRPr lang="tr-T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70000"/>
              </a:lnSpc>
              <a:buFont typeface="Wingdings" panose="05000000000000000000" pitchFamily="2" charset="2"/>
              <a:buChar char="v"/>
            </a:pP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Ancak, yüksek oranda kalorisi bulunan bu içecekler sağlıksız kilo artışındaki en önemli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nedenlerdendir.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Dolayısıyla bu ürünler yerine ayran, süt, şekersiz ev yapımı limonata ve komposto gibi sağlıklı içecekler tercih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edilmek ve  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günde en az 2 litre su içmeye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özen göstermek gerekmektedir. </a:t>
            </a:r>
            <a:endParaRPr lang="tr-T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F19EA68E-E886-921A-4A85-19BC5D04D8BA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tr-TR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5A1887D7-2C6C-7018-86E3-A1C45C0998D6}"/>
              </a:ext>
            </a:extLst>
          </p:cNvPr>
          <p:cNvSpPr txBox="1"/>
          <p:nvPr/>
        </p:nvSpPr>
        <p:spPr>
          <a:xfrm>
            <a:off x="1001295" y="1047745"/>
            <a:ext cx="80486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Şekerli İçeceklerden Uzak </a:t>
            </a:r>
            <a:r>
              <a:rPr lang="tr-TR" sz="3600" b="1" dirty="0" smtClean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Durun!</a:t>
            </a:r>
            <a:endParaRPr lang="tr-TR" sz="3600" b="1" dirty="0">
              <a:solidFill>
                <a:srgbClr val="FF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402" y="2079320"/>
            <a:ext cx="3900900" cy="386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25214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8701314" y="1970315"/>
            <a:ext cx="1828800" cy="3779233"/>
          </a:xfrm>
          <a:custGeom>
            <a:avLst/>
            <a:gdLst/>
            <a:ahLst/>
            <a:cxnLst/>
            <a:rect l="l" t="t" r="r" b="b"/>
            <a:pathLst>
              <a:path w="2036826" h="5486400">
                <a:moveTo>
                  <a:pt x="0" y="0"/>
                </a:moveTo>
                <a:lnTo>
                  <a:pt x="2036826" y="0"/>
                </a:lnTo>
                <a:lnTo>
                  <a:pt x="2036826" y="5486400"/>
                </a:lnTo>
                <a:lnTo>
                  <a:pt x="0" y="54864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r-TR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0960" y="6344633"/>
            <a:ext cx="477848" cy="265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tr-TR" spc="-8" dirty="0" smtClean="0">
                <a:solidFill>
                  <a:srgbClr val="FFFFFF"/>
                </a:solidFill>
                <a:latin typeface="Times New Roman" panose="02020603050405020304" pitchFamily="18" charset="0"/>
                <a:ea typeface="Evolventa"/>
                <a:cs typeface="Times New Roman" panose="02020603050405020304" pitchFamily="18" charset="0"/>
                <a:sym typeface="Evolventa"/>
              </a:rPr>
              <a:t>15</a:t>
            </a:r>
            <a:endParaRPr lang="en-US" spc="-8" dirty="0">
              <a:solidFill>
                <a:srgbClr val="FFFFFF"/>
              </a:solidFill>
              <a:latin typeface="Times New Roman" panose="02020603050405020304" pitchFamily="18" charset="0"/>
              <a:ea typeface="Evolventa"/>
              <a:cs typeface="Times New Roman" panose="02020603050405020304" pitchFamily="18" charset="0"/>
              <a:sym typeface="Evolventa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032000" y="1498600"/>
            <a:ext cx="7932537" cy="638239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>
              <a:lnSpc>
                <a:spcPts val="3360"/>
              </a:lnSpc>
            </a:pPr>
            <a:endParaRPr lang="en-US" sz="2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771036" y="2715599"/>
            <a:ext cx="70666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Ergenlik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dönemi, bireylerin önemli değişimler yaşadığı bir süreçtir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 bu dönemde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sağlıklı yaşam tarzlarının benimsenmesi, gençlerin sağlığı için kritik öneme sahiptir. Fiziksel aktivite, ergen sağlığı üzerinde olumlu etkiler yaratarak enerji harcamasını artırır, kas ve iskelet sistemini güçlendirir, kalp-damar sağlığını destekler ve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obezite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riskini azaltır. Düzenli fiziksel aktivite, gençlerin enerji seviyelerini yükselterek yaşam kalitelerini iyileştirir.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5A1887D7-2C6C-7018-86E3-A1C45C0998D6}"/>
              </a:ext>
            </a:extLst>
          </p:cNvPr>
          <p:cNvSpPr txBox="1"/>
          <p:nvPr/>
        </p:nvSpPr>
        <p:spPr>
          <a:xfrm>
            <a:off x="1001295" y="1047745"/>
            <a:ext cx="106101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Ergenlik Döneminde Fiziksel Aktivitenin Önemi</a:t>
            </a:r>
          </a:p>
        </p:txBody>
      </p:sp>
    </p:spTree>
    <p:extLst>
      <p:ext uri="{BB962C8B-B14F-4D97-AF65-F5344CB8AC3E}">
        <p14:creationId xmlns:p14="http://schemas.microsoft.com/office/powerpoint/2010/main" val="72741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7213601" y="2994287"/>
            <a:ext cx="4629359" cy="1782303"/>
          </a:xfrm>
          <a:custGeom>
            <a:avLst/>
            <a:gdLst/>
            <a:ahLst/>
            <a:cxnLst/>
            <a:rect l="l" t="t" r="r" b="b"/>
            <a:pathLst>
              <a:path w="6944039" h="2673455">
                <a:moveTo>
                  <a:pt x="0" y="0"/>
                </a:moveTo>
                <a:lnTo>
                  <a:pt x="6944038" y="0"/>
                </a:lnTo>
                <a:lnTo>
                  <a:pt x="6944038" y="2673454"/>
                </a:lnTo>
                <a:lnTo>
                  <a:pt x="0" y="26734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0960" y="6344633"/>
            <a:ext cx="477848" cy="265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tr-TR" spc="-8" dirty="0" smtClean="0">
                <a:solidFill>
                  <a:srgbClr val="FFFFFF"/>
                </a:solidFill>
                <a:latin typeface="Times New Roman" panose="02020603050405020304" pitchFamily="18" charset="0"/>
                <a:ea typeface="Evolventa"/>
                <a:cs typeface="Times New Roman" panose="02020603050405020304" pitchFamily="18" charset="0"/>
                <a:sym typeface="Evolventa"/>
              </a:rPr>
              <a:t>16</a:t>
            </a:r>
            <a:endParaRPr lang="en-US" spc="-8" dirty="0">
              <a:solidFill>
                <a:srgbClr val="FFFFFF"/>
              </a:solidFill>
              <a:latin typeface="Times New Roman" panose="02020603050405020304" pitchFamily="18" charset="0"/>
              <a:ea typeface="Evolventa"/>
              <a:cs typeface="Times New Roman" panose="02020603050405020304" pitchFamily="18" charset="0"/>
              <a:sym typeface="Evolventa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336801" y="838200"/>
            <a:ext cx="6658123" cy="638239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>
              <a:lnSpc>
                <a:spcPts val="3360"/>
              </a:lnSpc>
            </a:pPr>
            <a:endParaRPr lang="en-US" sz="2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1371600" y="2514600"/>
            <a:ext cx="5689600" cy="2575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11" indent="-228611">
              <a:buFont typeface="Arial" panose="020B0604020202020204" pitchFamily="34" charset="0"/>
              <a:buChar char="•"/>
            </a:pPr>
            <a:r>
              <a:rPr lang="tr-TR" sz="14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Model Olma</a:t>
            </a:r>
          </a:p>
          <a:p>
            <a:r>
              <a:rPr lang="tr-TR" sz="14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Aktif Yaşam Tarzı</a:t>
            </a:r>
            <a:r>
              <a:rPr lang="tr-TR" sz="14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Aile üyeleri, düzenli fiziksel aktivite yaparak ergenlere örnek olmalıdır. Ailece yürüyüşe çıkmak, bisiklet sürmek veya spor yapmak, gençlerin bu alışkanlıkları benimsemelerine yardımcı olabilir.</a:t>
            </a:r>
          </a:p>
          <a:p>
            <a:pPr marL="228611" indent="-228611">
              <a:buFont typeface="Arial" panose="020B0604020202020204" pitchFamily="34" charset="0"/>
              <a:buChar char="•"/>
            </a:pPr>
            <a:r>
              <a:rPr lang="tr-TR" sz="14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Fırsatlar Sunma</a:t>
            </a:r>
          </a:p>
          <a:p>
            <a:r>
              <a:rPr lang="tr-TR" sz="14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Erişim Sağlama</a:t>
            </a:r>
            <a:r>
              <a:rPr lang="tr-TR" sz="14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Spor ekipmanları, bisiklet, koşu ayakkabıları gibi araçlar sağlamak, ergenlerin fiziksel aktiviteye katılımını teşvik eder.</a:t>
            </a:r>
          </a:p>
          <a:p>
            <a:r>
              <a:rPr lang="tr-TR" sz="14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Etkinliklere Katılım</a:t>
            </a:r>
            <a:r>
              <a:rPr lang="tr-TR" sz="14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Yerel spor kulüpleri, yüzme havuzları veya gençlik merkezleri hakkında bilgi vererek çocukların bu aktiviteleri denemelerine yardımcı olunabilir.</a:t>
            </a:r>
            <a:endParaRPr lang="tr-TR" sz="146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5A1887D7-2C6C-7018-86E3-A1C45C0998D6}"/>
              </a:ext>
            </a:extLst>
          </p:cNvPr>
          <p:cNvSpPr txBox="1"/>
          <p:nvPr/>
        </p:nvSpPr>
        <p:spPr>
          <a:xfrm>
            <a:off x="946299" y="1589031"/>
            <a:ext cx="93298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Fiziksel Aktivitenin Gelişiminde Ailenin Rolü</a:t>
            </a:r>
          </a:p>
        </p:txBody>
      </p:sp>
    </p:spTree>
    <p:extLst>
      <p:ext uri="{BB962C8B-B14F-4D97-AF65-F5344CB8AC3E}">
        <p14:creationId xmlns:p14="http://schemas.microsoft.com/office/powerpoint/2010/main" val="315492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7366000" y="1854660"/>
            <a:ext cx="4064000" cy="3504741"/>
          </a:xfrm>
          <a:custGeom>
            <a:avLst/>
            <a:gdLst/>
            <a:ahLst/>
            <a:cxnLst/>
            <a:rect l="l" t="t" r="r" b="b"/>
            <a:pathLst>
              <a:path w="4166979" h="3073147">
                <a:moveTo>
                  <a:pt x="0" y="0"/>
                </a:moveTo>
                <a:lnTo>
                  <a:pt x="4166979" y="0"/>
                </a:lnTo>
                <a:lnTo>
                  <a:pt x="4166979" y="3073147"/>
                </a:lnTo>
                <a:lnTo>
                  <a:pt x="0" y="307314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tr-TR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0960" y="6344633"/>
            <a:ext cx="477848" cy="265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tr-TR" spc="-8" dirty="0" smtClean="0">
                <a:solidFill>
                  <a:srgbClr val="FFFFFF"/>
                </a:solidFill>
                <a:latin typeface="Times New Roman" panose="02020603050405020304" pitchFamily="18" charset="0"/>
                <a:ea typeface="Evolventa"/>
                <a:cs typeface="Times New Roman" panose="02020603050405020304" pitchFamily="18" charset="0"/>
                <a:sym typeface="Evolventa"/>
              </a:rPr>
              <a:t>17</a:t>
            </a:r>
            <a:endParaRPr lang="en-US" spc="-8" dirty="0">
              <a:solidFill>
                <a:srgbClr val="FFFFFF"/>
              </a:solidFill>
              <a:latin typeface="Times New Roman" panose="02020603050405020304" pitchFamily="18" charset="0"/>
              <a:ea typeface="Evolventa"/>
              <a:cs typeface="Times New Roman" panose="02020603050405020304" pitchFamily="18" charset="0"/>
              <a:sym typeface="Evolventa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38809" y="1096540"/>
            <a:ext cx="7115323" cy="638239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>
              <a:lnSpc>
                <a:spcPts val="3360"/>
              </a:lnSpc>
            </a:pPr>
            <a:endParaRPr lang="en-US" sz="2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538808" y="1955800"/>
            <a:ext cx="6400800" cy="2575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11" indent="-228611">
              <a:buFont typeface="Arial" panose="020B0604020202020204" pitchFamily="34" charset="0"/>
              <a:buChar char="•"/>
            </a:pPr>
            <a:r>
              <a:rPr lang="tr-TR" sz="14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Aile </a:t>
            </a:r>
            <a:r>
              <a:rPr lang="tr-TR" sz="14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Aktiviteleri Düzenleme</a:t>
            </a:r>
          </a:p>
          <a:p>
            <a:r>
              <a:rPr lang="tr-TR" sz="14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Birlikte </a:t>
            </a:r>
            <a:r>
              <a:rPr lang="tr-TR" sz="14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Spor Yapma: </a:t>
            </a:r>
            <a:r>
              <a:rPr lang="tr-TR" sz="14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Ailece yürüyüşe çıkmak, bisiklet sürmek veya oyun oynamak, hem eğlenceli zaman geçirmek hem de fiziksel aktivite sağlamak için harika yollar olabilir.</a:t>
            </a:r>
          </a:p>
          <a:p>
            <a:r>
              <a:rPr lang="tr-TR" sz="14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Doğa </a:t>
            </a:r>
            <a:r>
              <a:rPr lang="tr-TR" sz="14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Yürüyüşleri ve Piknikler: </a:t>
            </a:r>
            <a:r>
              <a:rPr lang="tr-TR" sz="14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Doğada geçireceğiniz zaman, hem fiziksel aktiviteyi artırır hem de aile bağlarını güçlendirir.</a:t>
            </a:r>
          </a:p>
          <a:p>
            <a:pPr marL="228611" indent="-228611">
              <a:buFont typeface="Arial" panose="020B0604020202020204" pitchFamily="34" charset="0"/>
              <a:buChar char="•"/>
            </a:pPr>
            <a:r>
              <a:rPr lang="tr-TR" sz="14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4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Destek ve Teşvik</a:t>
            </a:r>
          </a:p>
          <a:p>
            <a:r>
              <a:rPr lang="tr-TR" sz="14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Olumlu </a:t>
            </a:r>
            <a:r>
              <a:rPr lang="tr-TR" sz="14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Geri Bildirim: </a:t>
            </a:r>
            <a:r>
              <a:rPr lang="tr-TR" sz="14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Ergenlerin spor veya fiziksel aktivitelerdeki başarılarını kutlamak, onları motive eder.</a:t>
            </a:r>
          </a:p>
          <a:p>
            <a:r>
              <a:rPr lang="tr-TR" sz="14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Hedef </a:t>
            </a:r>
            <a:r>
              <a:rPr lang="tr-TR" sz="14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Belirleme: </a:t>
            </a:r>
            <a:r>
              <a:rPr lang="tr-TR" sz="14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Çocukların kendi fiziksel aktivite hedeflerini </a:t>
            </a:r>
            <a:r>
              <a:rPr lang="tr-TR" sz="14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belirlemelerine </a:t>
            </a:r>
            <a:r>
              <a:rPr lang="tr-TR" sz="14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yardımcı olun. Küçük başarıların kutlanması, motivasyonu artırır</a:t>
            </a:r>
            <a:r>
              <a:rPr lang="tr-T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481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7217244" y="1888143"/>
            <a:ext cx="4402449" cy="3081714"/>
          </a:xfrm>
          <a:custGeom>
            <a:avLst/>
            <a:gdLst/>
            <a:ahLst/>
            <a:cxnLst/>
            <a:rect l="l" t="t" r="r" b="b"/>
            <a:pathLst>
              <a:path w="4278737" h="2995116">
                <a:moveTo>
                  <a:pt x="0" y="0"/>
                </a:moveTo>
                <a:lnTo>
                  <a:pt x="4278737" y="0"/>
                </a:lnTo>
                <a:lnTo>
                  <a:pt x="4278737" y="2995115"/>
                </a:lnTo>
                <a:lnTo>
                  <a:pt x="0" y="29951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0960" y="6344633"/>
            <a:ext cx="477848" cy="265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tr-TR" spc="-8" dirty="0" smtClean="0">
                <a:solidFill>
                  <a:srgbClr val="FFFFFF"/>
                </a:solidFill>
                <a:latin typeface="Times New Roman" panose="02020603050405020304" pitchFamily="18" charset="0"/>
                <a:ea typeface="Evolventa"/>
                <a:cs typeface="Times New Roman" panose="02020603050405020304" pitchFamily="18" charset="0"/>
                <a:sym typeface="Evolventa"/>
              </a:rPr>
              <a:t>18</a:t>
            </a:r>
            <a:endParaRPr lang="en-US" spc="-8" dirty="0">
              <a:solidFill>
                <a:srgbClr val="FFFFFF"/>
              </a:solidFill>
              <a:latin typeface="Times New Roman" panose="02020603050405020304" pitchFamily="18" charset="0"/>
              <a:ea typeface="Evolventa"/>
              <a:cs typeface="Times New Roman" panose="02020603050405020304" pitchFamily="18" charset="0"/>
              <a:sym typeface="Evolventa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57200" y="1298777"/>
            <a:ext cx="6365497" cy="638239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>
              <a:lnSpc>
                <a:spcPts val="3360"/>
              </a:lnSpc>
            </a:pPr>
            <a:endParaRPr lang="en-US" sz="2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538808" y="2044005"/>
            <a:ext cx="6248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11" indent="-228611">
              <a:buFont typeface="Arial" panose="020B0604020202020204" pitchFamily="34" charset="0"/>
              <a:buChar char="•"/>
            </a:pP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Eğitim 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 Bilinçlendirme</a:t>
            </a:r>
          </a:p>
          <a:p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Sağlık 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Farkındalığı: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Fiziksel aktivitenin faydaları hakkında aile içinde konuşmak, ergenlerin bu konudaki bilinçlenmelerini sağlar.</a:t>
            </a:r>
          </a:p>
          <a:p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Eğitim 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Programları: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Okul veya topluluk merkezlerinde fiziksel aktivite ve sağlıklı yaşam hakkında düzenlenen seminerlere katılmalarını teşvik edin.</a:t>
            </a:r>
          </a:p>
          <a:p>
            <a:pPr marL="228611" indent="-228611">
              <a:buFont typeface="Arial" panose="020B0604020202020204" pitchFamily="34" charset="0"/>
              <a:buChar char="•"/>
            </a:pP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Sosyal Bağlantılar Kurma</a:t>
            </a:r>
          </a:p>
          <a:p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Arkadaşlarıyla 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Aktiviteler: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Ergenlerin arkadaşlarıyla fiziksel aktiviteler yapmalarını teşvik edin. Spor takımlarına katılmaları veya grup aktiviteleri düzenlemeleri için fırsatlar sunun.</a:t>
            </a:r>
          </a:p>
          <a:p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Topluluk 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Etkinlikleri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Yerel spor etkinliklerine veya festivallere katılarak sosyal bağlantılar kurmalarını sağlayın.</a:t>
            </a:r>
          </a:p>
        </p:txBody>
      </p:sp>
    </p:spTree>
    <p:extLst>
      <p:ext uri="{BB962C8B-B14F-4D97-AF65-F5344CB8AC3E}">
        <p14:creationId xmlns:p14="http://schemas.microsoft.com/office/powerpoint/2010/main" val="12014775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8077200" y="1865516"/>
            <a:ext cx="2763459" cy="3126969"/>
          </a:xfrm>
          <a:custGeom>
            <a:avLst/>
            <a:gdLst/>
            <a:ahLst/>
            <a:cxnLst/>
            <a:rect l="l" t="t" r="r" b="b"/>
            <a:pathLst>
              <a:path w="4145188" h="4690453">
                <a:moveTo>
                  <a:pt x="0" y="0"/>
                </a:moveTo>
                <a:lnTo>
                  <a:pt x="4145188" y="0"/>
                </a:lnTo>
                <a:lnTo>
                  <a:pt x="4145188" y="4690453"/>
                </a:lnTo>
                <a:lnTo>
                  <a:pt x="0" y="46904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0960" y="6344633"/>
            <a:ext cx="477848" cy="265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tr-TR" spc="-8" dirty="0" smtClean="0">
                <a:solidFill>
                  <a:srgbClr val="FFFFFF"/>
                </a:solidFill>
                <a:latin typeface="Times New Roman" panose="02020603050405020304" pitchFamily="18" charset="0"/>
                <a:ea typeface="Evolventa"/>
                <a:cs typeface="Times New Roman" panose="02020603050405020304" pitchFamily="18" charset="0"/>
                <a:sym typeface="Evolventa"/>
              </a:rPr>
              <a:t>19</a:t>
            </a:r>
            <a:endParaRPr lang="en-US" spc="-8" dirty="0">
              <a:solidFill>
                <a:srgbClr val="FFFFFF"/>
              </a:solidFill>
              <a:latin typeface="Times New Roman" panose="02020603050405020304" pitchFamily="18" charset="0"/>
              <a:ea typeface="Evolventa"/>
              <a:cs typeface="Times New Roman" panose="02020603050405020304" pitchFamily="18" charset="0"/>
              <a:sym typeface="Evolventa"/>
            </a:endParaRP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DD96AC40-6FB6-D5F6-75E6-B964C402ED3F}"/>
              </a:ext>
            </a:extLst>
          </p:cNvPr>
          <p:cNvSpPr txBox="1"/>
          <p:nvPr/>
        </p:nvSpPr>
        <p:spPr>
          <a:xfrm>
            <a:off x="457200" y="1298777"/>
            <a:ext cx="6365497" cy="638239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>
              <a:lnSpc>
                <a:spcPts val="3360"/>
              </a:lnSpc>
            </a:pPr>
            <a:endParaRPr lang="en-US" sz="2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863600" y="2717800"/>
            <a:ext cx="6654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Rutin Oluşturma</a:t>
            </a:r>
          </a:p>
          <a:p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Düzenli 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Aktivite Programı: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Haftalık bir aktivite takvimi oluşturarak fiziksel aktiviteleri rutin hale getirin. Bu, ergenlerin fiziksel aktiviteleri günlük yaşamlarının bir parçası haline getirmelerine yardımcı olur.</a:t>
            </a:r>
          </a:p>
        </p:txBody>
      </p:sp>
    </p:spTree>
    <p:extLst>
      <p:ext uri="{BB962C8B-B14F-4D97-AF65-F5344CB8AC3E}">
        <p14:creationId xmlns:p14="http://schemas.microsoft.com/office/powerpoint/2010/main" val="2604350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91E8E24D-F243-0EA7-F5B4-826C94D97F51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0935E08-5067-4A99-82C4-E2D8E43D42D8}" type="slidenum">
              <a:rPr lang="tr-TR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2</a:t>
            </a:fld>
            <a:endParaRPr lang="tr-TR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lt Başlık 3">
            <a:extLst>
              <a:ext uri="{FF2B5EF4-FFF2-40B4-BE49-F238E27FC236}">
                <a16:creationId xmlns:a16="http://schemas.microsoft.com/office/drawing/2014/main" id="{4716107A-BF5D-BE4A-1F85-D490A3AAF4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6690" y="2229634"/>
            <a:ext cx="7190680" cy="3953780"/>
          </a:xfrm>
          <a:solidFill>
            <a:schemeClr val="bg1">
              <a:lumMod val="75000"/>
            </a:schemeClr>
          </a:solidFill>
        </p:spPr>
        <p:txBody>
          <a:bodyPr>
            <a:normAutofit fontScale="77500" lnSpcReduction="20000"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Sağlıklı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Beslenme Nedir?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Ergenlikte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Beslenme Neden Önemlidir?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Ergenlik Döneminde Nasıl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Beslenmek Gerekir?</a:t>
            </a:r>
            <a:endParaRPr lang="tr-T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Ergenlik Dönemi Beslenme Bozuklukları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Sağlıklı Yaşam Biçimini Ergenlere Kazandırmak İçin Velilere Öneriler </a:t>
            </a:r>
            <a:endParaRPr lang="tr-T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Ergenlik Döneminde Fiziksel Aktivitenin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Önemi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Fiziksel Aktivitenin Gelişiminde Ailenin Rolü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tr-T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tr-T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BBC61555-CDFB-0281-EC26-2069E3CBAACA}"/>
              </a:ext>
            </a:extLst>
          </p:cNvPr>
          <p:cNvSpPr txBox="1"/>
          <p:nvPr/>
        </p:nvSpPr>
        <p:spPr>
          <a:xfrm>
            <a:off x="1428712" y="622394"/>
            <a:ext cx="86296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SAĞLIKLI BESLENME VE FİZİKSEL AKTİVİTENİN ÖNEMİ</a:t>
            </a:r>
            <a:endParaRPr lang="tr-TR" sz="3600" b="1" dirty="0">
              <a:solidFill>
                <a:srgbClr val="FF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7370" y="1822723"/>
            <a:ext cx="3903946" cy="4548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82830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tr-T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https://dortyolram.meb.k12.tr/meb_iys_dosyalar/31/03/761093/dosyalar/2020_01/29160409_saYlYklY_YaYam_bulten_1.pdf?CHK=007c0ea45c76f08345bf44cb764c345c</a:t>
            </a:r>
            <a:endParaRPr lang="tr-TR" sz="2000" dirty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https://hsgm.saglik.gov.tr/tr/beslenme.html</a:t>
            </a:r>
            <a:endParaRPr lang="tr-TR" sz="2000" dirty="0">
              <a:latin typeface="Times New Roman" panose="02020603050405020304" pitchFamily="18" charset="0"/>
              <a:cs typeface="Times New Roman" panose="02020603050405020304" pitchFamily="18" charset="0"/>
              <a:hlinkClick r:id="rId3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hsgm.saglik.gov.tr/depo/birimler/saglikli-beslenme-ve-hareketli-hayat-db/Dokumanlar/Kitaplar/ergenlerde_saglikli_beslenme_ve_hareketli_yasam.pdf</a:t>
            </a:r>
            <a:endParaRPr lang="tr-TR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Semerci, B.(2016). Artık Büyüdüm Ergen Ruh Sağlığı. Alfa Yayınları.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Bakırcıoğlu, R. (2013). Çocuk ve Ergen Ruh Sağlığı. </a:t>
            </a:r>
            <a:r>
              <a:rPr lang="tr-TR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Anı Yayıncılık.</a:t>
            </a:r>
            <a:endParaRPr lang="tr-TR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Bu sunumda kullanılan resimler FREEPİK uygulamasından alınmıştır.</a:t>
            </a:r>
            <a:endParaRPr lang="tr-TR" sz="2000" dirty="0">
              <a:latin typeface="Times New Roman" panose="02020603050405020304" pitchFamily="18" charset="0"/>
              <a:cs typeface="Times New Roman" panose="02020603050405020304" pitchFamily="18" charset="0"/>
              <a:hlinkClick r:id="rId4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tr-T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F19EA68E-E886-921A-4A85-19BC5D04D8BA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tr-TR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18C3F08D-A906-1770-7D0B-479EC0B54AE0}"/>
              </a:ext>
            </a:extLst>
          </p:cNvPr>
          <p:cNvSpPr txBox="1"/>
          <p:nvPr/>
        </p:nvSpPr>
        <p:spPr>
          <a:xfrm>
            <a:off x="2930047" y="967256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KAYNAKÇA</a:t>
            </a:r>
          </a:p>
        </p:txBody>
      </p:sp>
    </p:spTree>
    <p:extLst>
      <p:ext uri="{BB962C8B-B14F-4D97-AF65-F5344CB8AC3E}">
        <p14:creationId xmlns:p14="http://schemas.microsoft.com/office/powerpoint/2010/main" val="15896289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4C9134-091B-DC65-6862-F0A84E86D2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63F11F02-B457-9036-22DC-EB1A9D833646}"/>
              </a:ext>
            </a:extLst>
          </p:cNvPr>
          <p:cNvSpPr txBox="1"/>
          <p:nvPr/>
        </p:nvSpPr>
        <p:spPr>
          <a:xfrm>
            <a:off x="60960" y="6389081"/>
            <a:ext cx="47784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1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pc="-8" dirty="0">
                <a:solidFill>
                  <a:srgbClr val="FFFFFF"/>
                </a:solidFill>
                <a:latin typeface="Times New Roman" panose="02020603050405020304" pitchFamily="18" charset="0"/>
                <a:ea typeface="Evolventa"/>
                <a:cs typeface="Times New Roman" panose="02020603050405020304" pitchFamily="18" charset="0"/>
                <a:sym typeface="Evolventa"/>
              </a:rPr>
              <a:t>2</a:t>
            </a:r>
            <a:r>
              <a:rPr kumimoji="0" lang="tr-TR" sz="1800" b="0" i="0" u="none" strike="noStrike" kern="1200" cap="none" spc="-8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Evolventa"/>
                <a:cs typeface="Times New Roman" panose="02020603050405020304" pitchFamily="18" charset="0"/>
                <a:sym typeface="Evolventa"/>
              </a:rPr>
              <a:t>1</a:t>
            </a:r>
            <a:endParaRPr kumimoji="0" lang="en-US" sz="1800" b="0" i="0" u="none" strike="noStrike" kern="1200" cap="none" spc="-8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Evolventa"/>
              <a:cs typeface="Times New Roman" panose="02020603050405020304" pitchFamily="18" charset="0"/>
              <a:sym typeface="Evolventa"/>
            </a:endParaRP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71D24AEA-877C-C1E7-8608-9C8A76419EBC}"/>
              </a:ext>
            </a:extLst>
          </p:cNvPr>
          <p:cNvSpPr txBox="1"/>
          <p:nvPr/>
        </p:nvSpPr>
        <p:spPr>
          <a:xfrm>
            <a:off x="0" y="1406586"/>
            <a:ext cx="12192000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3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Evolventa"/>
              </a:rPr>
              <a:t>SOSYAL MEDYA HESAPLARIMIZ</a:t>
            </a:r>
          </a:p>
        </p:txBody>
      </p:sp>
      <p:grpSp>
        <p:nvGrpSpPr>
          <p:cNvPr id="20" name="Grup 19">
            <a:extLst>
              <a:ext uri="{FF2B5EF4-FFF2-40B4-BE49-F238E27FC236}">
                <a16:creationId xmlns:a16="http://schemas.microsoft.com/office/drawing/2014/main" id="{41233521-0295-DA9F-8706-4AA30AD697CA}"/>
              </a:ext>
            </a:extLst>
          </p:cNvPr>
          <p:cNvGrpSpPr/>
          <p:nvPr/>
        </p:nvGrpSpPr>
        <p:grpSpPr>
          <a:xfrm>
            <a:off x="1320800" y="2565400"/>
            <a:ext cx="3310208" cy="1125887"/>
            <a:chOff x="609601" y="2845071"/>
            <a:chExt cx="4965312" cy="1688830"/>
          </a:xfrm>
        </p:grpSpPr>
        <p:sp>
          <p:nvSpPr>
            <p:cNvPr id="12" name="TextBox 12">
              <a:extLst>
                <a:ext uri="{FF2B5EF4-FFF2-40B4-BE49-F238E27FC236}">
                  <a16:creationId xmlns:a16="http://schemas.microsoft.com/office/drawing/2014/main" id="{BEDAC84B-18D4-A86F-BC85-699E061D99CC}"/>
                </a:ext>
              </a:extLst>
            </p:cNvPr>
            <p:cNvSpPr txBox="1"/>
            <p:nvPr/>
          </p:nvSpPr>
          <p:spPr>
            <a:xfrm>
              <a:off x="2666999" y="3475741"/>
              <a:ext cx="2907914" cy="4616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gaziantep.ilmem</a:t>
              </a:r>
              <a:endPara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pic>
          <p:nvPicPr>
            <p:cNvPr id="8" name="Resim 7" descr="simge, sembol, logo, grafik, yazı tipi içeren bir resim&#10;&#10;Açıklama otomatik olarak oluşturuldu">
              <a:extLst>
                <a:ext uri="{FF2B5EF4-FFF2-40B4-BE49-F238E27FC236}">
                  <a16:creationId xmlns:a16="http://schemas.microsoft.com/office/drawing/2014/main" id="{52B7F70B-D879-FF6C-C796-41CDFCFCE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1" y="2845071"/>
              <a:ext cx="1688830" cy="1688830"/>
            </a:xfrm>
            <a:prstGeom prst="rect">
              <a:avLst/>
            </a:prstGeom>
          </p:spPr>
        </p:pic>
      </p:grpSp>
      <p:grpSp>
        <p:nvGrpSpPr>
          <p:cNvPr id="19" name="Grup 18">
            <a:extLst>
              <a:ext uri="{FF2B5EF4-FFF2-40B4-BE49-F238E27FC236}">
                <a16:creationId xmlns:a16="http://schemas.microsoft.com/office/drawing/2014/main" id="{7CB43D33-C049-09DB-9330-9E9C392C9E65}"/>
              </a:ext>
            </a:extLst>
          </p:cNvPr>
          <p:cNvGrpSpPr/>
          <p:nvPr/>
        </p:nvGrpSpPr>
        <p:grpSpPr>
          <a:xfrm>
            <a:off x="7899188" y="2565400"/>
            <a:ext cx="3153625" cy="1098920"/>
            <a:chOff x="490277" y="5022388"/>
            <a:chExt cx="4730438" cy="1648380"/>
          </a:xfrm>
        </p:grpSpPr>
        <p:pic>
          <p:nvPicPr>
            <p:cNvPr id="16" name="Resim 15" descr="daire, renklilik, grafik, grafik tasarım içeren bir resim&#10;&#10;Açıklama otomatik olarak oluşturuldu">
              <a:extLst>
                <a:ext uri="{FF2B5EF4-FFF2-40B4-BE49-F238E27FC236}">
                  <a16:creationId xmlns:a16="http://schemas.microsoft.com/office/drawing/2014/main" id="{F8F6D5C0-A1E5-A207-9010-AAB9140E2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77" y="5022388"/>
              <a:ext cx="1648380" cy="1648380"/>
            </a:xfrm>
            <a:prstGeom prst="rect">
              <a:avLst/>
            </a:prstGeom>
          </p:spPr>
        </p:pic>
        <p:sp>
          <p:nvSpPr>
            <p:cNvPr id="17" name="TextBox 12">
              <a:extLst>
                <a:ext uri="{FF2B5EF4-FFF2-40B4-BE49-F238E27FC236}">
                  <a16:creationId xmlns:a16="http://schemas.microsoft.com/office/drawing/2014/main" id="{FE8AB288-81B8-6A17-97AD-D3CCFB00C089}"/>
                </a:ext>
              </a:extLst>
            </p:cNvPr>
            <p:cNvSpPr txBox="1"/>
            <p:nvPr/>
          </p:nvSpPr>
          <p:spPr>
            <a:xfrm>
              <a:off x="2312803" y="5626069"/>
              <a:ext cx="2907912" cy="4616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Gaziantep</a:t>
              </a:r>
              <a:r>
                <a:rPr kumimoji="0" lang="tr-TR" sz="1867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_</a:t>
              </a:r>
              <a:r>
                <a:rPr kumimoji="0" lang="tr-TR" sz="1867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İl_mem</a:t>
              </a:r>
              <a:endPara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21" name="Grup 20">
            <a:extLst>
              <a:ext uri="{FF2B5EF4-FFF2-40B4-BE49-F238E27FC236}">
                <a16:creationId xmlns:a16="http://schemas.microsoft.com/office/drawing/2014/main" id="{CDFD7E7F-CA15-5237-1E2C-1AA0D28D5B6F}"/>
              </a:ext>
            </a:extLst>
          </p:cNvPr>
          <p:cNvGrpSpPr/>
          <p:nvPr/>
        </p:nvGrpSpPr>
        <p:grpSpPr>
          <a:xfrm>
            <a:off x="4152863" y="4352043"/>
            <a:ext cx="3861959" cy="1583627"/>
            <a:chOff x="-218027" y="6656660"/>
            <a:chExt cx="5792939" cy="2375441"/>
          </a:xfrm>
        </p:grpSpPr>
        <p:pic>
          <p:nvPicPr>
            <p:cNvPr id="5" name="Resim 4" descr="simge, sembol, grafik, daire, yazı tipi içeren bir resim&#10;&#10;Açıklama otomatik olarak oluşturuldu">
              <a:extLst>
                <a:ext uri="{FF2B5EF4-FFF2-40B4-BE49-F238E27FC236}">
                  <a16:creationId xmlns:a16="http://schemas.microsoft.com/office/drawing/2014/main" id="{F287C264-8145-DEF7-4A56-D25EFB96A5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8027" y="6656660"/>
              <a:ext cx="3251941" cy="2375441"/>
            </a:xfrm>
            <a:prstGeom prst="rect">
              <a:avLst/>
            </a:prstGeom>
          </p:spPr>
        </p:pic>
        <p:sp>
          <p:nvSpPr>
            <p:cNvPr id="18" name="TextBox 12">
              <a:extLst>
                <a:ext uri="{FF2B5EF4-FFF2-40B4-BE49-F238E27FC236}">
                  <a16:creationId xmlns:a16="http://schemas.microsoft.com/office/drawing/2014/main" id="{71DA8E6D-C296-242C-5D7B-F3238A43A93B}"/>
                </a:ext>
              </a:extLst>
            </p:cNvPr>
            <p:cNvSpPr txBox="1"/>
            <p:nvPr/>
          </p:nvSpPr>
          <p:spPr>
            <a:xfrm>
              <a:off x="2667000" y="7674716"/>
              <a:ext cx="2907912" cy="4616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867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Gaziantep_MEM</a:t>
              </a:r>
              <a:endPara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cxnSp>
        <p:nvCxnSpPr>
          <p:cNvPr id="23" name="Düz Bağlayıcı 22">
            <a:extLst>
              <a:ext uri="{FF2B5EF4-FFF2-40B4-BE49-F238E27FC236}">
                <a16:creationId xmlns:a16="http://schemas.microsoft.com/office/drawing/2014/main" id="{13613062-4365-A501-5933-AF1B64DE8A16}"/>
              </a:ext>
            </a:extLst>
          </p:cNvPr>
          <p:cNvCxnSpPr/>
          <p:nvPr/>
        </p:nvCxnSpPr>
        <p:spPr>
          <a:xfrm>
            <a:off x="60960" y="1809657"/>
            <a:ext cx="12344400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48730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63669" y="5824603"/>
            <a:ext cx="10515600" cy="663554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pPr algn="ctr"/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Katılımınız için teşekkür ederiz.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652" y="450937"/>
            <a:ext cx="5373984" cy="5110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4"/>
          <p:cNvSpPr txBox="1"/>
          <p:nvPr/>
        </p:nvSpPr>
        <p:spPr>
          <a:xfrm>
            <a:off x="104503" y="6417205"/>
            <a:ext cx="477848" cy="265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tr-TR" spc="-8" dirty="0" smtClean="0">
                <a:solidFill>
                  <a:srgbClr val="FFFFFF"/>
                </a:solidFill>
                <a:latin typeface="Times New Roman" panose="02020603050405020304" pitchFamily="18" charset="0"/>
                <a:ea typeface="Evolventa"/>
                <a:cs typeface="Times New Roman" panose="02020603050405020304" pitchFamily="18" charset="0"/>
                <a:sym typeface="Evolventa"/>
              </a:rPr>
              <a:t>22</a:t>
            </a:r>
            <a:endParaRPr lang="en-US" spc="-8" dirty="0">
              <a:solidFill>
                <a:srgbClr val="FFFFFF"/>
              </a:solidFill>
              <a:latin typeface="Times New Roman" panose="02020603050405020304" pitchFamily="18" charset="0"/>
              <a:ea typeface="Evolventa"/>
              <a:cs typeface="Times New Roman" panose="02020603050405020304" pitchFamily="18" charset="0"/>
              <a:sym typeface="Evolventa"/>
            </a:endParaRPr>
          </a:p>
        </p:txBody>
      </p:sp>
    </p:spTree>
    <p:extLst>
      <p:ext uri="{BB962C8B-B14F-4D97-AF65-F5344CB8AC3E}">
        <p14:creationId xmlns:p14="http://schemas.microsoft.com/office/powerpoint/2010/main" val="2087654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320800" y="2159000"/>
            <a:ext cx="8483600" cy="2692400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>
              <a:lnSpc>
                <a:spcPts val="3360"/>
              </a:lnSpc>
            </a:pPr>
            <a:r>
              <a:rPr lang="tr-T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Beslenme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büyümek, vücut fonksiyonlarını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gerçekleştirebilmek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 yaşamı sağlıklı, mutlu olarak sürdürebilmek amacıyla vücudun yediğimiz gıdalardan yararlanmasıdır.</a:t>
            </a:r>
          </a:p>
          <a:p>
            <a:pPr algn="just">
              <a:lnSpc>
                <a:spcPct val="100000"/>
              </a:lnSpc>
            </a:pP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Sağlıklı beslenme ise düzenli bir dizi öğünü izleyen, vücut için gelişime katkı sağlayan yararlı besinlerden oluşan; karbonhidrat, protein yağ ve mineral gibi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besin gruplarını yeterli miktarda ve oranda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içeren beslenme biçimi olarak tanımlanabilir.</a:t>
            </a:r>
          </a:p>
          <a:p>
            <a:pPr algn="just">
              <a:lnSpc>
                <a:spcPct val="100000"/>
              </a:lnSpc>
            </a:pPr>
            <a:endParaRPr lang="tr-T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Vücudun kas ve kemik gelişimi için yeterli miktarda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protein, enerji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ihtiyacını karşılamak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için kaliteli karbonhidratlar, vücudun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sağlıklı çalışabilmesi için sağlıklı yağlar ve kemik gelişimi için D vitamini kalsiyum gibi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besin gruplarının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alınması yararlıdır.</a:t>
            </a:r>
          </a:p>
          <a:p>
            <a:pPr algn="just">
              <a:lnSpc>
                <a:spcPct val="100000"/>
              </a:lnSpc>
            </a:pPr>
            <a:endParaRPr lang="tr-T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endParaRPr lang="tr-TR" sz="16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/>
            </a:endParaRPr>
          </a:p>
          <a:p>
            <a:pPr algn="just">
              <a:lnSpc>
                <a:spcPct val="100000"/>
              </a:lnSpc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104503" y="6417205"/>
            <a:ext cx="477848" cy="265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tr-TR" spc="-8" dirty="0" smtClean="0">
                <a:solidFill>
                  <a:srgbClr val="FFFFFF"/>
                </a:solidFill>
                <a:latin typeface="Times New Roman" panose="02020603050405020304" pitchFamily="18" charset="0"/>
                <a:ea typeface="Evolventa"/>
                <a:cs typeface="Times New Roman" panose="02020603050405020304" pitchFamily="18" charset="0"/>
                <a:sym typeface="Evolventa"/>
              </a:rPr>
              <a:t>3</a:t>
            </a:r>
            <a:endParaRPr lang="en-US" spc="-8" dirty="0">
              <a:solidFill>
                <a:srgbClr val="FFFFFF"/>
              </a:solidFill>
              <a:latin typeface="Times New Roman" panose="02020603050405020304" pitchFamily="18" charset="0"/>
              <a:ea typeface="Evolventa"/>
              <a:cs typeface="Times New Roman" panose="02020603050405020304" pitchFamily="18" charset="0"/>
              <a:sym typeface="Evolventa"/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B287B51F-D05D-E661-3AA6-FB70621D08CC}"/>
              </a:ext>
            </a:extLst>
          </p:cNvPr>
          <p:cNvSpPr txBox="1"/>
          <p:nvPr/>
        </p:nvSpPr>
        <p:spPr>
          <a:xfrm>
            <a:off x="1320800" y="1148795"/>
            <a:ext cx="104298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Sağlıklı Beslenme Nedir?</a:t>
            </a:r>
          </a:p>
        </p:txBody>
      </p:sp>
    </p:spTree>
    <p:extLst>
      <p:ext uri="{BB962C8B-B14F-4D97-AF65-F5344CB8AC3E}">
        <p14:creationId xmlns:p14="http://schemas.microsoft.com/office/powerpoint/2010/main" val="279222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81062" y="2712026"/>
            <a:ext cx="6948948" cy="21761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Dengeli beslenme</a:t>
            </a:r>
          </a:p>
          <a:p>
            <a:pPr marL="0" indent="0">
              <a:buNone/>
            </a:pP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Yeterli beslenme</a:t>
            </a:r>
          </a:p>
          <a:p>
            <a:pPr marL="0" indent="0">
              <a:buNone/>
            </a:pP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Çeşitli gıdaları tüketme</a:t>
            </a:r>
          </a:p>
          <a:p>
            <a:pPr marL="0" indent="0">
              <a:buNone/>
            </a:pP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Sağlığa zararlı gıdalardan kaçınma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B287B51F-D05D-E661-3AA6-FB70621D08CC}"/>
              </a:ext>
            </a:extLst>
          </p:cNvPr>
          <p:cNvSpPr txBox="1"/>
          <p:nvPr/>
        </p:nvSpPr>
        <p:spPr>
          <a:xfrm>
            <a:off x="1382508" y="1671309"/>
            <a:ext cx="104298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Sağlıklı </a:t>
            </a:r>
            <a:r>
              <a:rPr lang="tr-TR" sz="3600" b="1" dirty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Beslenmede Dört Ana Bileşen</a:t>
            </a:r>
            <a:endParaRPr lang="tr-TR" sz="3600" b="1" dirty="0">
              <a:solidFill>
                <a:srgbClr val="FF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tr-T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70FCB7BB-19CA-64FE-1BFA-CBA570CD00F6}"/>
              </a:ext>
            </a:extLst>
          </p:cNvPr>
          <p:cNvSpPr txBox="1"/>
          <p:nvPr/>
        </p:nvSpPr>
        <p:spPr>
          <a:xfrm>
            <a:off x="0" y="6356350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0935E08-5067-4A99-82C4-E2D8E43D42D8}" type="slidenum">
              <a:rPr lang="tr-TR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4</a:t>
            </a:fld>
            <a:endParaRPr lang="tr-TR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28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048000" y="3028891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5588000" y="1896675"/>
            <a:ext cx="619760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Sağlıklı Besin Kaynakları</a:t>
            </a:r>
          </a:p>
          <a:p>
            <a:r>
              <a:rPr lang="tr-T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Sağlıklı Proteinler</a:t>
            </a:r>
          </a:p>
          <a:p>
            <a:r>
              <a:rPr lang="tr-T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Kırmızı et, tavuk ve hindi eti, deniz ürünleri ve balık, süt, bezelye, mercimek, keten tohumu, badem, fındık, soya, peynir, kabak çekirdeği. </a:t>
            </a:r>
          </a:p>
          <a:p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Sağlıklı karbonhidratlar: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Patates gibi kök bitkiler,</a:t>
            </a:r>
          </a:p>
          <a:p>
            <a:r>
              <a:rPr lang="tr-T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Arpa, yulaf, çavdar, pirinç, mısır ve buğday gibi tahıllar,</a:t>
            </a:r>
          </a:p>
          <a:p>
            <a:r>
              <a:rPr lang="tr-T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Tüm meyveler,</a:t>
            </a:r>
          </a:p>
          <a:p>
            <a:r>
              <a:rPr lang="tr-T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Kuruyemişler,</a:t>
            </a:r>
          </a:p>
          <a:p>
            <a:r>
              <a:rPr lang="tr-T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Fasulye, mercimek, bezelye, soya fasulyesi ve nohut gibi kuru baklagiller,</a:t>
            </a:r>
          </a:p>
          <a:p>
            <a:r>
              <a:rPr lang="tr-T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Havuç ve brokoli gibi sebzeler.</a:t>
            </a:r>
          </a:p>
          <a:p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Sağlıklı Yağlar:</a:t>
            </a:r>
          </a:p>
          <a:p>
            <a:r>
              <a:rPr lang="tr-T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Bitkisel yağlar, sağlıklı yağ kaynakları arasında yer alır. Zeytinyağı, avokado yağı, fındık yağı, badem yağı ve ceviz yağı gibi yağlar, kalp damarlarımızı korur. Ayrıca omega-3 açısından zengin olan yağ tüketimi, bağışıklık sistemimizi güçlendirir. Yağların doğru tüketimi, dengeli beslenme için çok önemlidir.</a:t>
            </a:r>
          </a:p>
          <a:p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680420" y="1045458"/>
            <a:ext cx="915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Ergenlik dönemindeki çocukların 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yeterli miktarlarda besin almasının yanı sıra bu besinlerin sağlıklı gıdalardan alınması fiziksel gelişimin en üst seviyede gerçekleşmesine katkı sağlayacaktır. </a:t>
            </a:r>
            <a:endParaRPr lang="tr-T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Buddha bowl dish with vegetables and legumes. Top view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009116"/>
            <a:ext cx="4724400" cy="314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680420" y="5780081"/>
            <a:ext cx="802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Vitamin ve minerallerin </a:t>
            </a:r>
            <a:r>
              <a:rPr lang="tr-T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yeterli miktarda alımı vücudun doğru şekilde çalışması için yardımcı besin gruplarıdır. Bu besin grupları için çocukların yeterli miktarda sebze ve meyve yediğinden emin olunmalı, eksik olması durumunda porsiyonlarına eklenmelidir.</a:t>
            </a: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60960" y="6344633"/>
            <a:ext cx="47784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tr-TR" spc="-8" dirty="0">
                <a:solidFill>
                  <a:srgbClr val="FFFFFF"/>
                </a:solidFill>
                <a:latin typeface="Times New Roman" panose="02020603050405020304" pitchFamily="18" charset="0"/>
                <a:ea typeface="Evolventa"/>
                <a:cs typeface="Times New Roman" panose="02020603050405020304" pitchFamily="18" charset="0"/>
                <a:sym typeface="Evolventa"/>
              </a:rPr>
              <a:t>5</a:t>
            </a:r>
            <a:endParaRPr lang="en-US" spc="-8" dirty="0">
              <a:solidFill>
                <a:srgbClr val="FFFFFF"/>
              </a:solidFill>
              <a:latin typeface="Times New Roman" panose="02020603050405020304" pitchFamily="18" charset="0"/>
              <a:ea typeface="Evolventa"/>
              <a:cs typeface="Times New Roman" panose="02020603050405020304" pitchFamily="18" charset="0"/>
              <a:sym typeface="Evolventa"/>
            </a:endParaRPr>
          </a:p>
        </p:txBody>
      </p:sp>
    </p:spTree>
    <p:extLst>
      <p:ext uri="{BB962C8B-B14F-4D97-AF65-F5344CB8AC3E}">
        <p14:creationId xmlns:p14="http://schemas.microsoft.com/office/powerpoint/2010/main" val="65303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99884" y="1757064"/>
            <a:ext cx="7483141" cy="446837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Ergenlik dönemi (10-19 yaş) fizyolojik, psikolojik ve sosyal açıdan birçok farklılığın yaşandığı, sosyalleşme yoluyla çocukluktan yetişkinliğe </a:t>
            </a: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geçilen  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 kişiliğin oluştuğu </a:t>
            </a: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bir 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süreçtir. Bu süreç, özellikle sağlık alanındaki tutum ve davranışlar açısından önemlidir.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Ergenlik Döneminde  </a:t>
            </a:r>
            <a:r>
              <a:rPr lang="tr-T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obezite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yetersiz fiziksel aktivite, yeme bozuklukları, depresyon, şiddet, kazalar, riskli cinsel davranışlar, sigara, alkol ve madde bağımlığı en sık görülen sağlık </a:t>
            </a: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problemleridir. </a:t>
            </a:r>
            <a:endParaRPr lang="tr-T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91E8E24D-F243-0EA7-F5B4-826C94D97F51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tr-TR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4F3249D0-CAB9-B610-258A-062972C0901C}"/>
              </a:ext>
            </a:extLst>
          </p:cNvPr>
          <p:cNvSpPr txBox="1"/>
          <p:nvPr/>
        </p:nvSpPr>
        <p:spPr>
          <a:xfrm>
            <a:off x="299883" y="1110734"/>
            <a:ext cx="90946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600" b="1" dirty="0" smtClean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Ergenlikte Beslenme Neden Önemlidir?</a:t>
            </a:r>
            <a:endParaRPr lang="tr-TR" sz="3600" b="1" dirty="0">
              <a:solidFill>
                <a:srgbClr val="FF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595" y="1757065"/>
            <a:ext cx="3277208" cy="467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0810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76300" y="2001734"/>
            <a:ext cx="9598742" cy="4211175"/>
          </a:xfrm>
        </p:spPr>
        <p:txBody>
          <a:bodyPr>
            <a:noAutofit/>
          </a:bodyPr>
          <a:lstStyle/>
          <a:p>
            <a:pPr marL="57150" indent="-285750" algn="just">
              <a:lnSpc>
                <a:spcPct val="17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Kız çocuklarda 10-12, erkek çocuklarda ise 11-14 yaşlarında başlayıp, 18 yaşına kadar devam eden ergenlik döneminde beslenme alışkanlıkları da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belirlenmektedir.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Ergenlikte,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daha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çok arkadaş ortamlarında tüketilen besinler tercih edilmeye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başlanır.</a:t>
            </a:r>
            <a:endParaRPr lang="tr-T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" indent="-285750" algn="just">
              <a:lnSpc>
                <a:spcPct val="17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Bu dönemde büyüme hızlandığı için enerji ihtiyacı artmaktadır. 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Kız çocukları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günde 1800-2200 kaloriye,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erkek çocukları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ise 2200-2800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kaloriye ihtiyaç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duymaktadır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Ancak bu ihtiyaç ve yanlış beslenme ile birlikte aşırı kilo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alınabilmekte ve fazla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kilo, kız çocuklarda erken ergenliğe, erkek çocuklarda ise tam tersi geç ergenliğe neden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olmaktadır. </a:t>
            </a:r>
            <a:endParaRPr lang="tr-T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" indent="-285750" algn="just">
              <a:lnSpc>
                <a:spcPct val="17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endParaRPr lang="tr-T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91E8E24D-F243-0EA7-F5B4-826C94D97F51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tr-TR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4F3249D0-CAB9-B610-258A-062972C0901C}"/>
              </a:ext>
            </a:extLst>
          </p:cNvPr>
          <p:cNvSpPr txBox="1"/>
          <p:nvPr/>
        </p:nvSpPr>
        <p:spPr>
          <a:xfrm>
            <a:off x="988815" y="1110732"/>
            <a:ext cx="93326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600" b="1" dirty="0" smtClean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Ergenlikte Beslenme Neden Önemlidir?</a:t>
            </a:r>
            <a:endParaRPr lang="tr-TR" sz="3600" b="1" dirty="0">
              <a:solidFill>
                <a:srgbClr val="FF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2949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03835" y="1479998"/>
            <a:ext cx="6711339" cy="5075970"/>
          </a:xfrm>
        </p:spPr>
        <p:txBody>
          <a:bodyPr>
            <a:noAutofit/>
          </a:bodyPr>
          <a:lstStyle/>
          <a:p>
            <a:pPr marL="114300" indent="-34290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Ergenlik döneminde kız ve erkek çocuklarda vitamin ve mineral ihtiyacı açısından farklılıklar </a:t>
            </a: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gözlenmektedir. 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Kızlarda </a:t>
            </a: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regl 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döneminin başlamasıyla birlikte demir gereksinimi </a:t>
            </a: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 artmakta  bu 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nedenle demirden zengin et, yumurta, baklagiller gibi besinlerin tüketilmesi </a:t>
            </a: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önerilmektedir. </a:t>
            </a:r>
            <a:endParaRPr lang="tr-T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-34290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Yine her iki cinsiyet için de kalsiyum ihtiyacının karşılanması için süt ve süt ürünlerinin beslenme düzeninde yer alması da önem </a:t>
            </a: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taşımaktadır. 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Bunun için, günde en </a:t>
            </a: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az 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iki su bardağı süt ya da yoğurt </a:t>
            </a: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tüketilmelidir.</a:t>
            </a:r>
            <a:endParaRPr lang="tr-T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Fresh vegetables and dumbbells on wooden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442" y="2613803"/>
            <a:ext cx="4040659" cy="26916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91E8E24D-F243-0EA7-F5B4-826C94D97F51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tr-TR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0B8B0F91-FDC2-F9CC-E1A4-CB234421CDB0}"/>
              </a:ext>
            </a:extLst>
          </p:cNvPr>
          <p:cNvSpPr txBox="1"/>
          <p:nvPr/>
        </p:nvSpPr>
        <p:spPr>
          <a:xfrm>
            <a:off x="940886" y="833667"/>
            <a:ext cx="104963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Ergenlik döneminde nasıl </a:t>
            </a:r>
            <a:r>
              <a:rPr lang="tr-TR" sz="3600" b="1" dirty="0" smtClean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beslenmek Gerekir?</a:t>
            </a:r>
            <a:endParaRPr lang="tr-TR" sz="3600" b="1" dirty="0">
              <a:solidFill>
                <a:srgbClr val="FF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309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96856" y="1653338"/>
            <a:ext cx="9985469" cy="4196317"/>
          </a:xfrm>
        </p:spPr>
        <p:txBody>
          <a:bodyPr>
            <a:noAutofit/>
          </a:bodyPr>
          <a:lstStyle/>
          <a:p>
            <a:pPr marL="57150" indent="-28575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Ergenlikte büyüme hızlandığı için protein ihtiyacı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da artmaktadır. Bununla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birlikte, enerji ihtiyacını karşılamak için yağ ve karbonhidrat tüketimine de dikkat edilmesi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gerekir.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Günlük alınan enerjinin yüzde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20’sinin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proteinlerden, yüzde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30’unun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yağlardan ve yüzde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50’sinin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karbonhidratlardan alınması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sağlıklı beslenme açısından önemlidir.</a:t>
            </a:r>
            <a:endParaRPr lang="tr-T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" indent="-28575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Öğünler belirlenirken besinlerin içerdiği vitaminlere dikkat etmek ve bunları doğal beslenme yoluyla takviye etmek sağlıklı yaşamın sürekliliğini sağlar.  Bu nedenle  bazı besinlere sofrada muhakkak yer vermek gerekir hem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kaliteli protein hem de </a:t>
            </a:r>
            <a:r>
              <a:rPr lang="tr-T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omega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kaynağı olan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balık, kırmızı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bitkisel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protein kaynağı olarak baklagiller mutlaka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tüketilmelidir.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ahvaltıda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mutlaka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protein açısından zengin yumurtanın tüketilmesi sağlanmalıdır. </a:t>
            </a:r>
            <a:endParaRPr lang="tr-T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91E8E24D-F243-0EA7-F5B4-826C94D97F51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tr-TR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0B8B0F91-FDC2-F9CC-E1A4-CB234421CDB0}"/>
              </a:ext>
            </a:extLst>
          </p:cNvPr>
          <p:cNvSpPr txBox="1"/>
          <p:nvPr/>
        </p:nvSpPr>
        <p:spPr>
          <a:xfrm>
            <a:off x="940886" y="1065896"/>
            <a:ext cx="104963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Ergenlik döneminde nasıl </a:t>
            </a:r>
            <a:r>
              <a:rPr lang="tr-TR" sz="3600" b="1" dirty="0" smtClean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beslenmek Gerekir?</a:t>
            </a:r>
            <a:endParaRPr lang="tr-TR" sz="3600" b="1" dirty="0">
              <a:solidFill>
                <a:srgbClr val="FF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966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853</TotalTime>
  <Words>1439</Words>
  <Application>Microsoft Office PowerPoint</Application>
  <PresentationFormat>Geniş ekran</PresentationFormat>
  <Paragraphs>127</Paragraphs>
  <Slides>22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22</vt:i4>
      </vt:variant>
    </vt:vector>
  </HeadingPairs>
  <TitlesOfParts>
    <vt:vector size="30" baseType="lpstr">
      <vt:lpstr>Aptos</vt:lpstr>
      <vt:lpstr>Aptos Display</vt:lpstr>
      <vt:lpstr>Arial</vt:lpstr>
      <vt:lpstr>Evolventa</vt:lpstr>
      <vt:lpstr>Times New Roman</vt:lpstr>
      <vt:lpstr>Wingdings</vt:lpstr>
      <vt:lpstr>Office Teması</vt:lpstr>
      <vt:lpstr>1_Office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ERGENLİK DÖNEMİ BESLENME BOZUKLUKLARI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Katılımınız için teşekkür ederiz.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MUSTAFA NAVAKUŞU</dc:creator>
  <cp:lastModifiedBy>PDR-Bsk</cp:lastModifiedBy>
  <cp:revision>74</cp:revision>
  <dcterms:created xsi:type="dcterms:W3CDTF">2024-09-25T10:31:05Z</dcterms:created>
  <dcterms:modified xsi:type="dcterms:W3CDTF">2024-12-09T11:32:50Z</dcterms:modified>
</cp:coreProperties>
</file>