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1"/>
  </p:notesMasterIdLst>
  <p:sldIdLst>
    <p:sldId id="446" r:id="rId2"/>
    <p:sldId id="436" r:id="rId3"/>
    <p:sldId id="437" r:id="rId4"/>
    <p:sldId id="359" r:id="rId5"/>
    <p:sldId id="457" r:id="rId6"/>
    <p:sldId id="458" r:id="rId7"/>
    <p:sldId id="459" r:id="rId8"/>
    <p:sldId id="460" r:id="rId9"/>
    <p:sldId id="462" r:id="rId10"/>
    <p:sldId id="461" r:id="rId11"/>
    <p:sldId id="463" r:id="rId12"/>
    <p:sldId id="464" r:id="rId13"/>
    <p:sldId id="465" r:id="rId14"/>
    <p:sldId id="466" r:id="rId15"/>
    <p:sldId id="467" r:id="rId16"/>
    <p:sldId id="468" r:id="rId17"/>
    <p:sldId id="470" r:id="rId18"/>
    <p:sldId id="438" r:id="rId19"/>
    <p:sldId id="435" r:id="rId20"/>
  </p:sldIdLst>
  <p:sldSz cx="12192000" cy="6858000"/>
  <p:notesSz cx="6858000" cy="9144000"/>
  <p:embeddedFontLst>
    <p:embeddedFont>
      <p:font typeface="Cocogoose" panose="02000000000000000000" pitchFamily="2" charset="0"/>
      <p:regular r:id="rId22"/>
    </p:embeddedFont>
    <p:embeddedFont>
      <p:font typeface="Open Sans" panose="020B0606030504020204" pitchFamily="34" charset="0"/>
      <p:regular r:id="rId23"/>
      <p:bold r:id="rId24"/>
      <p:italic r:id="rId25"/>
      <p:boldItalic r:id="rId26"/>
    </p:embeddedFont>
    <p:embeddedFont>
      <p:font typeface="Pacifico" pitchFamily="2" charset="0"/>
      <p:regular r:id="rId27"/>
    </p:embeddedFont>
    <p:embeddedFont>
      <p:font typeface="Quicksand Light" pitchFamily="2" charset="0"/>
      <p:regular r:id="rId28"/>
      <p:bold r:id="rId29"/>
    </p:embeddedFont>
    <p:embeddedFont>
      <p:font typeface="Quicksand Light Medium" pitchFamily="2" charset="0"/>
      <p:regular r:id="rId30"/>
    </p:embeddedFont>
    <p:embeddedFont>
      <p:font typeface="Quicksand Light SemiBold" pitchFamily="2" charset="0"/>
      <p:regular r:id="rId31"/>
      <p:bold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665" userDrawn="1">
          <p15:clr>
            <a:srgbClr val="A4A3A4"/>
          </p15:clr>
        </p15:guide>
        <p15:guide id="3" orient="horz" pos="1026" userDrawn="1">
          <p15:clr>
            <a:srgbClr val="A4A3A4"/>
          </p15:clr>
        </p15:guide>
        <p15:guide id="4" pos="7015" userDrawn="1">
          <p15:clr>
            <a:srgbClr val="A4A3A4"/>
          </p15:clr>
        </p15:guide>
        <p15:guide id="5" orient="horz" pos="226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cer" initials="A" lastIdx="1" clrIdx="0">
    <p:extLst>
      <p:ext uri="{19B8F6BF-5375-455C-9EA6-DF929625EA0E}">
        <p15:presenceInfo xmlns:p15="http://schemas.microsoft.com/office/powerpoint/2012/main" userId="Ac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7F7"/>
    <a:srgbClr val="F0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76" autoAdjust="0"/>
    <p:restoredTop sz="93817" autoAdjust="0"/>
  </p:normalViewPr>
  <p:slideViewPr>
    <p:cSldViewPr snapToGrid="0" showGuides="1">
      <p:cViewPr varScale="1">
        <p:scale>
          <a:sx n="106" d="100"/>
          <a:sy n="106" d="100"/>
        </p:scale>
        <p:origin x="1056" y="176"/>
      </p:cViewPr>
      <p:guideLst>
        <p:guide pos="665"/>
        <p:guide orient="horz" pos="1026"/>
        <p:guide pos="7015"/>
        <p:guide orient="horz" pos="2260"/>
      </p:guideLst>
    </p:cSldViewPr>
  </p:slideViewPr>
  <p:outlineViewPr>
    <p:cViewPr>
      <p:scale>
        <a:sx n="33" d="100"/>
        <a:sy n="33" d="100"/>
      </p:scale>
      <p:origin x="0" y="-1140"/>
    </p:cViewPr>
  </p:outlineViewPr>
  <p:notesTextViewPr>
    <p:cViewPr>
      <p:scale>
        <a:sx n="50" d="100"/>
        <a:sy n="5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21" Type="http://schemas.openxmlformats.org/officeDocument/2006/relationships/notesMaster" Target="notesMasters/notesMaster1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C688DE-DF18-4FCB-A01A-40CA0084B8DD}" type="datetimeFigureOut">
              <a:rPr lang="en-ID" smtClean="0"/>
              <a:t>29/11/24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FE81A3-D3F1-4D34-B6F2-9BE40042F220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917440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2AE7942E-F8DB-9241-18E6-C331CBCB49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3" name="Resim 2" descr="metin, logo, ekran görüntüsü, yazı tipi içeren bir resim&#10;&#10;Açıklama otomatik olarak oluşturuldu">
            <a:extLst>
              <a:ext uri="{FF2B5EF4-FFF2-40B4-BE49-F238E27FC236}">
                <a16:creationId xmlns:a16="http://schemas.microsoft.com/office/drawing/2014/main" id="{39F3BF1F-519A-D0AC-F315-C5699DEFF2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11035217" y="5768783"/>
            <a:ext cx="945073" cy="945073"/>
          </a:xfrm>
          <a:prstGeom prst="roundRect">
            <a:avLst>
              <a:gd name="adj" fmla="val 20672"/>
            </a:avLst>
          </a:prstGeom>
        </p:spPr>
      </p:pic>
      <p:pic>
        <p:nvPicPr>
          <p:cNvPr id="7" name="Resim 6" descr="logo, amblem, simge, sembol, daire içeren bir resim&#10;&#10;Açıklama otomatik olarak oluşturuldu">
            <a:extLst>
              <a:ext uri="{FF2B5EF4-FFF2-40B4-BE49-F238E27FC236}">
                <a16:creationId xmlns:a16="http://schemas.microsoft.com/office/drawing/2014/main" id="{BB2B4279-CC5A-43E3-5600-8E4126F7095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5" y="144144"/>
            <a:ext cx="990974" cy="99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025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AF84DE2A-AEC9-3AEB-F673-98EF2C98D8E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4" name="Resim 3" descr="logo, amblem, simge, sembol, daire içeren bir resim&#10;&#10;Açıklama otomatik olarak oluşturuldu">
            <a:extLst>
              <a:ext uri="{FF2B5EF4-FFF2-40B4-BE49-F238E27FC236}">
                <a16:creationId xmlns:a16="http://schemas.microsoft.com/office/drawing/2014/main" id="{5B93AF2C-BB49-6AB6-2FB5-58152C8A71E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5" y="144144"/>
            <a:ext cx="990974" cy="99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818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772FBFA-F103-98AE-AF7A-364D96C6209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92555" y="1824993"/>
            <a:ext cx="6190822" cy="3798502"/>
          </a:xfrm>
          <a:prstGeom prst="roundRect">
            <a:avLst>
              <a:gd name="adj" fmla="val 8643"/>
            </a:avLst>
          </a:pr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/>
            </a:lvl1pPr>
          </a:lstStyle>
          <a:p>
            <a:endParaRPr lang="en-ID"/>
          </a:p>
        </p:txBody>
      </p:sp>
      <p:pic>
        <p:nvPicPr>
          <p:cNvPr id="2" name="Resim 1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C2A0F871-8B90-14FB-C606-07F081FD19A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3" name="Resim 2" descr="metin, logo, ekran görüntüsü, yazı tipi içeren bir resim&#10;&#10;Açıklama otomatik olarak oluşturuldu">
            <a:extLst>
              <a:ext uri="{FF2B5EF4-FFF2-40B4-BE49-F238E27FC236}">
                <a16:creationId xmlns:a16="http://schemas.microsoft.com/office/drawing/2014/main" id="{F93FDB30-6A84-7EFA-AC0E-A22AE1E1DE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11035217" y="5768783"/>
            <a:ext cx="945073" cy="945073"/>
          </a:xfrm>
          <a:prstGeom prst="roundRect">
            <a:avLst>
              <a:gd name="adj" fmla="val 20672"/>
            </a:avLst>
          </a:prstGeom>
        </p:spPr>
      </p:pic>
      <p:pic>
        <p:nvPicPr>
          <p:cNvPr id="4" name="Resim 3" descr="logo, amblem, simge, sembol, daire içeren bir resim&#10;&#10;Açıklama otomatik olarak oluşturuldu">
            <a:extLst>
              <a:ext uri="{FF2B5EF4-FFF2-40B4-BE49-F238E27FC236}">
                <a16:creationId xmlns:a16="http://schemas.microsoft.com/office/drawing/2014/main" id="{EB531B9A-F204-57DF-62F4-3A37DBE9B4E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5" y="144144"/>
            <a:ext cx="990974" cy="99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2959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66C6D43-1439-07FA-AFAB-0E22EBE3844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953577" y="3757672"/>
            <a:ext cx="1649654" cy="1649654"/>
          </a:xfrm>
          <a:custGeom>
            <a:avLst/>
            <a:gdLst>
              <a:gd name="connsiteX0" fmla="*/ 824827 w 1649654"/>
              <a:gd name="connsiteY0" fmla="*/ 0 h 1649654"/>
              <a:gd name="connsiteX1" fmla="*/ 1649654 w 1649654"/>
              <a:gd name="connsiteY1" fmla="*/ 824827 h 1649654"/>
              <a:gd name="connsiteX2" fmla="*/ 824827 w 1649654"/>
              <a:gd name="connsiteY2" fmla="*/ 1649654 h 1649654"/>
              <a:gd name="connsiteX3" fmla="*/ 0 w 1649654"/>
              <a:gd name="connsiteY3" fmla="*/ 824827 h 1649654"/>
              <a:gd name="connsiteX4" fmla="*/ 824827 w 1649654"/>
              <a:gd name="connsiteY4" fmla="*/ 0 h 164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9654" h="1649654">
                <a:moveTo>
                  <a:pt x="824827" y="0"/>
                </a:moveTo>
                <a:cubicBezTo>
                  <a:pt x="1280366" y="0"/>
                  <a:pt x="1649654" y="369288"/>
                  <a:pt x="1649654" y="824827"/>
                </a:cubicBezTo>
                <a:cubicBezTo>
                  <a:pt x="1649654" y="1280366"/>
                  <a:pt x="1280366" y="1649654"/>
                  <a:pt x="824827" y="1649654"/>
                </a:cubicBezTo>
                <a:cubicBezTo>
                  <a:pt x="369288" y="1649654"/>
                  <a:pt x="0" y="1280366"/>
                  <a:pt x="0" y="824827"/>
                </a:cubicBezTo>
                <a:cubicBezTo>
                  <a:pt x="0" y="369288"/>
                  <a:pt x="369288" y="0"/>
                  <a:pt x="82482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ID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BB630ED-1B3A-DC65-EAD4-078E111474B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20311" y="988822"/>
            <a:ext cx="1649654" cy="1649654"/>
          </a:xfrm>
          <a:custGeom>
            <a:avLst/>
            <a:gdLst>
              <a:gd name="connsiteX0" fmla="*/ 824827 w 1649654"/>
              <a:gd name="connsiteY0" fmla="*/ 0 h 1649654"/>
              <a:gd name="connsiteX1" fmla="*/ 1649654 w 1649654"/>
              <a:gd name="connsiteY1" fmla="*/ 824827 h 1649654"/>
              <a:gd name="connsiteX2" fmla="*/ 824827 w 1649654"/>
              <a:gd name="connsiteY2" fmla="*/ 1649654 h 1649654"/>
              <a:gd name="connsiteX3" fmla="*/ 0 w 1649654"/>
              <a:gd name="connsiteY3" fmla="*/ 824827 h 1649654"/>
              <a:gd name="connsiteX4" fmla="*/ 824827 w 1649654"/>
              <a:gd name="connsiteY4" fmla="*/ 0 h 164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9654" h="1649654">
                <a:moveTo>
                  <a:pt x="824827" y="0"/>
                </a:moveTo>
                <a:cubicBezTo>
                  <a:pt x="1280366" y="0"/>
                  <a:pt x="1649654" y="369288"/>
                  <a:pt x="1649654" y="824827"/>
                </a:cubicBezTo>
                <a:cubicBezTo>
                  <a:pt x="1649654" y="1280366"/>
                  <a:pt x="1280366" y="1649654"/>
                  <a:pt x="824827" y="1649654"/>
                </a:cubicBezTo>
                <a:cubicBezTo>
                  <a:pt x="369288" y="1649654"/>
                  <a:pt x="0" y="1280366"/>
                  <a:pt x="0" y="824827"/>
                </a:cubicBezTo>
                <a:cubicBezTo>
                  <a:pt x="0" y="369288"/>
                  <a:pt x="369288" y="0"/>
                  <a:pt x="82482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ID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6BEFF1D3-7E2F-4CEB-631A-E87C544C7A5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88127" y="988822"/>
            <a:ext cx="1649654" cy="1649654"/>
          </a:xfrm>
          <a:custGeom>
            <a:avLst/>
            <a:gdLst>
              <a:gd name="connsiteX0" fmla="*/ 824827 w 1649654"/>
              <a:gd name="connsiteY0" fmla="*/ 0 h 1649654"/>
              <a:gd name="connsiteX1" fmla="*/ 1649654 w 1649654"/>
              <a:gd name="connsiteY1" fmla="*/ 824827 h 1649654"/>
              <a:gd name="connsiteX2" fmla="*/ 824827 w 1649654"/>
              <a:gd name="connsiteY2" fmla="*/ 1649654 h 1649654"/>
              <a:gd name="connsiteX3" fmla="*/ 0 w 1649654"/>
              <a:gd name="connsiteY3" fmla="*/ 824827 h 1649654"/>
              <a:gd name="connsiteX4" fmla="*/ 824827 w 1649654"/>
              <a:gd name="connsiteY4" fmla="*/ 0 h 164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9654" h="1649654">
                <a:moveTo>
                  <a:pt x="824827" y="0"/>
                </a:moveTo>
                <a:cubicBezTo>
                  <a:pt x="1280366" y="0"/>
                  <a:pt x="1649654" y="369288"/>
                  <a:pt x="1649654" y="824827"/>
                </a:cubicBezTo>
                <a:cubicBezTo>
                  <a:pt x="1649654" y="1280366"/>
                  <a:pt x="1280366" y="1649654"/>
                  <a:pt x="824827" y="1649654"/>
                </a:cubicBezTo>
                <a:cubicBezTo>
                  <a:pt x="369288" y="1649654"/>
                  <a:pt x="0" y="1280366"/>
                  <a:pt x="0" y="824827"/>
                </a:cubicBezTo>
                <a:cubicBezTo>
                  <a:pt x="0" y="369288"/>
                  <a:pt x="369288" y="0"/>
                  <a:pt x="82482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ID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53874746-1795-C06E-E33C-C477B25D626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922035" y="3757672"/>
            <a:ext cx="1649654" cy="1649654"/>
          </a:xfrm>
          <a:custGeom>
            <a:avLst/>
            <a:gdLst>
              <a:gd name="connsiteX0" fmla="*/ 824827 w 1649654"/>
              <a:gd name="connsiteY0" fmla="*/ 0 h 1649654"/>
              <a:gd name="connsiteX1" fmla="*/ 1649654 w 1649654"/>
              <a:gd name="connsiteY1" fmla="*/ 824827 h 1649654"/>
              <a:gd name="connsiteX2" fmla="*/ 824827 w 1649654"/>
              <a:gd name="connsiteY2" fmla="*/ 1649654 h 1649654"/>
              <a:gd name="connsiteX3" fmla="*/ 0 w 1649654"/>
              <a:gd name="connsiteY3" fmla="*/ 824827 h 1649654"/>
              <a:gd name="connsiteX4" fmla="*/ 824827 w 1649654"/>
              <a:gd name="connsiteY4" fmla="*/ 0 h 164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9654" h="1649654">
                <a:moveTo>
                  <a:pt x="824827" y="0"/>
                </a:moveTo>
                <a:cubicBezTo>
                  <a:pt x="1280366" y="0"/>
                  <a:pt x="1649654" y="369288"/>
                  <a:pt x="1649654" y="824827"/>
                </a:cubicBezTo>
                <a:cubicBezTo>
                  <a:pt x="1649654" y="1280366"/>
                  <a:pt x="1280366" y="1649654"/>
                  <a:pt x="824827" y="1649654"/>
                </a:cubicBezTo>
                <a:cubicBezTo>
                  <a:pt x="369288" y="1649654"/>
                  <a:pt x="0" y="1280366"/>
                  <a:pt x="0" y="824827"/>
                </a:cubicBezTo>
                <a:cubicBezTo>
                  <a:pt x="0" y="369288"/>
                  <a:pt x="369288" y="0"/>
                  <a:pt x="82482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ID"/>
          </a:p>
        </p:txBody>
      </p:sp>
      <p:pic>
        <p:nvPicPr>
          <p:cNvPr id="2" name="Resim 1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66DA4570-DD8E-9227-515D-9A5568991CE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3" name="Resim 2" descr="metin, logo, ekran görüntüsü, yazı tipi içeren bir resim&#10;&#10;Açıklama otomatik olarak oluşturuldu">
            <a:extLst>
              <a:ext uri="{FF2B5EF4-FFF2-40B4-BE49-F238E27FC236}">
                <a16:creationId xmlns:a16="http://schemas.microsoft.com/office/drawing/2014/main" id="{07E96620-8D5C-C0E0-B8C3-ABBF547DF1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11035217" y="5768783"/>
            <a:ext cx="945073" cy="945073"/>
          </a:xfrm>
          <a:prstGeom prst="roundRect">
            <a:avLst>
              <a:gd name="adj" fmla="val 20672"/>
            </a:avLst>
          </a:prstGeom>
        </p:spPr>
      </p:pic>
      <p:pic>
        <p:nvPicPr>
          <p:cNvPr id="4" name="Resim 3" descr="logo, amblem, simge, sembol, daire içeren bir resim&#10;&#10;Açıklama otomatik olarak oluşturuldu">
            <a:extLst>
              <a:ext uri="{FF2B5EF4-FFF2-40B4-BE49-F238E27FC236}">
                <a16:creationId xmlns:a16="http://schemas.microsoft.com/office/drawing/2014/main" id="{03640198-D9C3-BECD-0314-58481BF2F18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5" y="144144"/>
            <a:ext cx="990974" cy="99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407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E5FD480-2402-3605-6ED4-142A465C200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568440" y="2930966"/>
            <a:ext cx="5055120" cy="3927034"/>
          </a:xfrm>
          <a:custGeom>
            <a:avLst/>
            <a:gdLst>
              <a:gd name="connsiteX0" fmla="*/ 2527560 w 5055120"/>
              <a:gd name="connsiteY0" fmla="*/ 0 h 3927034"/>
              <a:gd name="connsiteX1" fmla="*/ 5055120 w 5055120"/>
              <a:gd name="connsiteY1" fmla="*/ 2527560 h 3927034"/>
              <a:gd name="connsiteX2" fmla="*/ 4750057 w 5055120"/>
              <a:gd name="connsiteY2" fmla="*/ 3732345 h 3927034"/>
              <a:gd name="connsiteX3" fmla="*/ 4631781 w 5055120"/>
              <a:gd name="connsiteY3" fmla="*/ 3927034 h 3927034"/>
              <a:gd name="connsiteX4" fmla="*/ 423339 w 5055120"/>
              <a:gd name="connsiteY4" fmla="*/ 3927034 h 3927034"/>
              <a:gd name="connsiteX5" fmla="*/ 305063 w 5055120"/>
              <a:gd name="connsiteY5" fmla="*/ 3732345 h 3927034"/>
              <a:gd name="connsiteX6" fmla="*/ 0 w 5055120"/>
              <a:gd name="connsiteY6" fmla="*/ 2527560 h 3927034"/>
              <a:gd name="connsiteX7" fmla="*/ 2527560 w 5055120"/>
              <a:gd name="connsiteY7" fmla="*/ 0 h 3927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55120" h="3927034">
                <a:moveTo>
                  <a:pt x="2527560" y="0"/>
                </a:moveTo>
                <a:cubicBezTo>
                  <a:pt x="3923493" y="0"/>
                  <a:pt x="5055120" y="1131627"/>
                  <a:pt x="5055120" y="2527560"/>
                </a:cubicBezTo>
                <a:cubicBezTo>
                  <a:pt x="5055120" y="2963789"/>
                  <a:pt x="4944610" y="3374207"/>
                  <a:pt x="4750057" y="3732345"/>
                </a:cubicBezTo>
                <a:lnTo>
                  <a:pt x="4631781" y="3927034"/>
                </a:lnTo>
                <a:lnTo>
                  <a:pt x="423339" y="3927034"/>
                </a:lnTo>
                <a:lnTo>
                  <a:pt x="305063" y="3732345"/>
                </a:lnTo>
                <a:cubicBezTo>
                  <a:pt x="110511" y="3374207"/>
                  <a:pt x="0" y="2963789"/>
                  <a:pt x="0" y="2527560"/>
                </a:cubicBezTo>
                <a:cubicBezTo>
                  <a:pt x="0" y="1131627"/>
                  <a:pt x="1131627" y="0"/>
                  <a:pt x="252756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/>
            </a:lvl1pPr>
          </a:lstStyle>
          <a:p>
            <a:endParaRPr lang="en-ID"/>
          </a:p>
        </p:txBody>
      </p:sp>
      <p:pic>
        <p:nvPicPr>
          <p:cNvPr id="3" name="Resim 2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3738BE5C-84B9-4925-6FF2-8D74DDEE55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5" name="Resim 4" descr="metin, logo, ekran görüntüsü, yazı tipi içeren bir resim&#10;&#10;Açıklama otomatik olarak oluşturuldu">
            <a:extLst>
              <a:ext uri="{FF2B5EF4-FFF2-40B4-BE49-F238E27FC236}">
                <a16:creationId xmlns:a16="http://schemas.microsoft.com/office/drawing/2014/main" id="{425112E4-703F-9590-DF15-B39C221A50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11035217" y="5768783"/>
            <a:ext cx="945073" cy="945073"/>
          </a:xfrm>
          <a:prstGeom prst="roundRect">
            <a:avLst>
              <a:gd name="adj" fmla="val 20672"/>
            </a:avLst>
          </a:prstGeom>
        </p:spPr>
      </p:pic>
      <p:pic>
        <p:nvPicPr>
          <p:cNvPr id="6" name="Resim 5" descr="logo, amblem, simge, sembol, daire içeren bir resim&#10;&#10;Açıklama otomatik olarak oluşturuldu">
            <a:extLst>
              <a:ext uri="{FF2B5EF4-FFF2-40B4-BE49-F238E27FC236}">
                <a16:creationId xmlns:a16="http://schemas.microsoft.com/office/drawing/2014/main" id="{A2479E2C-EDCA-736C-6B10-6685ADE01AF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5" y="144144"/>
            <a:ext cx="990974" cy="99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108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ACF6500-92C6-A6D2-7698-5E482F710AD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734175" y="550863"/>
            <a:ext cx="4413250" cy="6307137"/>
          </a:xfrm>
          <a:custGeom>
            <a:avLst/>
            <a:gdLst>
              <a:gd name="connsiteX0" fmla="*/ 0 w 4413250"/>
              <a:gd name="connsiteY0" fmla="*/ 0 h 6307137"/>
              <a:gd name="connsiteX1" fmla="*/ 4413250 w 4413250"/>
              <a:gd name="connsiteY1" fmla="*/ 0 h 6307137"/>
              <a:gd name="connsiteX2" fmla="*/ 4413250 w 4413250"/>
              <a:gd name="connsiteY2" fmla="*/ 6307137 h 6307137"/>
              <a:gd name="connsiteX3" fmla="*/ 0 w 4413250"/>
              <a:gd name="connsiteY3" fmla="*/ 6307137 h 630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13250" h="6307137">
                <a:moveTo>
                  <a:pt x="0" y="0"/>
                </a:moveTo>
                <a:lnTo>
                  <a:pt x="4413250" y="0"/>
                </a:lnTo>
                <a:lnTo>
                  <a:pt x="4413250" y="6307137"/>
                </a:lnTo>
                <a:lnTo>
                  <a:pt x="0" y="630713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800"/>
            </a:lvl1pPr>
          </a:lstStyle>
          <a:p>
            <a:endParaRPr lang="en-ID"/>
          </a:p>
        </p:txBody>
      </p:sp>
      <p:pic>
        <p:nvPicPr>
          <p:cNvPr id="2" name="Resim 1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80DC739B-261F-6D65-3E15-93492D3543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3" name="Resim 2" descr="metin, logo, ekran görüntüsü, yazı tipi içeren bir resim&#10;&#10;Açıklama otomatik olarak oluşturuldu">
            <a:extLst>
              <a:ext uri="{FF2B5EF4-FFF2-40B4-BE49-F238E27FC236}">
                <a16:creationId xmlns:a16="http://schemas.microsoft.com/office/drawing/2014/main" id="{793A91C0-B1AD-F4B0-F061-E2B19E0891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11035217" y="5768783"/>
            <a:ext cx="945073" cy="945073"/>
          </a:xfrm>
          <a:prstGeom prst="roundRect">
            <a:avLst>
              <a:gd name="adj" fmla="val 20672"/>
            </a:avLst>
          </a:prstGeom>
        </p:spPr>
      </p:pic>
      <p:pic>
        <p:nvPicPr>
          <p:cNvPr id="4" name="Resim 3" descr="logo, amblem, simge, sembol, daire içeren bir resim&#10;&#10;Açıklama otomatik olarak oluşturuldu">
            <a:extLst>
              <a:ext uri="{FF2B5EF4-FFF2-40B4-BE49-F238E27FC236}">
                <a16:creationId xmlns:a16="http://schemas.microsoft.com/office/drawing/2014/main" id="{F81DA5B2-41C5-5F43-5EEF-E267D1AE7D3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5" y="144144"/>
            <a:ext cx="990974" cy="99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9376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A03522A-A910-7BAC-E69C-1C05D4ED30E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812380" y="1895275"/>
            <a:ext cx="1507225" cy="15072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en-ID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2F9FE9B-67D5-2884-C977-8D6CCBA6DA0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872395" y="1895275"/>
            <a:ext cx="1507225" cy="15072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600"/>
            </a:lvl1pPr>
          </a:lstStyle>
          <a:p>
            <a:endParaRPr lang="en-ID"/>
          </a:p>
        </p:txBody>
      </p:sp>
      <p:pic>
        <p:nvPicPr>
          <p:cNvPr id="2" name="Resim 1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02DDD926-2C30-5454-210E-0467685EE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3" name="Resim 2" descr="metin, logo, ekran görüntüsü, yazı tipi içeren bir resim&#10;&#10;Açıklama otomatik olarak oluşturuldu">
            <a:extLst>
              <a:ext uri="{FF2B5EF4-FFF2-40B4-BE49-F238E27FC236}">
                <a16:creationId xmlns:a16="http://schemas.microsoft.com/office/drawing/2014/main" id="{853191F8-D867-4F0F-8358-3E956B0FAB9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11035217" y="5768783"/>
            <a:ext cx="945073" cy="945073"/>
          </a:xfrm>
          <a:prstGeom prst="roundRect">
            <a:avLst>
              <a:gd name="adj" fmla="val 20672"/>
            </a:avLst>
          </a:prstGeom>
        </p:spPr>
      </p:pic>
      <p:pic>
        <p:nvPicPr>
          <p:cNvPr id="5" name="Resim 4" descr="logo, amblem, simge, sembol, daire içeren bir resim&#10;&#10;Açıklama otomatik olarak oluşturuldu">
            <a:extLst>
              <a:ext uri="{FF2B5EF4-FFF2-40B4-BE49-F238E27FC236}">
                <a16:creationId xmlns:a16="http://schemas.microsoft.com/office/drawing/2014/main" id="{EB934F5A-7E9B-3A8D-4889-470D1CC23C2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5" y="144144"/>
            <a:ext cx="990974" cy="99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3508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26FA04F-B242-84DD-E75F-A34F6BDDB3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2062239"/>
            <a:ext cx="6667503" cy="3563864"/>
          </a:xfrm>
          <a:custGeom>
            <a:avLst/>
            <a:gdLst>
              <a:gd name="connsiteX0" fmla="*/ 0 w 6667503"/>
              <a:gd name="connsiteY0" fmla="*/ 0 h 3563864"/>
              <a:gd name="connsiteX1" fmla="*/ 4885571 w 6667503"/>
              <a:gd name="connsiteY1" fmla="*/ 0 h 3563864"/>
              <a:gd name="connsiteX2" fmla="*/ 6667503 w 6667503"/>
              <a:gd name="connsiteY2" fmla="*/ 1781932 h 3563864"/>
              <a:gd name="connsiteX3" fmla="*/ 4885571 w 6667503"/>
              <a:gd name="connsiteY3" fmla="*/ 3563864 h 3563864"/>
              <a:gd name="connsiteX4" fmla="*/ 0 w 6667503"/>
              <a:gd name="connsiteY4" fmla="*/ 3563864 h 3563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503" h="3563864">
                <a:moveTo>
                  <a:pt x="0" y="0"/>
                </a:moveTo>
                <a:lnTo>
                  <a:pt x="4885571" y="0"/>
                </a:lnTo>
                <a:cubicBezTo>
                  <a:pt x="5869705" y="0"/>
                  <a:pt x="6667503" y="797798"/>
                  <a:pt x="6667503" y="1781932"/>
                </a:cubicBezTo>
                <a:cubicBezTo>
                  <a:pt x="6667503" y="2766066"/>
                  <a:pt x="5869705" y="3563864"/>
                  <a:pt x="4885571" y="3563864"/>
                </a:cubicBezTo>
                <a:lnTo>
                  <a:pt x="0" y="356386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ID"/>
          </a:p>
        </p:txBody>
      </p:sp>
      <p:pic>
        <p:nvPicPr>
          <p:cNvPr id="2" name="Resim 1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8311DA58-923B-9EF8-2E27-B6578F9A39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4" name="Resim 3" descr="metin, logo, ekran görüntüsü, yazı tipi içeren bir resim&#10;&#10;Açıklama otomatik olarak oluşturuldu">
            <a:extLst>
              <a:ext uri="{FF2B5EF4-FFF2-40B4-BE49-F238E27FC236}">
                <a16:creationId xmlns:a16="http://schemas.microsoft.com/office/drawing/2014/main" id="{52D8C8C5-8751-6EB0-993D-0B68925A07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11035217" y="5768783"/>
            <a:ext cx="945073" cy="945073"/>
          </a:xfrm>
          <a:prstGeom prst="roundRect">
            <a:avLst>
              <a:gd name="adj" fmla="val 20672"/>
            </a:avLst>
          </a:prstGeom>
        </p:spPr>
      </p:pic>
      <p:pic>
        <p:nvPicPr>
          <p:cNvPr id="5" name="Resim 4" descr="logo, amblem, simge, sembol, daire içeren bir resim&#10;&#10;Açıklama otomatik olarak oluşturuldu">
            <a:extLst>
              <a:ext uri="{FF2B5EF4-FFF2-40B4-BE49-F238E27FC236}">
                <a16:creationId xmlns:a16="http://schemas.microsoft.com/office/drawing/2014/main" id="{3ECE983D-6B9C-EF25-E6BB-FCE1C52C7E7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5" y="144144"/>
            <a:ext cx="990974" cy="99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7315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ACF6500-92C6-A6D2-7698-5E482F710AD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734175" y="465001"/>
            <a:ext cx="4413250" cy="5854700"/>
          </a:xfrm>
          <a:custGeom>
            <a:avLst/>
            <a:gdLst>
              <a:gd name="connsiteX0" fmla="*/ 0 w 4413250"/>
              <a:gd name="connsiteY0" fmla="*/ 0 h 6307137"/>
              <a:gd name="connsiteX1" fmla="*/ 4413250 w 4413250"/>
              <a:gd name="connsiteY1" fmla="*/ 0 h 6307137"/>
              <a:gd name="connsiteX2" fmla="*/ 4413250 w 4413250"/>
              <a:gd name="connsiteY2" fmla="*/ 6307137 h 6307137"/>
              <a:gd name="connsiteX3" fmla="*/ 0 w 4413250"/>
              <a:gd name="connsiteY3" fmla="*/ 6307137 h 630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13250" h="6307137">
                <a:moveTo>
                  <a:pt x="0" y="0"/>
                </a:moveTo>
                <a:lnTo>
                  <a:pt x="4413250" y="0"/>
                </a:lnTo>
                <a:lnTo>
                  <a:pt x="4413250" y="6307137"/>
                </a:lnTo>
                <a:lnTo>
                  <a:pt x="0" y="630713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800"/>
            </a:lvl1pPr>
          </a:lstStyle>
          <a:p>
            <a:endParaRPr lang="en-ID"/>
          </a:p>
        </p:txBody>
      </p:sp>
      <p:pic>
        <p:nvPicPr>
          <p:cNvPr id="2" name="Resim 1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654C4295-1281-86BC-BD67-60E54C78F9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3" name="Resim 2" descr="metin, logo, ekran görüntüsü, yazı tipi içeren bir resim&#10;&#10;Açıklama otomatik olarak oluşturuldu">
            <a:extLst>
              <a:ext uri="{FF2B5EF4-FFF2-40B4-BE49-F238E27FC236}">
                <a16:creationId xmlns:a16="http://schemas.microsoft.com/office/drawing/2014/main" id="{4AAD9BBD-95C0-E278-D68C-800196F23C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11035217" y="5768783"/>
            <a:ext cx="945073" cy="945073"/>
          </a:xfrm>
          <a:prstGeom prst="roundRect">
            <a:avLst>
              <a:gd name="adj" fmla="val 20672"/>
            </a:avLst>
          </a:prstGeom>
        </p:spPr>
      </p:pic>
      <p:pic>
        <p:nvPicPr>
          <p:cNvPr id="4" name="Resim 3" descr="logo, amblem, simge, sembol, daire içeren bir resim&#10;&#10;Açıklama otomatik olarak oluşturuldu">
            <a:extLst>
              <a:ext uri="{FF2B5EF4-FFF2-40B4-BE49-F238E27FC236}">
                <a16:creationId xmlns:a16="http://schemas.microsoft.com/office/drawing/2014/main" id="{18F45F38-9092-50F6-1197-BD946290CD8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5" y="144144"/>
            <a:ext cx="990974" cy="99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084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6AC59AE-392A-5C48-2751-8BCA65ED4D5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233383" y="623584"/>
            <a:ext cx="3883822" cy="6234416"/>
          </a:xfrm>
          <a:custGeom>
            <a:avLst/>
            <a:gdLst>
              <a:gd name="connsiteX0" fmla="*/ 1941911 w 3883822"/>
              <a:gd name="connsiteY0" fmla="*/ 0 h 6234416"/>
              <a:gd name="connsiteX1" fmla="*/ 3883822 w 3883822"/>
              <a:gd name="connsiteY1" fmla="*/ 1941911 h 6234416"/>
              <a:gd name="connsiteX2" fmla="*/ 3883822 w 3883822"/>
              <a:gd name="connsiteY2" fmla="*/ 6234416 h 6234416"/>
              <a:gd name="connsiteX3" fmla="*/ 0 w 3883822"/>
              <a:gd name="connsiteY3" fmla="*/ 6234416 h 6234416"/>
              <a:gd name="connsiteX4" fmla="*/ 0 w 3883822"/>
              <a:gd name="connsiteY4" fmla="*/ 1941911 h 6234416"/>
              <a:gd name="connsiteX5" fmla="*/ 1941911 w 3883822"/>
              <a:gd name="connsiteY5" fmla="*/ 0 h 623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83822" h="6234416">
                <a:moveTo>
                  <a:pt x="1941911" y="0"/>
                </a:moveTo>
                <a:cubicBezTo>
                  <a:pt x="3014399" y="0"/>
                  <a:pt x="3883822" y="869423"/>
                  <a:pt x="3883822" y="1941911"/>
                </a:cubicBezTo>
                <a:lnTo>
                  <a:pt x="3883822" y="6234416"/>
                </a:lnTo>
                <a:lnTo>
                  <a:pt x="0" y="6234416"/>
                </a:lnTo>
                <a:lnTo>
                  <a:pt x="0" y="1941911"/>
                </a:lnTo>
                <a:cubicBezTo>
                  <a:pt x="0" y="869423"/>
                  <a:pt x="869423" y="0"/>
                  <a:pt x="194191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endParaRPr lang="en-ID"/>
          </a:p>
        </p:txBody>
      </p:sp>
      <p:pic>
        <p:nvPicPr>
          <p:cNvPr id="2" name="Resim 1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2CC87925-16A9-7C23-AE1B-819C6B1B6F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4" name="Resim 3" descr="metin, logo, ekran görüntüsü, yazı tipi içeren bir resim&#10;&#10;Açıklama otomatik olarak oluşturuldu">
            <a:extLst>
              <a:ext uri="{FF2B5EF4-FFF2-40B4-BE49-F238E27FC236}">
                <a16:creationId xmlns:a16="http://schemas.microsoft.com/office/drawing/2014/main" id="{AA08B62D-5320-EF5A-BF3F-03963DFFB5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11035217" y="5768783"/>
            <a:ext cx="945073" cy="945073"/>
          </a:xfrm>
          <a:prstGeom prst="roundRect">
            <a:avLst>
              <a:gd name="adj" fmla="val 20672"/>
            </a:avLst>
          </a:prstGeom>
        </p:spPr>
      </p:pic>
      <p:pic>
        <p:nvPicPr>
          <p:cNvPr id="5" name="Resim 4" descr="logo, amblem, simge, sembol, daire içeren bir resim&#10;&#10;Açıklama otomatik olarak oluşturuldu">
            <a:extLst>
              <a:ext uri="{FF2B5EF4-FFF2-40B4-BE49-F238E27FC236}">
                <a16:creationId xmlns:a16="http://schemas.microsoft.com/office/drawing/2014/main" id="{D1A4F482-7AAB-57D3-4512-FEFAD0991D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5" y="144144"/>
            <a:ext cx="990974" cy="99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8786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53B4766C-1E60-BD8E-F8B6-2C87137784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552208" y="1052181"/>
            <a:ext cx="1949258" cy="1949258"/>
          </a:xfrm>
          <a:custGeom>
            <a:avLst/>
            <a:gdLst>
              <a:gd name="connsiteX0" fmla="*/ 1086359 w 2172718"/>
              <a:gd name="connsiteY0" fmla="*/ 0 h 2172718"/>
              <a:gd name="connsiteX1" fmla="*/ 2172718 w 2172718"/>
              <a:gd name="connsiteY1" fmla="*/ 1086359 h 2172718"/>
              <a:gd name="connsiteX2" fmla="*/ 1086359 w 2172718"/>
              <a:gd name="connsiteY2" fmla="*/ 2172718 h 2172718"/>
              <a:gd name="connsiteX3" fmla="*/ 0 w 2172718"/>
              <a:gd name="connsiteY3" fmla="*/ 1086359 h 2172718"/>
              <a:gd name="connsiteX4" fmla="*/ 1086359 w 2172718"/>
              <a:gd name="connsiteY4" fmla="*/ 0 h 2172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2718" h="2172718">
                <a:moveTo>
                  <a:pt x="1086359" y="0"/>
                </a:moveTo>
                <a:cubicBezTo>
                  <a:pt x="1686339" y="0"/>
                  <a:pt x="2172718" y="486379"/>
                  <a:pt x="2172718" y="1086359"/>
                </a:cubicBezTo>
                <a:cubicBezTo>
                  <a:pt x="2172718" y="1686339"/>
                  <a:pt x="1686339" y="2172718"/>
                  <a:pt x="1086359" y="2172718"/>
                </a:cubicBezTo>
                <a:cubicBezTo>
                  <a:pt x="486379" y="2172718"/>
                  <a:pt x="0" y="1686339"/>
                  <a:pt x="0" y="1086359"/>
                </a:cubicBezTo>
                <a:cubicBezTo>
                  <a:pt x="0" y="486379"/>
                  <a:pt x="486379" y="0"/>
                  <a:pt x="1086359" y="0"/>
                </a:cubicBezTo>
                <a:close/>
              </a:path>
            </a:pathLst>
          </a:custGeom>
          <a:noFill/>
          <a:ln w="63500">
            <a:gradFill>
              <a:gsLst>
                <a:gs pos="19000">
                  <a:schemeClr val="bg1"/>
                </a:gs>
                <a:gs pos="99000">
                  <a:schemeClr val="accent1"/>
                </a:gs>
              </a:gsLst>
              <a:lin ang="1800000" scaled="0"/>
            </a:gradFill>
          </a:ln>
          <a:effectLst/>
        </p:spPr>
        <p:txBody>
          <a:bodyPr wrap="square" anchor="t">
            <a:noAutofit/>
          </a:bodyPr>
          <a:lstStyle>
            <a:lvl1pPr>
              <a:defRPr lang="en-US" sz="1050" b="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0" marR="0" lvl="0" indent="0" fontAlgn="auto">
              <a:spcAft>
                <a:spcPts val="0"/>
              </a:spcAft>
              <a:buClrTx/>
              <a:buSzTx/>
              <a:buNone/>
              <a:tabLst/>
            </a:pPr>
            <a:r>
              <a:rPr lang="en-US" dirty="0"/>
              <a:t>Drag and Drop Image Here</a:t>
            </a:r>
          </a:p>
          <a:p>
            <a:pPr marL="0" marR="0" lvl="0" indent="0" fontAlgn="auto">
              <a:spcAft>
                <a:spcPts val="0"/>
              </a:spcAft>
              <a:buClrTx/>
              <a:buSzTx/>
              <a:buNone/>
              <a:tabLst/>
            </a:pPr>
            <a:endParaRPr lang="en-US" dirty="0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E00A6B1B-1C98-C544-690F-BFD1E518204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702345" y="2744500"/>
            <a:ext cx="1949258" cy="1949258"/>
          </a:xfrm>
          <a:custGeom>
            <a:avLst/>
            <a:gdLst>
              <a:gd name="connsiteX0" fmla="*/ 1086359 w 2172718"/>
              <a:gd name="connsiteY0" fmla="*/ 0 h 2172718"/>
              <a:gd name="connsiteX1" fmla="*/ 2172718 w 2172718"/>
              <a:gd name="connsiteY1" fmla="*/ 1086359 h 2172718"/>
              <a:gd name="connsiteX2" fmla="*/ 1086359 w 2172718"/>
              <a:gd name="connsiteY2" fmla="*/ 2172718 h 2172718"/>
              <a:gd name="connsiteX3" fmla="*/ 0 w 2172718"/>
              <a:gd name="connsiteY3" fmla="*/ 1086359 h 2172718"/>
              <a:gd name="connsiteX4" fmla="*/ 1086359 w 2172718"/>
              <a:gd name="connsiteY4" fmla="*/ 0 h 2172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2718" h="2172718">
                <a:moveTo>
                  <a:pt x="1086359" y="0"/>
                </a:moveTo>
                <a:cubicBezTo>
                  <a:pt x="1686339" y="0"/>
                  <a:pt x="2172718" y="486379"/>
                  <a:pt x="2172718" y="1086359"/>
                </a:cubicBezTo>
                <a:cubicBezTo>
                  <a:pt x="2172718" y="1686339"/>
                  <a:pt x="1686339" y="2172718"/>
                  <a:pt x="1086359" y="2172718"/>
                </a:cubicBezTo>
                <a:cubicBezTo>
                  <a:pt x="486379" y="2172718"/>
                  <a:pt x="0" y="1686339"/>
                  <a:pt x="0" y="1086359"/>
                </a:cubicBezTo>
                <a:cubicBezTo>
                  <a:pt x="0" y="486379"/>
                  <a:pt x="486379" y="0"/>
                  <a:pt x="1086359" y="0"/>
                </a:cubicBezTo>
                <a:close/>
              </a:path>
            </a:pathLst>
          </a:custGeom>
          <a:noFill/>
          <a:ln w="63500">
            <a:gradFill>
              <a:gsLst>
                <a:gs pos="19000">
                  <a:schemeClr val="bg1"/>
                </a:gs>
                <a:gs pos="99000">
                  <a:schemeClr val="accent2"/>
                </a:gs>
              </a:gsLst>
              <a:lin ang="1800000" scaled="0"/>
            </a:gradFill>
          </a:ln>
          <a:effectLst/>
        </p:spPr>
        <p:txBody>
          <a:bodyPr wrap="square" anchor="t">
            <a:noAutofit/>
          </a:bodyPr>
          <a:lstStyle>
            <a:lvl1pPr>
              <a:defRPr lang="en-US" sz="1050" b="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0" marR="0" lvl="0" indent="0" fontAlgn="auto">
              <a:spcAft>
                <a:spcPts val="0"/>
              </a:spcAft>
              <a:buClrTx/>
              <a:buSzTx/>
              <a:buNone/>
              <a:tabLst/>
            </a:pPr>
            <a:r>
              <a:rPr lang="en-US" dirty="0"/>
              <a:t>Drag and Drop Image Here</a:t>
            </a:r>
          </a:p>
          <a:p>
            <a:pPr marL="0" marR="0" lvl="0" indent="0" fontAlgn="auto">
              <a:spcAft>
                <a:spcPts val="0"/>
              </a:spcAft>
              <a:buClrTx/>
              <a:buSzTx/>
              <a:buNone/>
              <a:tabLst/>
            </a:pPr>
            <a:endParaRPr lang="en-US" dirty="0"/>
          </a:p>
        </p:txBody>
      </p:sp>
      <p:sp>
        <p:nvSpPr>
          <p:cNvPr id="5" name="Picture Placeholder 9">
            <a:extLst>
              <a:ext uri="{FF2B5EF4-FFF2-40B4-BE49-F238E27FC236}">
                <a16:creationId xmlns:a16="http://schemas.microsoft.com/office/drawing/2014/main" id="{5050E9C0-7AFE-97D1-0BC1-F58DC77AE10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026412" y="3557108"/>
            <a:ext cx="1949258" cy="1949258"/>
          </a:xfrm>
          <a:custGeom>
            <a:avLst/>
            <a:gdLst>
              <a:gd name="connsiteX0" fmla="*/ 1086359 w 2172718"/>
              <a:gd name="connsiteY0" fmla="*/ 0 h 2172718"/>
              <a:gd name="connsiteX1" fmla="*/ 2172718 w 2172718"/>
              <a:gd name="connsiteY1" fmla="*/ 1086359 h 2172718"/>
              <a:gd name="connsiteX2" fmla="*/ 1086359 w 2172718"/>
              <a:gd name="connsiteY2" fmla="*/ 2172718 h 2172718"/>
              <a:gd name="connsiteX3" fmla="*/ 0 w 2172718"/>
              <a:gd name="connsiteY3" fmla="*/ 1086359 h 2172718"/>
              <a:gd name="connsiteX4" fmla="*/ 1086359 w 2172718"/>
              <a:gd name="connsiteY4" fmla="*/ 0 h 2172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2718" h="2172718">
                <a:moveTo>
                  <a:pt x="1086359" y="0"/>
                </a:moveTo>
                <a:cubicBezTo>
                  <a:pt x="1686339" y="0"/>
                  <a:pt x="2172718" y="486379"/>
                  <a:pt x="2172718" y="1086359"/>
                </a:cubicBezTo>
                <a:cubicBezTo>
                  <a:pt x="2172718" y="1686339"/>
                  <a:pt x="1686339" y="2172718"/>
                  <a:pt x="1086359" y="2172718"/>
                </a:cubicBezTo>
                <a:cubicBezTo>
                  <a:pt x="486379" y="2172718"/>
                  <a:pt x="0" y="1686339"/>
                  <a:pt x="0" y="1086359"/>
                </a:cubicBezTo>
                <a:cubicBezTo>
                  <a:pt x="0" y="486379"/>
                  <a:pt x="486379" y="0"/>
                  <a:pt x="1086359" y="0"/>
                </a:cubicBezTo>
                <a:close/>
              </a:path>
            </a:pathLst>
          </a:custGeom>
          <a:noFill/>
          <a:ln w="63500">
            <a:gradFill>
              <a:gsLst>
                <a:gs pos="19000">
                  <a:schemeClr val="bg1"/>
                </a:gs>
                <a:gs pos="99000">
                  <a:schemeClr val="accent3"/>
                </a:gs>
              </a:gsLst>
              <a:lin ang="1800000" scaled="0"/>
            </a:gradFill>
          </a:ln>
          <a:effectLst/>
        </p:spPr>
        <p:txBody>
          <a:bodyPr wrap="square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50" b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Drag and Drop Image Here</a:t>
            </a:r>
          </a:p>
          <a:p>
            <a:endParaRPr lang="en-US" dirty="0"/>
          </a:p>
        </p:txBody>
      </p:sp>
      <p:pic>
        <p:nvPicPr>
          <p:cNvPr id="2" name="Resim 1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FF608D29-DC53-88EA-D440-071EDA49EC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6" name="Resim 5" descr="metin, logo, ekran görüntüsü, yazı tipi içeren bir resim&#10;&#10;Açıklama otomatik olarak oluşturuldu">
            <a:extLst>
              <a:ext uri="{FF2B5EF4-FFF2-40B4-BE49-F238E27FC236}">
                <a16:creationId xmlns:a16="http://schemas.microsoft.com/office/drawing/2014/main" id="{863AD21E-EFA6-3405-C5FE-740CEAC17C1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11035217" y="5768783"/>
            <a:ext cx="945073" cy="945073"/>
          </a:xfrm>
          <a:prstGeom prst="roundRect">
            <a:avLst>
              <a:gd name="adj" fmla="val 20672"/>
            </a:avLst>
          </a:prstGeom>
        </p:spPr>
      </p:pic>
      <p:pic>
        <p:nvPicPr>
          <p:cNvPr id="7" name="Resim 6" descr="logo, amblem, simge, sembol, daire içeren bir resim&#10;&#10;Açıklama otomatik olarak oluşturuldu">
            <a:extLst>
              <a:ext uri="{FF2B5EF4-FFF2-40B4-BE49-F238E27FC236}">
                <a16:creationId xmlns:a16="http://schemas.microsoft.com/office/drawing/2014/main" id="{F0F74F20-A09E-3C5A-219F-095BF6EF0C6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5" y="144144"/>
            <a:ext cx="990974" cy="99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3237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2473D7A6-9FF1-97B6-DEA0-0BCA499BEA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3" name="Resim 2" descr="metin, logo, ekran görüntüsü, yazı tipi içeren bir resim&#10;&#10;Açıklama otomatik olarak oluşturuldu">
            <a:extLst>
              <a:ext uri="{FF2B5EF4-FFF2-40B4-BE49-F238E27FC236}">
                <a16:creationId xmlns:a16="http://schemas.microsoft.com/office/drawing/2014/main" id="{089E06E4-6174-148B-9771-4976BC5346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11035217" y="5768783"/>
            <a:ext cx="945073" cy="945073"/>
          </a:xfrm>
          <a:prstGeom prst="roundRect">
            <a:avLst>
              <a:gd name="adj" fmla="val 20672"/>
            </a:avLst>
          </a:prstGeom>
        </p:spPr>
      </p:pic>
      <p:pic>
        <p:nvPicPr>
          <p:cNvPr id="4" name="Resim 3" descr="logo, amblem, simge, sembol, daire içeren bir resim&#10;&#10;Açıklama otomatik olarak oluşturuldu">
            <a:extLst>
              <a:ext uri="{FF2B5EF4-FFF2-40B4-BE49-F238E27FC236}">
                <a16:creationId xmlns:a16="http://schemas.microsoft.com/office/drawing/2014/main" id="{D41ECEC2-3322-7E81-D40D-82821DBD5A8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5" y="144144"/>
            <a:ext cx="990974" cy="99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2960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8E7EAB49-1B90-45AD-3350-3958BD8CE25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53211" y="1071613"/>
            <a:ext cx="3150018" cy="3150018"/>
          </a:xfrm>
          <a:custGeom>
            <a:avLst/>
            <a:gdLst>
              <a:gd name="connsiteX0" fmla="*/ 1575009 w 3150018"/>
              <a:gd name="connsiteY0" fmla="*/ 0 h 3150018"/>
              <a:gd name="connsiteX1" fmla="*/ 3150018 w 3150018"/>
              <a:gd name="connsiteY1" fmla="*/ 1575009 h 3150018"/>
              <a:gd name="connsiteX2" fmla="*/ 1575009 w 3150018"/>
              <a:gd name="connsiteY2" fmla="*/ 3150018 h 3150018"/>
              <a:gd name="connsiteX3" fmla="*/ 0 w 3150018"/>
              <a:gd name="connsiteY3" fmla="*/ 1575009 h 3150018"/>
              <a:gd name="connsiteX4" fmla="*/ 1575009 w 3150018"/>
              <a:gd name="connsiteY4" fmla="*/ 0 h 315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50018" h="3150018">
                <a:moveTo>
                  <a:pt x="1575009" y="0"/>
                </a:moveTo>
                <a:cubicBezTo>
                  <a:pt x="2444862" y="0"/>
                  <a:pt x="3150018" y="705156"/>
                  <a:pt x="3150018" y="1575009"/>
                </a:cubicBezTo>
                <a:cubicBezTo>
                  <a:pt x="3150018" y="2444862"/>
                  <a:pt x="2444862" y="3150018"/>
                  <a:pt x="1575009" y="3150018"/>
                </a:cubicBezTo>
                <a:cubicBezTo>
                  <a:pt x="705156" y="3150018"/>
                  <a:pt x="0" y="2444862"/>
                  <a:pt x="0" y="1575009"/>
                </a:cubicBezTo>
                <a:cubicBezTo>
                  <a:pt x="0" y="705156"/>
                  <a:pt x="705156" y="0"/>
                  <a:pt x="1575009" y="0"/>
                </a:cubicBezTo>
                <a:close/>
              </a:path>
            </a:pathLst>
          </a:custGeom>
          <a:solidFill>
            <a:schemeClr val="bg1"/>
          </a:solidFill>
          <a:effectLst>
            <a:outerShdw blurRad="381000" dist="330200" dir="2700000" algn="tl" rotWithShape="0">
              <a:prstClr val="black">
                <a:alpha val="5000"/>
              </a:prstClr>
            </a:outerShdw>
          </a:effectLst>
        </p:spPr>
        <p:txBody>
          <a:bodyPr wrap="square">
            <a:noAutofit/>
          </a:bodyPr>
          <a:lstStyle>
            <a:lvl1pPr marL="0" indent="0">
              <a:buNone/>
              <a:defRPr sz="900"/>
            </a:lvl1pPr>
          </a:lstStyle>
          <a:p>
            <a:endParaRPr lang="en-US"/>
          </a:p>
        </p:txBody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6E3A2AAB-AA7A-4FEA-947D-BB8342E578D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107939" y="3066143"/>
            <a:ext cx="2896826" cy="2896826"/>
          </a:xfrm>
          <a:custGeom>
            <a:avLst/>
            <a:gdLst>
              <a:gd name="connsiteX0" fmla="*/ 1448413 w 2896826"/>
              <a:gd name="connsiteY0" fmla="*/ 0 h 2896826"/>
              <a:gd name="connsiteX1" fmla="*/ 2896826 w 2896826"/>
              <a:gd name="connsiteY1" fmla="*/ 1448413 h 2896826"/>
              <a:gd name="connsiteX2" fmla="*/ 1448413 w 2896826"/>
              <a:gd name="connsiteY2" fmla="*/ 2896826 h 2896826"/>
              <a:gd name="connsiteX3" fmla="*/ 0 w 2896826"/>
              <a:gd name="connsiteY3" fmla="*/ 1448413 h 2896826"/>
              <a:gd name="connsiteX4" fmla="*/ 1448413 w 2896826"/>
              <a:gd name="connsiteY4" fmla="*/ 0 h 2896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6826" h="2896826">
                <a:moveTo>
                  <a:pt x="1448413" y="0"/>
                </a:moveTo>
                <a:cubicBezTo>
                  <a:pt x="2248349" y="0"/>
                  <a:pt x="2896826" y="648477"/>
                  <a:pt x="2896826" y="1448413"/>
                </a:cubicBezTo>
                <a:cubicBezTo>
                  <a:pt x="2896826" y="2248349"/>
                  <a:pt x="2248349" y="2896826"/>
                  <a:pt x="1448413" y="2896826"/>
                </a:cubicBezTo>
                <a:cubicBezTo>
                  <a:pt x="648477" y="2896826"/>
                  <a:pt x="0" y="2248349"/>
                  <a:pt x="0" y="1448413"/>
                </a:cubicBezTo>
                <a:cubicBezTo>
                  <a:pt x="0" y="648477"/>
                  <a:pt x="648477" y="0"/>
                  <a:pt x="1448413" y="0"/>
                </a:cubicBezTo>
                <a:close/>
              </a:path>
            </a:pathLst>
          </a:custGeom>
          <a:solidFill>
            <a:schemeClr val="bg1"/>
          </a:solidFill>
          <a:effectLst>
            <a:outerShdw blurRad="381000" dist="330200" dir="2700000" algn="tl" rotWithShape="0">
              <a:prstClr val="black">
                <a:alpha val="5000"/>
              </a:prstClr>
            </a:outerShdw>
          </a:effectLst>
        </p:spPr>
        <p:txBody>
          <a:bodyPr wrap="square">
            <a:noAutofit/>
          </a:bodyPr>
          <a:lstStyle>
            <a:lvl1pPr marL="0" indent="0">
              <a:buNone/>
              <a:defRPr sz="900"/>
            </a:lvl1pPr>
          </a:lstStyle>
          <a:p>
            <a:endParaRPr lang="en-US"/>
          </a:p>
        </p:txBody>
      </p:sp>
      <p:pic>
        <p:nvPicPr>
          <p:cNvPr id="4" name="Resim 3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0A2AB919-0EBD-61BB-5F6B-030883302C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5" name="Resim 4" descr="metin, logo, ekran görüntüsü, yazı tipi içeren bir resim&#10;&#10;Açıklama otomatik olarak oluşturuldu">
            <a:extLst>
              <a:ext uri="{FF2B5EF4-FFF2-40B4-BE49-F238E27FC236}">
                <a16:creationId xmlns:a16="http://schemas.microsoft.com/office/drawing/2014/main" id="{7D62291F-4305-C3D9-B386-E27C1B1E72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11035217" y="5768783"/>
            <a:ext cx="945073" cy="945073"/>
          </a:xfrm>
          <a:prstGeom prst="roundRect">
            <a:avLst>
              <a:gd name="adj" fmla="val 20672"/>
            </a:avLst>
          </a:prstGeom>
        </p:spPr>
      </p:pic>
      <p:pic>
        <p:nvPicPr>
          <p:cNvPr id="6" name="Resim 5" descr="logo, amblem, simge, sembol, daire içeren bir resim&#10;&#10;Açıklama otomatik olarak oluşturuldu">
            <a:extLst>
              <a:ext uri="{FF2B5EF4-FFF2-40B4-BE49-F238E27FC236}">
                <a16:creationId xmlns:a16="http://schemas.microsoft.com/office/drawing/2014/main" id="{A1E1D4FA-B41F-1317-D010-EFA4B668C46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5" y="144144"/>
            <a:ext cx="990974" cy="99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7343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F7C4260-7793-2353-A4EE-93318DA57C5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205973" y="1722250"/>
            <a:ext cx="2816953" cy="2816942"/>
          </a:xfrm>
          <a:custGeom>
            <a:avLst/>
            <a:gdLst>
              <a:gd name="connsiteX0" fmla="*/ 389784 w 779568"/>
              <a:gd name="connsiteY0" fmla="*/ 0 h 779566"/>
              <a:gd name="connsiteX1" fmla="*/ 779568 w 779568"/>
              <a:gd name="connsiteY1" fmla="*/ 389783 h 779566"/>
              <a:gd name="connsiteX2" fmla="*/ 389784 w 779568"/>
              <a:gd name="connsiteY2" fmla="*/ 779566 h 779566"/>
              <a:gd name="connsiteX3" fmla="*/ 0 w 779568"/>
              <a:gd name="connsiteY3" fmla="*/ 389783 h 779566"/>
              <a:gd name="connsiteX4" fmla="*/ 389784 w 779568"/>
              <a:gd name="connsiteY4" fmla="*/ 0 h 779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9568" h="779566">
                <a:moveTo>
                  <a:pt x="389784" y="0"/>
                </a:moveTo>
                <a:cubicBezTo>
                  <a:pt x="605056" y="0"/>
                  <a:pt x="779568" y="174512"/>
                  <a:pt x="779568" y="389783"/>
                </a:cubicBezTo>
                <a:cubicBezTo>
                  <a:pt x="779568" y="605054"/>
                  <a:pt x="605056" y="779566"/>
                  <a:pt x="389784" y="779566"/>
                </a:cubicBezTo>
                <a:cubicBezTo>
                  <a:pt x="174512" y="779566"/>
                  <a:pt x="0" y="605054"/>
                  <a:pt x="0" y="389783"/>
                </a:cubicBezTo>
                <a:cubicBezTo>
                  <a:pt x="0" y="174512"/>
                  <a:pt x="174512" y="0"/>
                  <a:pt x="389784" y="0"/>
                </a:cubicBezTo>
                <a:close/>
              </a:path>
            </a:pathLst>
          </a:custGeom>
          <a:noFill/>
          <a:ln w="635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99000">
                  <a:schemeClr val="accent4"/>
                </a:gs>
              </a:gsLst>
              <a:lin ang="5400000" scaled="1"/>
            </a:gradFill>
          </a:ln>
          <a:effectLst>
            <a:outerShdw blurRad="241300" dist="508000" dir="5400000" sx="85000" sy="85000" algn="t" rotWithShape="0">
              <a:prstClr val="black">
                <a:alpha val="14000"/>
              </a:prstClr>
            </a:outerShdw>
          </a:effectLst>
        </p:spPr>
        <p:txBody>
          <a:bodyPr wrap="square" anchor="t">
            <a:noAutofit/>
          </a:bodyPr>
          <a:lstStyle>
            <a:lvl1pPr>
              <a:defRPr lang="en-US" sz="1050" b="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0" marR="0" lvl="0" indent="0" fontAlgn="auto">
              <a:spcAft>
                <a:spcPts val="0"/>
              </a:spcAft>
              <a:buClrTx/>
              <a:buSzTx/>
              <a:buNone/>
              <a:tabLst/>
            </a:pPr>
            <a:r>
              <a:rPr lang="en-US" dirty="0"/>
              <a:t>Image Placeholder</a:t>
            </a:r>
          </a:p>
        </p:txBody>
      </p:sp>
      <p:pic>
        <p:nvPicPr>
          <p:cNvPr id="2" name="Resim 1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CFF260BA-460B-8C36-D9B8-2FD9ADC951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3" name="Resim 2" descr="metin, logo, ekran görüntüsü, yazı tipi içeren bir resim&#10;&#10;Açıklama otomatik olarak oluşturuldu">
            <a:extLst>
              <a:ext uri="{FF2B5EF4-FFF2-40B4-BE49-F238E27FC236}">
                <a16:creationId xmlns:a16="http://schemas.microsoft.com/office/drawing/2014/main" id="{5386599B-4FD2-2C82-938D-860432210F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11035217" y="5768783"/>
            <a:ext cx="945073" cy="945073"/>
          </a:xfrm>
          <a:prstGeom prst="roundRect">
            <a:avLst>
              <a:gd name="adj" fmla="val 20672"/>
            </a:avLst>
          </a:prstGeom>
        </p:spPr>
      </p:pic>
      <p:pic>
        <p:nvPicPr>
          <p:cNvPr id="4" name="Resim 3" descr="logo, amblem, simge, sembol, daire içeren bir resim&#10;&#10;Açıklama otomatik olarak oluşturuldu">
            <a:extLst>
              <a:ext uri="{FF2B5EF4-FFF2-40B4-BE49-F238E27FC236}">
                <a16:creationId xmlns:a16="http://schemas.microsoft.com/office/drawing/2014/main" id="{F7A335C2-8421-C851-A2DA-6DFB5EA64E5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5" y="144144"/>
            <a:ext cx="990974" cy="99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5333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8E09BF2-7F5B-EEDD-EDBA-F691BBAC7EF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789886" y="1224569"/>
            <a:ext cx="4408874" cy="4408864"/>
          </a:xfrm>
          <a:custGeom>
            <a:avLst/>
            <a:gdLst>
              <a:gd name="connsiteX0" fmla="*/ 2204437 w 4408874"/>
              <a:gd name="connsiteY0" fmla="*/ 0 h 4408864"/>
              <a:gd name="connsiteX1" fmla="*/ 4408874 w 4408874"/>
              <a:gd name="connsiteY1" fmla="*/ 2204432 h 4408864"/>
              <a:gd name="connsiteX2" fmla="*/ 2204437 w 4408874"/>
              <a:gd name="connsiteY2" fmla="*/ 4408864 h 4408864"/>
              <a:gd name="connsiteX3" fmla="*/ 0 w 4408874"/>
              <a:gd name="connsiteY3" fmla="*/ 2204432 h 4408864"/>
              <a:gd name="connsiteX4" fmla="*/ 2204437 w 4408874"/>
              <a:gd name="connsiteY4" fmla="*/ 0 h 4408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8874" h="4408864">
                <a:moveTo>
                  <a:pt x="2204437" y="0"/>
                </a:moveTo>
                <a:cubicBezTo>
                  <a:pt x="3421914" y="0"/>
                  <a:pt x="4408874" y="986958"/>
                  <a:pt x="4408874" y="2204432"/>
                </a:cubicBezTo>
                <a:cubicBezTo>
                  <a:pt x="4408874" y="3421906"/>
                  <a:pt x="3421914" y="4408864"/>
                  <a:pt x="2204437" y="4408864"/>
                </a:cubicBezTo>
                <a:cubicBezTo>
                  <a:pt x="986960" y="4408864"/>
                  <a:pt x="0" y="3421906"/>
                  <a:pt x="0" y="2204432"/>
                </a:cubicBezTo>
                <a:cubicBezTo>
                  <a:pt x="0" y="986958"/>
                  <a:pt x="986960" y="0"/>
                  <a:pt x="220443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900"/>
            </a:lvl1pPr>
          </a:lstStyle>
          <a:p>
            <a:endParaRPr lang="en-US"/>
          </a:p>
        </p:txBody>
      </p:sp>
      <p:pic>
        <p:nvPicPr>
          <p:cNvPr id="2" name="Resim 1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522823E2-858A-338C-9DC7-2DFBDFB369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3" name="Resim 2" descr="metin, logo, ekran görüntüsü, yazı tipi içeren bir resim&#10;&#10;Açıklama otomatik olarak oluşturuldu">
            <a:extLst>
              <a:ext uri="{FF2B5EF4-FFF2-40B4-BE49-F238E27FC236}">
                <a16:creationId xmlns:a16="http://schemas.microsoft.com/office/drawing/2014/main" id="{A8E6E17F-5996-1AF2-CB97-E9B320E3B23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11035217" y="5768783"/>
            <a:ext cx="945073" cy="945073"/>
          </a:xfrm>
          <a:prstGeom prst="roundRect">
            <a:avLst>
              <a:gd name="adj" fmla="val 20672"/>
            </a:avLst>
          </a:prstGeom>
        </p:spPr>
      </p:pic>
      <p:pic>
        <p:nvPicPr>
          <p:cNvPr id="5" name="Resim 4" descr="logo, amblem, simge, sembol, daire içeren bir resim&#10;&#10;Açıklama otomatik olarak oluşturuldu">
            <a:extLst>
              <a:ext uri="{FF2B5EF4-FFF2-40B4-BE49-F238E27FC236}">
                <a16:creationId xmlns:a16="http://schemas.microsoft.com/office/drawing/2014/main" id="{8F977C66-C6C2-9FEF-17E6-9592E29F0F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5" y="144144"/>
            <a:ext cx="990974" cy="99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8069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8B1DA2A-7D30-AABE-BD9B-97A0696AB7E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48270" y="1714817"/>
            <a:ext cx="4032850" cy="4032840"/>
          </a:xfrm>
          <a:custGeom>
            <a:avLst/>
            <a:gdLst>
              <a:gd name="connsiteX0" fmla="*/ 2016425 w 4032850"/>
              <a:gd name="connsiteY0" fmla="*/ 0 h 4032840"/>
              <a:gd name="connsiteX1" fmla="*/ 4032850 w 4032850"/>
              <a:gd name="connsiteY1" fmla="*/ 2016420 h 4032840"/>
              <a:gd name="connsiteX2" fmla="*/ 2016425 w 4032850"/>
              <a:gd name="connsiteY2" fmla="*/ 4032840 h 4032840"/>
              <a:gd name="connsiteX3" fmla="*/ 0 w 4032850"/>
              <a:gd name="connsiteY3" fmla="*/ 2016420 h 4032840"/>
              <a:gd name="connsiteX4" fmla="*/ 2016425 w 4032850"/>
              <a:gd name="connsiteY4" fmla="*/ 0 h 4032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2850" h="4032840">
                <a:moveTo>
                  <a:pt x="2016425" y="0"/>
                </a:moveTo>
                <a:cubicBezTo>
                  <a:pt x="3130066" y="0"/>
                  <a:pt x="4032850" y="902782"/>
                  <a:pt x="4032850" y="2016420"/>
                </a:cubicBezTo>
                <a:cubicBezTo>
                  <a:pt x="4032850" y="3130058"/>
                  <a:pt x="3130066" y="4032840"/>
                  <a:pt x="2016425" y="4032840"/>
                </a:cubicBezTo>
                <a:cubicBezTo>
                  <a:pt x="902784" y="4032840"/>
                  <a:pt x="0" y="3130058"/>
                  <a:pt x="0" y="2016420"/>
                </a:cubicBezTo>
                <a:cubicBezTo>
                  <a:pt x="0" y="902782"/>
                  <a:pt x="902784" y="0"/>
                  <a:pt x="20164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900"/>
            </a:lvl1pPr>
          </a:lstStyle>
          <a:p>
            <a:endParaRPr lang="en-US"/>
          </a:p>
        </p:txBody>
      </p:sp>
      <p:pic>
        <p:nvPicPr>
          <p:cNvPr id="2" name="Resim 1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97440E22-6952-886A-2A69-06F54FC173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4" name="Resim 3" descr="metin, logo, ekran görüntüsü, yazı tipi içeren bir resim&#10;&#10;Açıklama otomatik olarak oluşturuldu">
            <a:extLst>
              <a:ext uri="{FF2B5EF4-FFF2-40B4-BE49-F238E27FC236}">
                <a16:creationId xmlns:a16="http://schemas.microsoft.com/office/drawing/2014/main" id="{E0F8F585-0AAD-D838-3045-BBCBC283AF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11035217" y="5768783"/>
            <a:ext cx="945073" cy="945073"/>
          </a:xfrm>
          <a:prstGeom prst="roundRect">
            <a:avLst>
              <a:gd name="adj" fmla="val 20672"/>
            </a:avLst>
          </a:prstGeom>
        </p:spPr>
      </p:pic>
      <p:pic>
        <p:nvPicPr>
          <p:cNvPr id="5" name="Resim 4" descr="logo, amblem, simge, sembol, daire içeren bir resim&#10;&#10;Açıklama otomatik olarak oluşturuldu">
            <a:extLst>
              <a:ext uri="{FF2B5EF4-FFF2-40B4-BE49-F238E27FC236}">
                <a16:creationId xmlns:a16="http://schemas.microsoft.com/office/drawing/2014/main" id="{71089F5C-2A76-C562-5627-63CB7F9C83C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5" y="144144"/>
            <a:ext cx="990974" cy="99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2391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98E9DFB-4008-781A-3A65-DE7C235D1F1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332682" y="3435801"/>
            <a:ext cx="2897214" cy="2418900"/>
          </a:xfrm>
          <a:custGeom>
            <a:avLst/>
            <a:gdLst>
              <a:gd name="connsiteX0" fmla="*/ 138700 w 2897214"/>
              <a:gd name="connsiteY0" fmla="*/ 0 h 2418900"/>
              <a:gd name="connsiteX1" fmla="*/ 2758514 w 2897214"/>
              <a:gd name="connsiteY1" fmla="*/ 0 h 2418900"/>
              <a:gd name="connsiteX2" fmla="*/ 2897214 w 2897214"/>
              <a:gd name="connsiteY2" fmla="*/ 138700 h 2418900"/>
              <a:gd name="connsiteX3" fmla="*/ 2897214 w 2897214"/>
              <a:gd name="connsiteY3" fmla="*/ 2280200 h 2418900"/>
              <a:gd name="connsiteX4" fmla="*/ 2758514 w 2897214"/>
              <a:gd name="connsiteY4" fmla="*/ 2418900 h 2418900"/>
              <a:gd name="connsiteX5" fmla="*/ 138700 w 2897214"/>
              <a:gd name="connsiteY5" fmla="*/ 2418900 h 2418900"/>
              <a:gd name="connsiteX6" fmla="*/ 0 w 2897214"/>
              <a:gd name="connsiteY6" fmla="*/ 2280200 h 2418900"/>
              <a:gd name="connsiteX7" fmla="*/ 0 w 2897214"/>
              <a:gd name="connsiteY7" fmla="*/ 138700 h 2418900"/>
              <a:gd name="connsiteX8" fmla="*/ 138700 w 2897214"/>
              <a:gd name="connsiteY8" fmla="*/ 0 h 241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97214" h="2418900">
                <a:moveTo>
                  <a:pt x="138700" y="0"/>
                </a:moveTo>
                <a:lnTo>
                  <a:pt x="2758514" y="0"/>
                </a:lnTo>
                <a:cubicBezTo>
                  <a:pt x="2835116" y="0"/>
                  <a:pt x="2897214" y="62098"/>
                  <a:pt x="2897214" y="138700"/>
                </a:cubicBezTo>
                <a:lnTo>
                  <a:pt x="2897214" y="2280200"/>
                </a:lnTo>
                <a:cubicBezTo>
                  <a:pt x="2897214" y="2356802"/>
                  <a:pt x="2835116" y="2418900"/>
                  <a:pt x="2758514" y="2418900"/>
                </a:cubicBezTo>
                <a:lnTo>
                  <a:pt x="138700" y="2418900"/>
                </a:lnTo>
                <a:cubicBezTo>
                  <a:pt x="62098" y="2418900"/>
                  <a:pt x="0" y="2356802"/>
                  <a:pt x="0" y="2280200"/>
                </a:cubicBezTo>
                <a:lnTo>
                  <a:pt x="0" y="138700"/>
                </a:lnTo>
                <a:cubicBezTo>
                  <a:pt x="0" y="62098"/>
                  <a:pt x="62098" y="0"/>
                  <a:pt x="1387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900"/>
            </a:lvl1pPr>
          </a:lstStyle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6D431DA-58E2-1B57-C61B-911511406D6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37328" y="2"/>
            <a:ext cx="3368637" cy="3112668"/>
          </a:xfrm>
          <a:custGeom>
            <a:avLst/>
            <a:gdLst>
              <a:gd name="connsiteX0" fmla="*/ 0 w 3368637"/>
              <a:gd name="connsiteY0" fmla="*/ 0 h 3112668"/>
              <a:gd name="connsiteX1" fmla="*/ 3368637 w 3368637"/>
              <a:gd name="connsiteY1" fmla="*/ 0 h 3112668"/>
              <a:gd name="connsiteX2" fmla="*/ 3368637 w 3368637"/>
              <a:gd name="connsiteY2" fmla="*/ 2972100 h 3112668"/>
              <a:gd name="connsiteX3" fmla="*/ 3228069 w 3368637"/>
              <a:gd name="connsiteY3" fmla="*/ 3112668 h 3112668"/>
              <a:gd name="connsiteX4" fmla="*/ 140568 w 3368637"/>
              <a:gd name="connsiteY4" fmla="*/ 3112668 h 3112668"/>
              <a:gd name="connsiteX5" fmla="*/ 0 w 3368637"/>
              <a:gd name="connsiteY5" fmla="*/ 2972100 h 3112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68637" h="3112668">
                <a:moveTo>
                  <a:pt x="0" y="0"/>
                </a:moveTo>
                <a:lnTo>
                  <a:pt x="3368637" y="0"/>
                </a:lnTo>
                <a:lnTo>
                  <a:pt x="3368637" y="2972100"/>
                </a:lnTo>
                <a:cubicBezTo>
                  <a:pt x="3368637" y="3049734"/>
                  <a:pt x="3305702" y="3112668"/>
                  <a:pt x="3228069" y="3112668"/>
                </a:cubicBezTo>
                <a:lnTo>
                  <a:pt x="140568" y="3112668"/>
                </a:lnTo>
                <a:cubicBezTo>
                  <a:pt x="62935" y="3112668"/>
                  <a:pt x="0" y="3049734"/>
                  <a:pt x="0" y="297210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900"/>
            </a:lvl1pPr>
          </a:lstStyle>
          <a:p>
            <a:endParaRPr lang="en-US"/>
          </a:p>
        </p:txBody>
      </p:sp>
      <p:pic>
        <p:nvPicPr>
          <p:cNvPr id="2" name="Resim 1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01BC4873-5304-8A76-5A72-7225A12C51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3" name="Resim 2" descr="metin, logo, ekran görüntüsü, yazı tipi içeren bir resim&#10;&#10;Açıklama otomatik olarak oluşturuldu">
            <a:extLst>
              <a:ext uri="{FF2B5EF4-FFF2-40B4-BE49-F238E27FC236}">
                <a16:creationId xmlns:a16="http://schemas.microsoft.com/office/drawing/2014/main" id="{130FEC77-2E4B-7068-809B-5EEAD6869F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11035217" y="5768783"/>
            <a:ext cx="945073" cy="945073"/>
          </a:xfrm>
          <a:prstGeom prst="roundRect">
            <a:avLst>
              <a:gd name="adj" fmla="val 20672"/>
            </a:avLst>
          </a:prstGeom>
        </p:spPr>
      </p:pic>
      <p:pic>
        <p:nvPicPr>
          <p:cNvPr id="6" name="Resim 5" descr="logo, amblem, simge, sembol, daire içeren bir resim&#10;&#10;Açıklama otomatik olarak oluşturuldu">
            <a:extLst>
              <a:ext uri="{FF2B5EF4-FFF2-40B4-BE49-F238E27FC236}">
                <a16:creationId xmlns:a16="http://schemas.microsoft.com/office/drawing/2014/main" id="{AFFF33FC-A360-11C6-E7EB-C0DD71038C2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5" y="144144"/>
            <a:ext cx="990974" cy="99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1862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BDDCC12-FFF7-D860-1E9E-931082F8D2C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5892" y="2744965"/>
            <a:ext cx="5101408" cy="4113037"/>
          </a:xfrm>
          <a:custGeom>
            <a:avLst/>
            <a:gdLst>
              <a:gd name="connsiteX0" fmla="*/ 2550704 w 5101408"/>
              <a:gd name="connsiteY0" fmla="*/ 0 h 4113037"/>
              <a:gd name="connsiteX1" fmla="*/ 5101408 w 5101408"/>
              <a:gd name="connsiteY1" fmla="*/ 2550704 h 4113037"/>
              <a:gd name="connsiteX2" fmla="*/ 4665788 w 5101408"/>
              <a:gd name="connsiteY2" fmla="*/ 3976827 h 4113037"/>
              <a:gd name="connsiteX3" fmla="*/ 4563932 w 5101408"/>
              <a:gd name="connsiteY3" fmla="*/ 4113037 h 4113037"/>
              <a:gd name="connsiteX4" fmla="*/ 537476 w 5101408"/>
              <a:gd name="connsiteY4" fmla="*/ 4113037 h 4113037"/>
              <a:gd name="connsiteX5" fmla="*/ 435620 w 5101408"/>
              <a:gd name="connsiteY5" fmla="*/ 3976827 h 4113037"/>
              <a:gd name="connsiteX6" fmla="*/ 0 w 5101408"/>
              <a:gd name="connsiteY6" fmla="*/ 2550704 h 4113037"/>
              <a:gd name="connsiteX7" fmla="*/ 2550704 w 5101408"/>
              <a:gd name="connsiteY7" fmla="*/ 0 h 4113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01408" h="4113037">
                <a:moveTo>
                  <a:pt x="2550704" y="0"/>
                </a:moveTo>
                <a:cubicBezTo>
                  <a:pt x="3959419" y="0"/>
                  <a:pt x="5101408" y="1141989"/>
                  <a:pt x="5101408" y="2550704"/>
                </a:cubicBezTo>
                <a:cubicBezTo>
                  <a:pt x="5101408" y="3078972"/>
                  <a:pt x="4940816" y="3569732"/>
                  <a:pt x="4665788" y="3976827"/>
                </a:cubicBezTo>
                <a:lnTo>
                  <a:pt x="4563932" y="4113037"/>
                </a:lnTo>
                <a:lnTo>
                  <a:pt x="537476" y="4113037"/>
                </a:lnTo>
                <a:lnTo>
                  <a:pt x="435620" y="3976827"/>
                </a:lnTo>
                <a:cubicBezTo>
                  <a:pt x="160592" y="3569732"/>
                  <a:pt x="0" y="3078972"/>
                  <a:pt x="0" y="2550704"/>
                </a:cubicBezTo>
                <a:cubicBezTo>
                  <a:pt x="0" y="1141989"/>
                  <a:pt x="1141989" y="0"/>
                  <a:pt x="255070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900"/>
            </a:lvl1pPr>
          </a:lstStyle>
          <a:p>
            <a:endParaRPr lang="en-US"/>
          </a:p>
        </p:txBody>
      </p:sp>
      <p:pic>
        <p:nvPicPr>
          <p:cNvPr id="2" name="Resim 1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00842017-01D9-2AA2-A42E-EEF1B005F3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4" name="Resim 3" descr="metin, logo, ekran görüntüsü, yazı tipi içeren bir resim&#10;&#10;Açıklama otomatik olarak oluşturuldu">
            <a:extLst>
              <a:ext uri="{FF2B5EF4-FFF2-40B4-BE49-F238E27FC236}">
                <a16:creationId xmlns:a16="http://schemas.microsoft.com/office/drawing/2014/main" id="{1C07FB12-B9D6-DB8B-84FF-E198427691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11035217" y="5768783"/>
            <a:ext cx="945073" cy="945073"/>
          </a:xfrm>
          <a:prstGeom prst="roundRect">
            <a:avLst>
              <a:gd name="adj" fmla="val 20672"/>
            </a:avLst>
          </a:prstGeom>
        </p:spPr>
      </p:pic>
      <p:pic>
        <p:nvPicPr>
          <p:cNvPr id="5" name="Resim 4" descr="logo, amblem, simge, sembol, daire içeren bir resim&#10;&#10;Açıklama otomatik olarak oluşturuldu">
            <a:extLst>
              <a:ext uri="{FF2B5EF4-FFF2-40B4-BE49-F238E27FC236}">
                <a16:creationId xmlns:a16="http://schemas.microsoft.com/office/drawing/2014/main" id="{7590CBDA-3474-8D73-A8A1-972F4792827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5" y="144144"/>
            <a:ext cx="990974" cy="99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97436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B50C2C58-7FB6-D7DC-41FB-4FB2432D70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3" name="Resim 2" descr="metin, logo, ekran görüntüsü, yazı tipi içeren bir resim&#10;&#10;Açıklama otomatik olarak oluşturuldu">
            <a:extLst>
              <a:ext uri="{FF2B5EF4-FFF2-40B4-BE49-F238E27FC236}">
                <a16:creationId xmlns:a16="http://schemas.microsoft.com/office/drawing/2014/main" id="{56C04274-679A-A37E-30E6-E0C01A4691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11035217" y="5768783"/>
            <a:ext cx="945073" cy="945073"/>
          </a:xfrm>
          <a:prstGeom prst="roundRect">
            <a:avLst>
              <a:gd name="adj" fmla="val 20672"/>
            </a:avLst>
          </a:prstGeom>
        </p:spPr>
      </p:pic>
      <p:pic>
        <p:nvPicPr>
          <p:cNvPr id="4" name="Resim 3" descr="logo, amblem, simge, sembol, daire içeren bir resim&#10;&#10;Açıklama otomatik olarak oluşturuldu">
            <a:extLst>
              <a:ext uri="{FF2B5EF4-FFF2-40B4-BE49-F238E27FC236}">
                <a16:creationId xmlns:a16="http://schemas.microsoft.com/office/drawing/2014/main" id="{C885778A-A436-7A5F-3D06-DA8EF1CC2EC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5" y="144144"/>
            <a:ext cx="990974" cy="99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2050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4B5C4AC-7170-4D6A-BA01-E85671ECF13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6096000" cy="4354541"/>
          </a:xfrm>
          <a:custGeom>
            <a:avLst/>
            <a:gdLst>
              <a:gd name="connsiteX0" fmla="*/ 0 w 6096000"/>
              <a:gd name="connsiteY0" fmla="*/ 0 h 4354541"/>
              <a:gd name="connsiteX1" fmla="*/ 6068087 w 6096000"/>
              <a:gd name="connsiteY1" fmla="*/ 0 h 4354541"/>
              <a:gd name="connsiteX2" fmla="*/ 6075891 w 6096000"/>
              <a:gd name="connsiteY2" fmla="*/ 61416 h 4354541"/>
              <a:gd name="connsiteX3" fmla="*/ 6096000 w 6096000"/>
              <a:gd name="connsiteY3" fmla="*/ 459646 h 4354541"/>
              <a:gd name="connsiteX4" fmla="*/ 2201105 w 6096000"/>
              <a:gd name="connsiteY4" fmla="*/ 4354541 h 4354541"/>
              <a:gd name="connsiteX5" fmla="*/ 23432 w 6096000"/>
              <a:gd name="connsiteY5" fmla="*/ 3689354 h 4354541"/>
              <a:gd name="connsiteX6" fmla="*/ 0 w 6096000"/>
              <a:gd name="connsiteY6" fmla="*/ 3671833 h 4354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4354541">
                <a:moveTo>
                  <a:pt x="0" y="0"/>
                </a:moveTo>
                <a:lnTo>
                  <a:pt x="6068087" y="0"/>
                </a:lnTo>
                <a:lnTo>
                  <a:pt x="6075891" y="61416"/>
                </a:lnTo>
                <a:cubicBezTo>
                  <a:pt x="6089188" y="192350"/>
                  <a:pt x="6096000" y="325203"/>
                  <a:pt x="6096000" y="459646"/>
                </a:cubicBezTo>
                <a:cubicBezTo>
                  <a:pt x="6096000" y="2610737"/>
                  <a:pt x="4352196" y="4354541"/>
                  <a:pt x="2201105" y="4354541"/>
                </a:cubicBezTo>
                <a:cubicBezTo>
                  <a:pt x="1394445" y="4354541"/>
                  <a:pt x="645061" y="4109319"/>
                  <a:pt x="23432" y="3689354"/>
                </a:cubicBezTo>
                <a:lnTo>
                  <a:pt x="0" y="367183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900"/>
            </a:lvl1pPr>
          </a:lstStyle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68BBFD8-78E4-4196-9CED-EA8D45E0516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80173" y="4622217"/>
            <a:ext cx="3509502" cy="2235783"/>
          </a:xfrm>
          <a:custGeom>
            <a:avLst/>
            <a:gdLst>
              <a:gd name="connsiteX0" fmla="*/ 1754751 w 3509502"/>
              <a:gd name="connsiteY0" fmla="*/ 0 h 2235783"/>
              <a:gd name="connsiteX1" fmla="*/ 3509502 w 3509502"/>
              <a:gd name="connsiteY1" fmla="*/ 1754751 h 2235783"/>
              <a:gd name="connsiteX2" fmla="*/ 3473852 w 3509502"/>
              <a:gd name="connsiteY2" fmla="*/ 2108395 h 2235783"/>
              <a:gd name="connsiteX3" fmla="*/ 3441097 w 3509502"/>
              <a:gd name="connsiteY3" fmla="*/ 2235783 h 2235783"/>
              <a:gd name="connsiteX4" fmla="*/ 68406 w 3509502"/>
              <a:gd name="connsiteY4" fmla="*/ 2235783 h 2235783"/>
              <a:gd name="connsiteX5" fmla="*/ 35651 w 3509502"/>
              <a:gd name="connsiteY5" fmla="*/ 2108395 h 2235783"/>
              <a:gd name="connsiteX6" fmla="*/ 0 w 3509502"/>
              <a:gd name="connsiteY6" fmla="*/ 1754751 h 2235783"/>
              <a:gd name="connsiteX7" fmla="*/ 1754751 w 3509502"/>
              <a:gd name="connsiteY7" fmla="*/ 0 h 2235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09502" h="2235783">
                <a:moveTo>
                  <a:pt x="1754751" y="0"/>
                </a:moveTo>
                <a:cubicBezTo>
                  <a:pt x="2723874" y="0"/>
                  <a:pt x="3509502" y="785629"/>
                  <a:pt x="3509502" y="1754751"/>
                </a:cubicBezTo>
                <a:cubicBezTo>
                  <a:pt x="3509502" y="1875891"/>
                  <a:pt x="3497227" y="1994165"/>
                  <a:pt x="3473852" y="2108395"/>
                </a:cubicBezTo>
                <a:lnTo>
                  <a:pt x="3441097" y="2235783"/>
                </a:lnTo>
                <a:lnTo>
                  <a:pt x="68406" y="2235783"/>
                </a:lnTo>
                <a:lnTo>
                  <a:pt x="35651" y="2108395"/>
                </a:lnTo>
                <a:cubicBezTo>
                  <a:pt x="12276" y="1994165"/>
                  <a:pt x="0" y="1875891"/>
                  <a:pt x="0" y="1754751"/>
                </a:cubicBezTo>
                <a:cubicBezTo>
                  <a:pt x="0" y="785629"/>
                  <a:pt x="785629" y="0"/>
                  <a:pt x="175475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900"/>
            </a:lvl1pPr>
          </a:lstStyle>
          <a:p>
            <a:endParaRPr lang="en-US"/>
          </a:p>
        </p:txBody>
      </p:sp>
      <p:pic>
        <p:nvPicPr>
          <p:cNvPr id="2" name="Resim 1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4E83BD1B-5F55-F835-0C60-E2B58E3086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3" name="Resim 2" descr="metin, logo, ekran görüntüsü, yazı tipi içeren bir resim&#10;&#10;Açıklama otomatik olarak oluşturuldu">
            <a:extLst>
              <a:ext uri="{FF2B5EF4-FFF2-40B4-BE49-F238E27FC236}">
                <a16:creationId xmlns:a16="http://schemas.microsoft.com/office/drawing/2014/main" id="{C3C972D2-DD42-CF26-C470-916A2B4516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11035217" y="5768783"/>
            <a:ext cx="945073" cy="945073"/>
          </a:xfrm>
          <a:prstGeom prst="roundRect">
            <a:avLst>
              <a:gd name="adj" fmla="val 20672"/>
            </a:avLst>
          </a:prstGeom>
        </p:spPr>
      </p:pic>
      <p:pic>
        <p:nvPicPr>
          <p:cNvPr id="4" name="Resim 3" descr="logo, amblem, simge, sembol, daire içeren bir resim&#10;&#10;Açıklama otomatik olarak oluşturuldu">
            <a:extLst>
              <a:ext uri="{FF2B5EF4-FFF2-40B4-BE49-F238E27FC236}">
                <a16:creationId xmlns:a16="http://schemas.microsoft.com/office/drawing/2014/main" id="{21B23A7B-E72F-4FCE-C983-79A0DA3EC2C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5" y="144144"/>
            <a:ext cx="990974" cy="99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20452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CC09246-81A8-4ED5-B07F-561371E5611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53211" y="730580"/>
            <a:ext cx="3150018" cy="3150018"/>
          </a:xfrm>
          <a:custGeom>
            <a:avLst/>
            <a:gdLst>
              <a:gd name="connsiteX0" fmla="*/ 1575009 w 3150018"/>
              <a:gd name="connsiteY0" fmla="*/ 0 h 3150018"/>
              <a:gd name="connsiteX1" fmla="*/ 3150018 w 3150018"/>
              <a:gd name="connsiteY1" fmla="*/ 1575009 h 3150018"/>
              <a:gd name="connsiteX2" fmla="*/ 1575009 w 3150018"/>
              <a:gd name="connsiteY2" fmla="*/ 3150018 h 3150018"/>
              <a:gd name="connsiteX3" fmla="*/ 0 w 3150018"/>
              <a:gd name="connsiteY3" fmla="*/ 1575009 h 3150018"/>
              <a:gd name="connsiteX4" fmla="*/ 1575009 w 3150018"/>
              <a:gd name="connsiteY4" fmla="*/ 0 h 315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50018" h="3150018">
                <a:moveTo>
                  <a:pt x="1575009" y="0"/>
                </a:moveTo>
                <a:cubicBezTo>
                  <a:pt x="2444862" y="0"/>
                  <a:pt x="3150018" y="705156"/>
                  <a:pt x="3150018" y="1575009"/>
                </a:cubicBezTo>
                <a:cubicBezTo>
                  <a:pt x="3150018" y="2444862"/>
                  <a:pt x="2444862" y="3150018"/>
                  <a:pt x="1575009" y="3150018"/>
                </a:cubicBezTo>
                <a:cubicBezTo>
                  <a:pt x="705156" y="3150018"/>
                  <a:pt x="0" y="2444862"/>
                  <a:pt x="0" y="1575009"/>
                </a:cubicBezTo>
                <a:cubicBezTo>
                  <a:pt x="0" y="705156"/>
                  <a:pt x="705156" y="0"/>
                  <a:pt x="1575009" y="0"/>
                </a:cubicBezTo>
                <a:close/>
              </a:path>
            </a:pathLst>
          </a:custGeom>
          <a:solidFill>
            <a:schemeClr val="bg1"/>
          </a:solidFill>
          <a:effectLst>
            <a:outerShdw blurRad="381000" dist="330200" dir="2700000" algn="tl" rotWithShape="0">
              <a:prstClr val="black">
                <a:alpha val="5000"/>
              </a:prstClr>
            </a:outerShdw>
          </a:effectLst>
        </p:spPr>
        <p:txBody>
          <a:bodyPr wrap="square">
            <a:noAutofit/>
          </a:bodyPr>
          <a:lstStyle>
            <a:lvl1pPr marL="0" indent="0">
              <a:buNone/>
              <a:defRPr sz="900"/>
            </a:lvl1pPr>
          </a:lstStyle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319EA18-36A1-4CC7-A002-6DB5F98CCDE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288773" y="3429000"/>
            <a:ext cx="2896826" cy="2896826"/>
          </a:xfrm>
          <a:custGeom>
            <a:avLst/>
            <a:gdLst>
              <a:gd name="connsiteX0" fmla="*/ 1448413 w 2896826"/>
              <a:gd name="connsiteY0" fmla="*/ 0 h 2896826"/>
              <a:gd name="connsiteX1" fmla="*/ 2896826 w 2896826"/>
              <a:gd name="connsiteY1" fmla="*/ 1448413 h 2896826"/>
              <a:gd name="connsiteX2" fmla="*/ 1448413 w 2896826"/>
              <a:gd name="connsiteY2" fmla="*/ 2896826 h 2896826"/>
              <a:gd name="connsiteX3" fmla="*/ 0 w 2896826"/>
              <a:gd name="connsiteY3" fmla="*/ 1448413 h 2896826"/>
              <a:gd name="connsiteX4" fmla="*/ 1448413 w 2896826"/>
              <a:gd name="connsiteY4" fmla="*/ 0 h 2896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6826" h="2896826">
                <a:moveTo>
                  <a:pt x="1448413" y="0"/>
                </a:moveTo>
                <a:cubicBezTo>
                  <a:pt x="2248349" y="0"/>
                  <a:pt x="2896826" y="648477"/>
                  <a:pt x="2896826" y="1448413"/>
                </a:cubicBezTo>
                <a:cubicBezTo>
                  <a:pt x="2896826" y="2248349"/>
                  <a:pt x="2248349" y="2896826"/>
                  <a:pt x="1448413" y="2896826"/>
                </a:cubicBezTo>
                <a:cubicBezTo>
                  <a:pt x="648477" y="2896826"/>
                  <a:pt x="0" y="2248349"/>
                  <a:pt x="0" y="1448413"/>
                </a:cubicBezTo>
                <a:cubicBezTo>
                  <a:pt x="0" y="648477"/>
                  <a:pt x="648477" y="0"/>
                  <a:pt x="1448413" y="0"/>
                </a:cubicBezTo>
                <a:close/>
              </a:path>
            </a:pathLst>
          </a:custGeom>
          <a:solidFill>
            <a:schemeClr val="bg1"/>
          </a:solidFill>
          <a:effectLst>
            <a:outerShdw blurRad="381000" dist="330200" dir="2700000" algn="tl" rotWithShape="0">
              <a:prstClr val="black">
                <a:alpha val="5000"/>
              </a:prstClr>
            </a:outerShdw>
          </a:effectLst>
        </p:spPr>
        <p:txBody>
          <a:bodyPr wrap="square">
            <a:noAutofit/>
          </a:bodyPr>
          <a:lstStyle>
            <a:lvl1pPr marL="0" indent="0">
              <a:buNone/>
              <a:defRPr sz="900"/>
            </a:lvl1pPr>
          </a:lstStyle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FCABB35-633F-4063-8AC9-254593F3CB7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565541" y="4494570"/>
            <a:ext cx="607838" cy="607838"/>
          </a:xfrm>
          <a:custGeom>
            <a:avLst/>
            <a:gdLst>
              <a:gd name="connsiteX0" fmla="*/ 303919 w 607838"/>
              <a:gd name="connsiteY0" fmla="*/ 0 h 607838"/>
              <a:gd name="connsiteX1" fmla="*/ 607838 w 607838"/>
              <a:gd name="connsiteY1" fmla="*/ 303919 h 607838"/>
              <a:gd name="connsiteX2" fmla="*/ 303919 w 607838"/>
              <a:gd name="connsiteY2" fmla="*/ 607838 h 607838"/>
              <a:gd name="connsiteX3" fmla="*/ 0 w 607838"/>
              <a:gd name="connsiteY3" fmla="*/ 303919 h 607838"/>
              <a:gd name="connsiteX4" fmla="*/ 303919 w 607838"/>
              <a:gd name="connsiteY4" fmla="*/ 0 h 607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838" h="607838">
                <a:moveTo>
                  <a:pt x="303919" y="0"/>
                </a:moveTo>
                <a:cubicBezTo>
                  <a:pt x="471769" y="0"/>
                  <a:pt x="607838" y="136069"/>
                  <a:pt x="607838" y="303919"/>
                </a:cubicBezTo>
                <a:cubicBezTo>
                  <a:pt x="607838" y="471769"/>
                  <a:pt x="471769" y="607838"/>
                  <a:pt x="303919" y="607838"/>
                </a:cubicBezTo>
                <a:cubicBezTo>
                  <a:pt x="136069" y="607838"/>
                  <a:pt x="0" y="471769"/>
                  <a:pt x="0" y="303919"/>
                </a:cubicBezTo>
                <a:cubicBezTo>
                  <a:pt x="0" y="136069"/>
                  <a:pt x="136069" y="0"/>
                  <a:pt x="303919" y="0"/>
                </a:cubicBezTo>
                <a:close/>
              </a:path>
            </a:pathLst>
          </a:custGeom>
          <a:solidFill>
            <a:schemeClr val="bg1"/>
          </a:solidFill>
          <a:effectLst>
            <a:outerShdw blurRad="381000" dist="330200" dir="2700000" algn="tl" rotWithShape="0">
              <a:prstClr val="black">
                <a:alpha val="5000"/>
              </a:prstClr>
            </a:outerShdw>
          </a:effectLst>
        </p:spPr>
        <p:txBody>
          <a:bodyPr wrap="square">
            <a:noAutofit/>
          </a:bodyPr>
          <a:lstStyle>
            <a:lvl1pPr marL="0" indent="0">
              <a:buNone/>
              <a:defRPr sz="900"/>
            </a:lvl1pPr>
          </a:lstStyle>
          <a:p>
            <a:endParaRPr lang="en-US"/>
          </a:p>
        </p:txBody>
      </p:sp>
      <p:pic>
        <p:nvPicPr>
          <p:cNvPr id="2" name="Resim 1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86DFC383-46B3-E4D0-3618-5280A07350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3" name="Resim 2" descr="metin, logo, ekran görüntüsü, yazı tipi içeren bir resim&#10;&#10;Açıklama otomatik olarak oluşturuldu">
            <a:extLst>
              <a:ext uri="{FF2B5EF4-FFF2-40B4-BE49-F238E27FC236}">
                <a16:creationId xmlns:a16="http://schemas.microsoft.com/office/drawing/2014/main" id="{60C920CD-CBB1-DFFC-C603-5825409D8D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11035217" y="5768783"/>
            <a:ext cx="945073" cy="945073"/>
          </a:xfrm>
          <a:prstGeom prst="roundRect">
            <a:avLst>
              <a:gd name="adj" fmla="val 20672"/>
            </a:avLst>
          </a:prstGeom>
        </p:spPr>
      </p:pic>
      <p:pic>
        <p:nvPicPr>
          <p:cNvPr id="4" name="Resim 3" descr="logo, amblem, simge, sembol, daire içeren bir resim&#10;&#10;Açıklama otomatik olarak oluşturuldu">
            <a:extLst>
              <a:ext uri="{FF2B5EF4-FFF2-40B4-BE49-F238E27FC236}">
                <a16:creationId xmlns:a16="http://schemas.microsoft.com/office/drawing/2014/main" id="{5373107A-ECB2-FF12-44A8-01D8BCE8917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5" y="144144"/>
            <a:ext cx="990974" cy="99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563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691B3E2-CDFA-4DAD-AAF4-F410FDEB23F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60415" y="1431034"/>
            <a:ext cx="4232902" cy="4232900"/>
          </a:xfrm>
          <a:custGeom>
            <a:avLst/>
            <a:gdLst>
              <a:gd name="connsiteX0" fmla="*/ 2116451 w 4232902"/>
              <a:gd name="connsiteY0" fmla="*/ 0 h 4232900"/>
              <a:gd name="connsiteX1" fmla="*/ 4232902 w 4232902"/>
              <a:gd name="connsiteY1" fmla="*/ 2116450 h 4232900"/>
              <a:gd name="connsiteX2" fmla="*/ 2116451 w 4232902"/>
              <a:gd name="connsiteY2" fmla="*/ 4232900 h 4232900"/>
              <a:gd name="connsiteX3" fmla="*/ 0 w 4232902"/>
              <a:gd name="connsiteY3" fmla="*/ 2116450 h 4232900"/>
              <a:gd name="connsiteX4" fmla="*/ 2116451 w 4232902"/>
              <a:gd name="connsiteY4" fmla="*/ 0 h 423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32902" h="4232900">
                <a:moveTo>
                  <a:pt x="2116451" y="0"/>
                </a:moveTo>
                <a:cubicBezTo>
                  <a:pt x="3285335" y="0"/>
                  <a:pt x="4232902" y="947567"/>
                  <a:pt x="4232902" y="2116450"/>
                </a:cubicBezTo>
                <a:cubicBezTo>
                  <a:pt x="4232902" y="3285333"/>
                  <a:pt x="3285335" y="4232900"/>
                  <a:pt x="2116451" y="4232900"/>
                </a:cubicBezTo>
                <a:cubicBezTo>
                  <a:pt x="947567" y="4232900"/>
                  <a:pt x="0" y="3285333"/>
                  <a:pt x="0" y="2116450"/>
                </a:cubicBezTo>
                <a:cubicBezTo>
                  <a:pt x="0" y="947567"/>
                  <a:pt x="947567" y="0"/>
                  <a:pt x="211645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900"/>
            </a:lvl1pPr>
          </a:lstStyle>
          <a:p>
            <a:endParaRPr lang="en-US"/>
          </a:p>
        </p:txBody>
      </p:sp>
      <p:pic>
        <p:nvPicPr>
          <p:cNvPr id="2" name="Resim 1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EECBDC5D-75A8-625A-1390-6D390D960F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3" name="Resim 2" descr="metin, logo, ekran görüntüsü, yazı tipi içeren bir resim&#10;&#10;Açıklama otomatik olarak oluşturuldu">
            <a:extLst>
              <a:ext uri="{FF2B5EF4-FFF2-40B4-BE49-F238E27FC236}">
                <a16:creationId xmlns:a16="http://schemas.microsoft.com/office/drawing/2014/main" id="{A56C463D-78AC-D0D8-3CD8-A06541C3DC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11035217" y="5768783"/>
            <a:ext cx="945073" cy="945073"/>
          </a:xfrm>
          <a:prstGeom prst="roundRect">
            <a:avLst>
              <a:gd name="adj" fmla="val 20672"/>
            </a:avLst>
          </a:prstGeom>
        </p:spPr>
      </p:pic>
      <p:pic>
        <p:nvPicPr>
          <p:cNvPr id="5" name="Resim 4" descr="logo, amblem, simge, sembol, daire içeren bir resim&#10;&#10;Açıklama otomatik olarak oluşturuldu">
            <a:extLst>
              <a:ext uri="{FF2B5EF4-FFF2-40B4-BE49-F238E27FC236}">
                <a16:creationId xmlns:a16="http://schemas.microsoft.com/office/drawing/2014/main" id="{9D5E41B8-46E3-3710-E69C-977FADF4902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5" y="144144"/>
            <a:ext cx="990974" cy="99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485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Slide">
    <p:bg>
      <p:bgPr>
        <a:gradFill>
          <a:gsLst>
            <a:gs pos="0">
              <a:schemeClr val="accent1">
                <a:lumMod val="75000"/>
              </a:schemeClr>
            </a:gs>
            <a:gs pos="100000">
              <a:schemeClr val="accent1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611014F5-725E-4B74-80F1-E9322A75814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03069" y="645690"/>
            <a:ext cx="5517628" cy="551056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effectLst>
            <a:outerShdw blurRad="889000" dist="825500" dir="5400000" sx="80000" sy="80000" algn="t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marL="0" indent="0">
              <a:buNone/>
              <a:defRPr sz="1100"/>
            </a:lvl1pPr>
          </a:lstStyle>
          <a:p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10000E9-F188-487C-BD11-C62ADFF0541B}"/>
              </a:ext>
            </a:extLst>
          </p:cNvPr>
          <p:cNvGrpSpPr/>
          <p:nvPr/>
        </p:nvGrpSpPr>
        <p:grpSpPr>
          <a:xfrm>
            <a:off x="226356" y="6165409"/>
            <a:ext cx="495897" cy="495896"/>
            <a:chOff x="2564037" y="1403953"/>
            <a:chExt cx="521300" cy="521301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FC5DC3FD-EEFC-4D32-9318-33D76B5235A5}"/>
                </a:ext>
              </a:extLst>
            </p:cNvPr>
            <p:cNvSpPr/>
            <p:nvPr/>
          </p:nvSpPr>
          <p:spPr>
            <a:xfrm>
              <a:off x="2564037" y="1403953"/>
              <a:ext cx="521300" cy="521301"/>
            </a:xfrm>
            <a:prstGeom prst="ellipse">
              <a:avLst/>
            </a:prstGeom>
            <a:noFill/>
            <a:ln>
              <a:solidFill>
                <a:schemeClr val="bg1">
                  <a:alpha val="27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17752381-8B4A-4C74-A182-9615A026F51C}"/>
                </a:ext>
              </a:extLst>
            </p:cNvPr>
            <p:cNvSpPr/>
            <p:nvPr/>
          </p:nvSpPr>
          <p:spPr>
            <a:xfrm>
              <a:off x="2632572" y="1472490"/>
              <a:ext cx="384225" cy="384225"/>
            </a:xfrm>
            <a:prstGeom prst="ellipse">
              <a:avLst/>
            </a:prstGeom>
            <a:solidFill>
              <a:srgbClr val="DFE5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9D29AA4A-2C4C-4565-88E1-3870D7735270}"/>
              </a:ext>
            </a:extLst>
          </p:cNvPr>
          <p:cNvSpPr txBox="1"/>
          <p:nvPr/>
        </p:nvSpPr>
        <p:spPr>
          <a:xfrm rot="10800000" flipV="1">
            <a:off x="226360" y="6259467"/>
            <a:ext cx="4958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fld id="{260E2A6B-A809-4840-BF14-8648BC0BDF87}" type="slidenum">
              <a:rPr lang="id-ID" sz="1400" i="0" smtClean="0">
                <a:solidFill>
                  <a:srgbClr val="456AF5"/>
                </a:solidFill>
                <a:effectLst/>
                <a:latin typeface="+mj-lt"/>
                <a:ea typeface="Inter Medium" panose="020B0602030000000004" pitchFamily="34" charset="0"/>
                <a:cs typeface="Arial" panose="020B0604020202020204" pitchFamily="34" charset="0"/>
              </a:rPr>
              <a:pPr algn="ctr">
                <a:lnSpc>
                  <a:spcPct val="100000"/>
                </a:lnSpc>
              </a:pPr>
              <a:t>‹#›</a:t>
            </a:fld>
            <a:endParaRPr lang="id-ID" sz="6000" i="0" dirty="0">
              <a:solidFill>
                <a:srgbClr val="456AF5"/>
              </a:solidFill>
              <a:effectLst/>
              <a:latin typeface="+mj-lt"/>
              <a:ea typeface="Inter Medium" panose="020B06020300000000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2484D63-81A0-43D0-92A7-DDE82D637B43}"/>
              </a:ext>
            </a:extLst>
          </p:cNvPr>
          <p:cNvSpPr txBox="1"/>
          <p:nvPr userDrawn="1"/>
        </p:nvSpPr>
        <p:spPr>
          <a:xfrm>
            <a:off x="787445" y="6284091"/>
            <a:ext cx="2214835" cy="25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200" i="0" dirty="0">
                <a:solidFill>
                  <a:schemeClr val="bg1"/>
                </a:solidFill>
                <a:latin typeface="+mn-lt"/>
                <a:ea typeface="Inter" panose="020B0502030000000004" pitchFamily="34" charset="0"/>
                <a:cs typeface="Poppins SemiBold" panose="00000700000000000000" pitchFamily="2" charset="0"/>
              </a:rPr>
              <a:t>Simple Presentation</a:t>
            </a:r>
          </a:p>
        </p:txBody>
      </p:sp>
      <p:pic>
        <p:nvPicPr>
          <p:cNvPr id="2" name="Resim 1" descr="amblem, simge, sembol, logo, daire içeren bir resim&#10;&#10;Açıklama otomatik olarak oluşturuldu">
            <a:extLst>
              <a:ext uri="{FF2B5EF4-FFF2-40B4-BE49-F238E27FC236}">
                <a16:creationId xmlns:a16="http://schemas.microsoft.com/office/drawing/2014/main" id="{5DAC1194-546D-7A29-1269-27B0E3448A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6" y="144144"/>
            <a:ext cx="990974" cy="990974"/>
          </a:xfrm>
          <a:prstGeom prst="rect">
            <a:avLst/>
          </a:prstGeom>
        </p:spPr>
      </p:pic>
      <p:pic>
        <p:nvPicPr>
          <p:cNvPr id="4" name="Resim 3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D912E8C8-0B05-694B-52A4-5A2C66A45A5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10" name="Resim 9" descr="metin, logo, ekran görüntüsü, yazı tipi içeren bir resim&#10;&#10;Açıklama otomatik olarak oluşturuldu">
            <a:extLst>
              <a:ext uri="{FF2B5EF4-FFF2-40B4-BE49-F238E27FC236}">
                <a16:creationId xmlns:a16="http://schemas.microsoft.com/office/drawing/2014/main" id="{73C92F52-78E9-10CE-930B-F2C9F26759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11035217" y="5768783"/>
            <a:ext cx="945073" cy="945073"/>
          </a:xfrm>
          <a:prstGeom prst="roundRect">
            <a:avLst>
              <a:gd name="adj" fmla="val 20672"/>
            </a:avLst>
          </a:prstGeom>
        </p:spPr>
      </p:pic>
    </p:spTree>
    <p:extLst>
      <p:ext uri="{BB962C8B-B14F-4D97-AF65-F5344CB8AC3E}">
        <p14:creationId xmlns:p14="http://schemas.microsoft.com/office/powerpoint/2010/main" val="1485297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9599ED6-DE93-4B9A-A5B7-1C3726BEC18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2192000" cy="5123543"/>
          </a:xfrm>
          <a:custGeom>
            <a:avLst/>
            <a:gdLst>
              <a:gd name="connsiteX0" fmla="*/ 0 w 7649496"/>
              <a:gd name="connsiteY0" fmla="*/ 0 h 6858000"/>
              <a:gd name="connsiteX1" fmla="*/ 7649496 w 7649496"/>
              <a:gd name="connsiteY1" fmla="*/ 0 h 6858000"/>
              <a:gd name="connsiteX2" fmla="*/ 7649496 w 7649496"/>
              <a:gd name="connsiteY2" fmla="*/ 6858000 h 6858000"/>
              <a:gd name="connsiteX3" fmla="*/ 0 w 764949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49496" h="6858000">
                <a:moveTo>
                  <a:pt x="0" y="0"/>
                </a:moveTo>
                <a:lnTo>
                  <a:pt x="7649496" y="0"/>
                </a:lnTo>
                <a:lnTo>
                  <a:pt x="7649496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900"/>
            </a:lvl1pPr>
          </a:lstStyle>
          <a:p>
            <a:endParaRPr lang="en-US"/>
          </a:p>
        </p:txBody>
      </p:sp>
      <p:pic>
        <p:nvPicPr>
          <p:cNvPr id="2" name="Resim 1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20A0A92B-5CAF-3742-3221-7FF5FCF3B0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3" name="Resim 2" descr="metin, logo, ekran görüntüsü, yazı tipi içeren bir resim&#10;&#10;Açıklama otomatik olarak oluşturuldu">
            <a:extLst>
              <a:ext uri="{FF2B5EF4-FFF2-40B4-BE49-F238E27FC236}">
                <a16:creationId xmlns:a16="http://schemas.microsoft.com/office/drawing/2014/main" id="{E60133A4-4368-4AC6-9F52-009A29DD2FC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11035217" y="5768783"/>
            <a:ext cx="945073" cy="945073"/>
          </a:xfrm>
          <a:prstGeom prst="roundRect">
            <a:avLst>
              <a:gd name="adj" fmla="val 20672"/>
            </a:avLst>
          </a:prstGeom>
        </p:spPr>
      </p:pic>
      <p:pic>
        <p:nvPicPr>
          <p:cNvPr id="4" name="Resim 3" descr="logo, amblem, simge, sembol, daire içeren bir resim&#10;&#10;Açıklama otomatik olarak oluşturuldu">
            <a:extLst>
              <a:ext uri="{FF2B5EF4-FFF2-40B4-BE49-F238E27FC236}">
                <a16:creationId xmlns:a16="http://schemas.microsoft.com/office/drawing/2014/main" id="{D9509B72-A644-B8FE-BA24-CDFAA041242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5" y="144144"/>
            <a:ext cx="990974" cy="99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96975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C4183E5-94CB-4725-A16E-75A6E6E75D0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434272" y="814608"/>
            <a:ext cx="1949258" cy="1949258"/>
          </a:xfrm>
          <a:custGeom>
            <a:avLst/>
            <a:gdLst>
              <a:gd name="connsiteX0" fmla="*/ 1086359 w 2172718"/>
              <a:gd name="connsiteY0" fmla="*/ 0 h 2172718"/>
              <a:gd name="connsiteX1" fmla="*/ 2172718 w 2172718"/>
              <a:gd name="connsiteY1" fmla="*/ 1086359 h 2172718"/>
              <a:gd name="connsiteX2" fmla="*/ 1086359 w 2172718"/>
              <a:gd name="connsiteY2" fmla="*/ 2172718 h 2172718"/>
              <a:gd name="connsiteX3" fmla="*/ 0 w 2172718"/>
              <a:gd name="connsiteY3" fmla="*/ 1086359 h 2172718"/>
              <a:gd name="connsiteX4" fmla="*/ 1086359 w 2172718"/>
              <a:gd name="connsiteY4" fmla="*/ 0 h 2172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2718" h="2172718">
                <a:moveTo>
                  <a:pt x="1086359" y="0"/>
                </a:moveTo>
                <a:cubicBezTo>
                  <a:pt x="1686339" y="0"/>
                  <a:pt x="2172718" y="486379"/>
                  <a:pt x="2172718" y="1086359"/>
                </a:cubicBezTo>
                <a:cubicBezTo>
                  <a:pt x="2172718" y="1686339"/>
                  <a:pt x="1686339" y="2172718"/>
                  <a:pt x="1086359" y="2172718"/>
                </a:cubicBezTo>
                <a:cubicBezTo>
                  <a:pt x="486379" y="2172718"/>
                  <a:pt x="0" y="1686339"/>
                  <a:pt x="0" y="1086359"/>
                </a:cubicBezTo>
                <a:cubicBezTo>
                  <a:pt x="0" y="486379"/>
                  <a:pt x="486379" y="0"/>
                  <a:pt x="1086359" y="0"/>
                </a:cubicBezTo>
                <a:close/>
              </a:path>
            </a:pathLst>
          </a:custGeom>
          <a:noFill/>
          <a:ln w="635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99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241300" dist="508000" dir="5400000" sx="85000" sy="85000" algn="t" rotWithShape="0">
              <a:prstClr val="black">
                <a:alpha val="14000"/>
              </a:prstClr>
            </a:outerShdw>
          </a:effectLst>
        </p:spPr>
        <p:txBody>
          <a:bodyPr wrap="square" anchor="t">
            <a:noAutofit/>
          </a:bodyPr>
          <a:lstStyle>
            <a:lvl1pPr>
              <a:defRPr lang="en-US" sz="1050" b="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0" marR="0" lvl="0" indent="0" fontAlgn="auto">
              <a:spcAft>
                <a:spcPts val="0"/>
              </a:spcAft>
              <a:buClrTx/>
              <a:buSzTx/>
              <a:buNone/>
              <a:tabLst/>
            </a:pPr>
            <a:r>
              <a:rPr lang="en-US" dirty="0"/>
              <a:t>Drag and Drop Image Here</a:t>
            </a:r>
          </a:p>
          <a:p>
            <a:pPr marL="0" marR="0" lvl="0" indent="0" fontAlgn="auto">
              <a:spcAft>
                <a:spcPts val="0"/>
              </a:spcAft>
              <a:buClrTx/>
              <a:buSzTx/>
              <a:buNone/>
              <a:tabLst/>
            </a:pPr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A8033BF-CF97-4217-AF84-CF255BAD75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227554" y="4094136"/>
            <a:ext cx="1949258" cy="1949258"/>
          </a:xfrm>
          <a:custGeom>
            <a:avLst/>
            <a:gdLst>
              <a:gd name="connsiteX0" fmla="*/ 1086359 w 2172718"/>
              <a:gd name="connsiteY0" fmla="*/ 0 h 2172718"/>
              <a:gd name="connsiteX1" fmla="*/ 2172718 w 2172718"/>
              <a:gd name="connsiteY1" fmla="*/ 1086359 h 2172718"/>
              <a:gd name="connsiteX2" fmla="*/ 1086359 w 2172718"/>
              <a:gd name="connsiteY2" fmla="*/ 2172718 h 2172718"/>
              <a:gd name="connsiteX3" fmla="*/ 0 w 2172718"/>
              <a:gd name="connsiteY3" fmla="*/ 1086359 h 2172718"/>
              <a:gd name="connsiteX4" fmla="*/ 1086359 w 2172718"/>
              <a:gd name="connsiteY4" fmla="*/ 0 h 2172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2718" h="2172718">
                <a:moveTo>
                  <a:pt x="1086359" y="0"/>
                </a:moveTo>
                <a:cubicBezTo>
                  <a:pt x="1686339" y="0"/>
                  <a:pt x="2172718" y="486379"/>
                  <a:pt x="2172718" y="1086359"/>
                </a:cubicBezTo>
                <a:cubicBezTo>
                  <a:pt x="2172718" y="1686339"/>
                  <a:pt x="1686339" y="2172718"/>
                  <a:pt x="1086359" y="2172718"/>
                </a:cubicBezTo>
                <a:cubicBezTo>
                  <a:pt x="486379" y="2172718"/>
                  <a:pt x="0" y="1686339"/>
                  <a:pt x="0" y="1086359"/>
                </a:cubicBezTo>
                <a:cubicBezTo>
                  <a:pt x="0" y="486379"/>
                  <a:pt x="486379" y="0"/>
                  <a:pt x="1086359" y="0"/>
                </a:cubicBezTo>
                <a:close/>
              </a:path>
            </a:pathLst>
          </a:custGeom>
          <a:noFill/>
          <a:ln w="635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99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241300" dist="508000" dir="5400000" sx="85000" sy="85000" algn="t" rotWithShape="0">
              <a:prstClr val="black">
                <a:alpha val="14000"/>
              </a:prstClr>
            </a:outerShdw>
          </a:effectLst>
        </p:spPr>
        <p:txBody>
          <a:bodyPr wrap="square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50" b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Drag and Drop Image Here</a:t>
            </a:r>
          </a:p>
          <a:p>
            <a:endParaRPr lang="en-US" dirty="0"/>
          </a:p>
        </p:txBody>
      </p:sp>
      <p:pic>
        <p:nvPicPr>
          <p:cNvPr id="2" name="Resim 1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8EEF51D0-1429-3A28-DD44-A2AABA4EF5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3" name="Resim 2" descr="metin, logo, ekran görüntüsü, yazı tipi içeren bir resim&#10;&#10;Açıklama otomatik olarak oluşturuldu">
            <a:extLst>
              <a:ext uri="{FF2B5EF4-FFF2-40B4-BE49-F238E27FC236}">
                <a16:creationId xmlns:a16="http://schemas.microsoft.com/office/drawing/2014/main" id="{3EC5AEE9-F86B-5C1F-0ADC-49F3831057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11035217" y="5768783"/>
            <a:ext cx="945073" cy="945073"/>
          </a:xfrm>
          <a:prstGeom prst="roundRect">
            <a:avLst>
              <a:gd name="adj" fmla="val 20672"/>
            </a:avLst>
          </a:prstGeom>
        </p:spPr>
      </p:pic>
      <p:pic>
        <p:nvPicPr>
          <p:cNvPr id="4" name="Resim 3" descr="logo, amblem, simge, sembol, daire içeren bir resim&#10;&#10;Açıklama otomatik olarak oluşturuldu">
            <a:extLst>
              <a:ext uri="{FF2B5EF4-FFF2-40B4-BE49-F238E27FC236}">
                <a16:creationId xmlns:a16="http://schemas.microsoft.com/office/drawing/2014/main" id="{3810AD8E-1BA2-5973-8913-EAB9C473C7D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5" y="144144"/>
            <a:ext cx="990974" cy="99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7048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Slide">
    <p:bg>
      <p:bgPr>
        <a:gradFill>
          <a:gsLst>
            <a:gs pos="0">
              <a:schemeClr val="accent1">
                <a:lumMod val="75000"/>
              </a:schemeClr>
            </a:gs>
            <a:gs pos="100000">
              <a:schemeClr val="accent1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amblem, simge, sembol, logo, daire içeren bir resim&#10;&#10;Açıklama otomatik olarak oluşturuldu">
            <a:extLst>
              <a:ext uri="{FF2B5EF4-FFF2-40B4-BE49-F238E27FC236}">
                <a16:creationId xmlns:a16="http://schemas.microsoft.com/office/drawing/2014/main" id="{9645D150-80BD-FF9F-2A05-74015E3E44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6" y="144144"/>
            <a:ext cx="990974" cy="990974"/>
          </a:xfrm>
          <a:prstGeom prst="rect">
            <a:avLst/>
          </a:prstGeom>
        </p:spPr>
      </p:pic>
      <p:pic>
        <p:nvPicPr>
          <p:cNvPr id="3" name="Resim 2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6E1491E0-8310-7DA1-5DE3-2A692098DFC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693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Slide">
    <p:bg>
      <p:bgPr>
        <a:gradFill>
          <a:gsLst>
            <a:gs pos="0">
              <a:schemeClr val="accent1">
                <a:lumMod val="75000"/>
              </a:schemeClr>
            </a:gs>
            <a:gs pos="100000">
              <a:schemeClr val="accent1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698C10-722C-9714-1711-7A32DCE5684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42058" y="969064"/>
            <a:ext cx="8907887" cy="3437555"/>
          </a:xfrm>
          <a:custGeom>
            <a:avLst/>
            <a:gdLst>
              <a:gd name="connsiteX0" fmla="*/ 572937 w 8907887"/>
              <a:gd name="connsiteY0" fmla="*/ 0 h 3437555"/>
              <a:gd name="connsiteX1" fmla="*/ 8334950 w 8907887"/>
              <a:gd name="connsiteY1" fmla="*/ 0 h 3437555"/>
              <a:gd name="connsiteX2" fmla="*/ 8907887 w 8907887"/>
              <a:gd name="connsiteY2" fmla="*/ 572937 h 3437555"/>
              <a:gd name="connsiteX3" fmla="*/ 8907887 w 8907887"/>
              <a:gd name="connsiteY3" fmla="*/ 2864618 h 3437555"/>
              <a:gd name="connsiteX4" fmla="*/ 8334950 w 8907887"/>
              <a:gd name="connsiteY4" fmla="*/ 3437555 h 3437555"/>
              <a:gd name="connsiteX5" fmla="*/ 572937 w 8907887"/>
              <a:gd name="connsiteY5" fmla="*/ 3437555 h 3437555"/>
              <a:gd name="connsiteX6" fmla="*/ 0 w 8907887"/>
              <a:gd name="connsiteY6" fmla="*/ 2864618 h 3437555"/>
              <a:gd name="connsiteX7" fmla="*/ 0 w 8907887"/>
              <a:gd name="connsiteY7" fmla="*/ 572937 h 3437555"/>
              <a:gd name="connsiteX8" fmla="*/ 572937 w 8907887"/>
              <a:gd name="connsiteY8" fmla="*/ 0 h 3437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07887" h="3437555">
                <a:moveTo>
                  <a:pt x="572937" y="0"/>
                </a:moveTo>
                <a:lnTo>
                  <a:pt x="8334950" y="0"/>
                </a:lnTo>
                <a:cubicBezTo>
                  <a:pt x="8651374" y="0"/>
                  <a:pt x="8907887" y="256513"/>
                  <a:pt x="8907887" y="572937"/>
                </a:cubicBezTo>
                <a:lnTo>
                  <a:pt x="8907887" y="2864618"/>
                </a:lnTo>
                <a:cubicBezTo>
                  <a:pt x="8907887" y="3181042"/>
                  <a:pt x="8651374" y="3437555"/>
                  <a:pt x="8334950" y="3437555"/>
                </a:cubicBezTo>
                <a:lnTo>
                  <a:pt x="572937" y="3437555"/>
                </a:lnTo>
                <a:cubicBezTo>
                  <a:pt x="256513" y="3437555"/>
                  <a:pt x="0" y="3181042"/>
                  <a:pt x="0" y="2864618"/>
                </a:cubicBezTo>
                <a:lnTo>
                  <a:pt x="0" y="572937"/>
                </a:lnTo>
                <a:cubicBezTo>
                  <a:pt x="0" y="256513"/>
                  <a:pt x="256513" y="0"/>
                  <a:pt x="572937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pic>
        <p:nvPicPr>
          <p:cNvPr id="2" name="Resim 1" descr="amblem, simge, sembol, logo, daire içeren bir resim&#10;&#10;Açıklama otomatik olarak oluşturuldu">
            <a:extLst>
              <a:ext uri="{FF2B5EF4-FFF2-40B4-BE49-F238E27FC236}">
                <a16:creationId xmlns:a16="http://schemas.microsoft.com/office/drawing/2014/main" id="{5D2C7E53-6638-47DF-9551-672642AD19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6" y="144144"/>
            <a:ext cx="990974" cy="990974"/>
          </a:xfrm>
          <a:prstGeom prst="rect">
            <a:avLst/>
          </a:prstGeom>
        </p:spPr>
      </p:pic>
      <p:pic>
        <p:nvPicPr>
          <p:cNvPr id="3" name="Resim 2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26B1D49E-2C8F-534C-69A9-7FA952C3F9B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5" name="Resim 4" descr="metin, logo, ekran görüntüsü, yazı tipi içeren bir resim&#10;&#10;Açıklama otomatik olarak oluşturuldu">
            <a:extLst>
              <a:ext uri="{FF2B5EF4-FFF2-40B4-BE49-F238E27FC236}">
                <a16:creationId xmlns:a16="http://schemas.microsoft.com/office/drawing/2014/main" id="{1A19D959-64A4-6587-03A1-0E1DF74FC9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11035217" y="5768783"/>
            <a:ext cx="945073" cy="945073"/>
          </a:xfrm>
          <a:prstGeom prst="roundRect">
            <a:avLst>
              <a:gd name="adj" fmla="val 20672"/>
            </a:avLst>
          </a:prstGeom>
        </p:spPr>
      </p:pic>
    </p:spTree>
    <p:extLst>
      <p:ext uri="{BB962C8B-B14F-4D97-AF65-F5344CB8AC3E}">
        <p14:creationId xmlns:p14="http://schemas.microsoft.com/office/powerpoint/2010/main" val="32399565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0_Title Slide">
    <p:bg>
      <p:bgPr>
        <a:gradFill>
          <a:gsLst>
            <a:gs pos="0">
              <a:schemeClr val="accent1">
                <a:lumMod val="75000"/>
              </a:schemeClr>
            </a:gs>
            <a:gs pos="100000">
              <a:schemeClr val="accent1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amblem, simge, sembol, logo, daire içeren bir resim&#10;&#10;Açıklama otomatik olarak oluşturuldu">
            <a:extLst>
              <a:ext uri="{FF2B5EF4-FFF2-40B4-BE49-F238E27FC236}">
                <a16:creationId xmlns:a16="http://schemas.microsoft.com/office/drawing/2014/main" id="{A6904FB1-78DB-6F9E-D3A3-5088BF6611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6" y="144144"/>
            <a:ext cx="990974" cy="990974"/>
          </a:xfrm>
          <a:prstGeom prst="rect">
            <a:avLst/>
          </a:prstGeom>
        </p:spPr>
      </p:pic>
      <p:pic>
        <p:nvPicPr>
          <p:cNvPr id="3" name="Resim 2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7BCE7E2C-A892-A07A-5C7B-D53413E44CB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4" name="Resim 3" descr="metin, logo, ekran görüntüsü, yazı tipi içeren bir resim&#10;&#10;Açıklama otomatik olarak oluşturuldu">
            <a:extLst>
              <a:ext uri="{FF2B5EF4-FFF2-40B4-BE49-F238E27FC236}">
                <a16:creationId xmlns:a16="http://schemas.microsoft.com/office/drawing/2014/main" id="{5DDAEFD8-158B-7E86-697A-AF2EC66A31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11035217" y="5768783"/>
            <a:ext cx="945073" cy="945073"/>
          </a:xfrm>
          <a:prstGeom prst="roundRect">
            <a:avLst>
              <a:gd name="adj" fmla="val 20672"/>
            </a:avLst>
          </a:prstGeom>
        </p:spPr>
      </p:pic>
    </p:spTree>
    <p:extLst>
      <p:ext uri="{BB962C8B-B14F-4D97-AF65-F5344CB8AC3E}">
        <p14:creationId xmlns:p14="http://schemas.microsoft.com/office/powerpoint/2010/main" val="3629798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87A59A2-8BE5-46C3-87F9-C49DEBD48BE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038600" y="1235044"/>
            <a:ext cx="4114800" cy="4114798"/>
          </a:xfrm>
          <a:custGeom>
            <a:avLst/>
            <a:gdLst>
              <a:gd name="connsiteX0" fmla="*/ 2057400 w 4114800"/>
              <a:gd name="connsiteY0" fmla="*/ 0 h 4114798"/>
              <a:gd name="connsiteX1" fmla="*/ 4114800 w 4114800"/>
              <a:gd name="connsiteY1" fmla="*/ 2057399 h 4114798"/>
              <a:gd name="connsiteX2" fmla="*/ 2057400 w 4114800"/>
              <a:gd name="connsiteY2" fmla="*/ 4114798 h 4114798"/>
              <a:gd name="connsiteX3" fmla="*/ 0 w 4114800"/>
              <a:gd name="connsiteY3" fmla="*/ 2057399 h 4114798"/>
              <a:gd name="connsiteX4" fmla="*/ 2057400 w 4114800"/>
              <a:gd name="connsiteY4" fmla="*/ 0 h 4114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14800" h="4114798">
                <a:moveTo>
                  <a:pt x="2057400" y="0"/>
                </a:moveTo>
                <a:cubicBezTo>
                  <a:pt x="3193671" y="0"/>
                  <a:pt x="4114800" y="921129"/>
                  <a:pt x="4114800" y="2057399"/>
                </a:cubicBezTo>
                <a:cubicBezTo>
                  <a:pt x="4114800" y="3193669"/>
                  <a:pt x="3193671" y="4114798"/>
                  <a:pt x="2057400" y="4114798"/>
                </a:cubicBezTo>
                <a:cubicBezTo>
                  <a:pt x="921129" y="4114798"/>
                  <a:pt x="0" y="3193669"/>
                  <a:pt x="0" y="2057399"/>
                </a:cubicBezTo>
                <a:cubicBezTo>
                  <a:pt x="0" y="921129"/>
                  <a:pt x="921129" y="0"/>
                  <a:pt x="20574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900"/>
            </a:lvl1pPr>
          </a:lstStyle>
          <a:p>
            <a:endParaRPr lang="en-US"/>
          </a:p>
        </p:txBody>
      </p:sp>
      <p:pic>
        <p:nvPicPr>
          <p:cNvPr id="2" name="Resim 1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C1198535-C7E0-F34C-B4B6-14F075D237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3" name="Resim 2" descr="metin, logo, ekran görüntüsü, yazı tipi içeren bir resim&#10;&#10;Açıklama otomatik olarak oluşturuldu">
            <a:extLst>
              <a:ext uri="{FF2B5EF4-FFF2-40B4-BE49-F238E27FC236}">
                <a16:creationId xmlns:a16="http://schemas.microsoft.com/office/drawing/2014/main" id="{6F88B0B5-6890-82E8-1507-943B0B55C3F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11035217" y="5768783"/>
            <a:ext cx="945073" cy="945073"/>
          </a:xfrm>
          <a:prstGeom prst="roundRect">
            <a:avLst>
              <a:gd name="adj" fmla="val 20672"/>
            </a:avLst>
          </a:prstGeom>
        </p:spPr>
      </p:pic>
      <p:pic>
        <p:nvPicPr>
          <p:cNvPr id="4" name="Resim 3" descr="logo, amblem, simge, sembol, daire içeren bir resim&#10;&#10;Açıklama otomatik olarak oluşturuldu">
            <a:extLst>
              <a:ext uri="{FF2B5EF4-FFF2-40B4-BE49-F238E27FC236}">
                <a16:creationId xmlns:a16="http://schemas.microsoft.com/office/drawing/2014/main" id="{D9D97BB1-EE07-6303-745C-E45254DC2AF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5" y="144144"/>
            <a:ext cx="990974" cy="99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779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7EC9126-EF6B-4500-996C-062CCAEF19A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940315" y="1982798"/>
            <a:ext cx="2311295" cy="3866974"/>
          </a:xfrm>
          <a:custGeom>
            <a:avLst/>
            <a:gdLst>
              <a:gd name="connsiteX0" fmla="*/ 240595 w 2311295"/>
              <a:gd name="connsiteY0" fmla="*/ 1 h 3866974"/>
              <a:gd name="connsiteX1" fmla="*/ 452796 w 2311295"/>
              <a:gd name="connsiteY1" fmla="*/ 1 h 3866974"/>
              <a:gd name="connsiteX2" fmla="*/ 497076 w 2311295"/>
              <a:gd name="connsiteY2" fmla="*/ 44390 h 3866974"/>
              <a:gd name="connsiteX3" fmla="*/ 497066 w 2311295"/>
              <a:gd name="connsiteY3" fmla="*/ 45366 h 3866974"/>
              <a:gd name="connsiteX4" fmla="*/ 637251 w 2311295"/>
              <a:gd name="connsiteY4" fmla="*/ 184836 h 3866974"/>
              <a:gd name="connsiteX5" fmla="*/ 1679819 w 2311295"/>
              <a:gd name="connsiteY5" fmla="*/ 184836 h 3866974"/>
              <a:gd name="connsiteX6" fmla="*/ 1819365 w 2311295"/>
              <a:gd name="connsiteY6" fmla="*/ 45366 h 3866974"/>
              <a:gd name="connsiteX7" fmla="*/ 1863633 w 2311295"/>
              <a:gd name="connsiteY7" fmla="*/ 806 h 3866974"/>
              <a:gd name="connsiteX8" fmla="*/ 2072147 w 2311295"/>
              <a:gd name="connsiteY8" fmla="*/ 806 h 3866974"/>
              <a:gd name="connsiteX9" fmla="*/ 2311295 w 2311295"/>
              <a:gd name="connsiteY9" fmla="*/ 240496 h 3866974"/>
              <a:gd name="connsiteX10" fmla="*/ 2311295 w 2311295"/>
              <a:gd name="connsiteY10" fmla="*/ 3573537 h 3866974"/>
              <a:gd name="connsiteX11" fmla="*/ 2308932 w 2311295"/>
              <a:gd name="connsiteY11" fmla="*/ 3574972 h 3866974"/>
              <a:gd name="connsiteX12" fmla="*/ 1155724 w 2311295"/>
              <a:gd name="connsiteY12" fmla="*/ 3866974 h 3866974"/>
              <a:gd name="connsiteX13" fmla="*/ 2518 w 2311295"/>
              <a:gd name="connsiteY13" fmla="*/ 3574972 h 3866974"/>
              <a:gd name="connsiteX14" fmla="*/ 0 w 2311295"/>
              <a:gd name="connsiteY14" fmla="*/ 3573443 h 3866974"/>
              <a:gd name="connsiteX15" fmla="*/ 0 w 2311295"/>
              <a:gd name="connsiteY15" fmla="*/ 240496 h 3866974"/>
              <a:gd name="connsiteX16" fmla="*/ 240595 w 2311295"/>
              <a:gd name="connsiteY16" fmla="*/ 1 h 3866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311295" h="3866974">
                <a:moveTo>
                  <a:pt x="240595" y="1"/>
                </a:moveTo>
                <a:lnTo>
                  <a:pt x="452796" y="1"/>
                </a:lnTo>
                <a:cubicBezTo>
                  <a:pt x="477246" y="-4"/>
                  <a:pt x="497071" y="19868"/>
                  <a:pt x="497076" y="44390"/>
                </a:cubicBezTo>
                <a:cubicBezTo>
                  <a:pt x="497076" y="44716"/>
                  <a:pt x="497073" y="45040"/>
                  <a:pt x="497066" y="45366"/>
                </a:cubicBezTo>
                <a:cubicBezTo>
                  <a:pt x="497507" y="122647"/>
                  <a:pt x="560192" y="185015"/>
                  <a:pt x="637251" y="184836"/>
                </a:cubicBezTo>
                <a:lnTo>
                  <a:pt x="1679819" y="184836"/>
                </a:lnTo>
                <a:cubicBezTo>
                  <a:pt x="1756626" y="184663"/>
                  <a:pt x="1818923" y="122399"/>
                  <a:pt x="1819365" y="45366"/>
                </a:cubicBezTo>
                <a:cubicBezTo>
                  <a:pt x="1819365" y="20820"/>
                  <a:pt x="1839158" y="894"/>
                  <a:pt x="1863633" y="806"/>
                </a:cubicBezTo>
                <a:lnTo>
                  <a:pt x="2072147" y="806"/>
                </a:lnTo>
                <a:cubicBezTo>
                  <a:pt x="2203835" y="1596"/>
                  <a:pt x="2310421" y="108422"/>
                  <a:pt x="2311295" y="240496"/>
                </a:cubicBezTo>
                <a:lnTo>
                  <a:pt x="2311295" y="3573537"/>
                </a:lnTo>
                <a:lnTo>
                  <a:pt x="2308932" y="3574972"/>
                </a:lnTo>
                <a:cubicBezTo>
                  <a:pt x="1966126" y="3761195"/>
                  <a:pt x="1573276" y="3866974"/>
                  <a:pt x="1155724" y="3866974"/>
                </a:cubicBezTo>
                <a:cubicBezTo>
                  <a:pt x="738171" y="3866974"/>
                  <a:pt x="345323" y="3761195"/>
                  <a:pt x="2518" y="3574972"/>
                </a:cubicBezTo>
                <a:lnTo>
                  <a:pt x="0" y="3573443"/>
                </a:lnTo>
                <a:lnTo>
                  <a:pt x="0" y="240496"/>
                </a:lnTo>
                <a:cubicBezTo>
                  <a:pt x="442" y="107545"/>
                  <a:pt x="108030" y="1"/>
                  <a:pt x="240595" y="1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900"/>
            </a:lvl1pPr>
          </a:lstStyle>
          <a:p>
            <a:endParaRPr lang="en-US"/>
          </a:p>
        </p:txBody>
      </p:sp>
      <p:pic>
        <p:nvPicPr>
          <p:cNvPr id="2" name="Resim 1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1F00EFF6-F801-CC45-188E-C62FB8CBB5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3" name="Resim 2" descr="metin, logo, ekran görüntüsü, yazı tipi içeren bir resim&#10;&#10;Açıklama otomatik olarak oluşturuldu">
            <a:extLst>
              <a:ext uri="{FF2B5EF4-FFF2-40B4-BE49-F238E27FC236}">
                <a16:creationId xmlns:a16="http://schemas.microsoft.com/office/drawing/2014/main" id="{266283A4-5602-8A8D-D9E1-6C3E4C7EB4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11035217" y="5768783"/>
            <a:ext cx="945073" cy="945073"/>
          </a:xfrm>
          <a:prstGeom prst="roundRect">
            <a:avLst>
              <a:gd name="adj" fmla="val 20672"/>
            </a:avLst>
          </a:prstGeom>
        </p:spPr>
      </p:pic>
      <p:pic>
        <p:nvPicPr>
          <p:cNvPr id="5" name="Resim 4" descr="logo, amblem, simge, sembol, daire içeren bir resim&#10;&#10;Açıklama otomatik olarak oluşturuldu">
            <a:extLst>
              <a:ext uri="{FF2B5EF4-FFF2-40B4-BE49-F238E27FC236}">
                <a16:creationId xmlns:a16="http://schemas.microsoft.com/office/drawing/2014/main" id="{677D9E1A-2818-EDD6-209B-7DC605F5D8F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5" y="144144"/>
            <a:ext cx="990974" cy="99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786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BEB084D9-3F19-3F14-A28A-CAB5FF2380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3" name="Resim 2" descr="metin, logo, ekran görüntüsü, yazı tipi içeren bir resim&#10;&#10;Açıklama otomatik olarak oluşturuldu">
            <a:extLst>
              <a:ext uri="{FF2B5EF4-FFF2-40B4-BE49-F238E27FC236}">
                <a16:creationId xmlns:a16="http://schemas.microsoft.com/office/drawing/2014/main" id="{B0CBAB04-F493-C3B7-8A51-B968618078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11035217" y="5768783"/>
            <a:ext cx="945073" cy="945073"/>
          </a:xfrm>
          <a:prstGeom prst="roundRect">
            <a:avLst>
              <a:gd name="adj" fmla="val 20672"/>
            </a:avLst>
          </a:prstGeom>
        </p:spPr>
      </p:pic>
      <p:pic>
        <p:nvPicPr>
          <p:cNvPr id="4" name="Resim 3" descr="logo, amblem, simge, sembol, daire içeren bir resim&#10;&#10;Açıklama otomatik olarak oluşturuldu">
            <a:extLst>
              <a:ext uri="{FF2B5EF4-FFF2-40B4-BE49-F238E27FC236}">
                <a16:creationId xmlns:a16="http://schemas.microsoft.com/office/drawing/2014/main" id="{247F1A8C-6A6A-353A-3A67-4A577E97F7F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5" y="144144"/>
            <a:ext cx="990974" cy="99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08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6F3FF19-08C2-8341-B262-731E89BF3C93}"/>
              </a:ext>
            </a:extLst>
          </p:cNvPr>
          <p:cNvSpPr txBox="1"/>
          <p:nvPr userDrawn="1"/>
        </p:nvSpPr>
        <p:spPr>
          <a:xfrm>
            <a:off x="958428" y="6330675"/>
            <a:ext cx="26058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12733C56-F27E-6E4B-9828-12A09F6B5116}" type="slidenum">
              <a:rPr lang="en-US" sz="1600" b="0" i="0" spc="0" smtClean="0">
                <a:solidFill>
                  <a:schemeClr val="accent1"/>
                </a:solidFill>
                <a:latin typeface="Quicksand Light Medium" pitchFamily="2" charset="0"/>
              </a:rPr>
              <a:t>‹#›</a:t>
            </a:fld>
            <a:endParaRPr lang="en-US" sz="1600" b="0" i="0" spc="0" dirty="0">
              <a:solidFill>
                <a:schemeClr val="accent1"/>
              </a:solidFill>
              <a:latin typeface="Quicksand Light Medium" pitchFamily="2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CFCDE1A-1363-679D-366E-D215BFBC0F4B}"/>
              </a:ext>
            </a:extLst>
          </p:cNvPr>
          <p:cNvCxnSpPr>
            <a:cxnSpLocks/>
          </p:cNvCxnSpPr>
          <p:nvPr userDrawn="1"/>
        </p:nvCxnSpPr>
        <p:spPr>
          <a:xfrm>
            <a:off x="1055688" y="6308725"/>
            <a:ext cx="1008062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Metin kutusu 1">
            <a:extLst>
              <a:ext uri="{FF2B5EF4-FFF2-40B4-BE49-F238E27FC236}">
                <a16:creationId xmlns:a16="http://schemas.microsoft.com/office/drawing/2014/main" id="{1A2A84C9-1905-5063-832F-007668927454}"/>
              </a:ext>
            </a:extLst>
          </p:cNvPr>
          <p:cNvSpPr txBox="1"/>
          <p:nvPr userDrawn="1"/>
        </p:nvSpPr>
        <p:spPr>
          <a:xfrm>
            <a:off x="2750673" y="6344524"/>
            <a:ext cx="6690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Hukuksal</a:t>
            </a:r>
            <a:r>
              <a:rPr lang="en-US" sz="1800" b="0" i="0" dirty="0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Hak </a:t>
            </a:r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ve</a:t>
            </a:r>
            <a:r>
              <a:rPr lang="en-US" sz="1800" b="0" i="0" dirty="0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</a:t>
            </a:r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Destekler</a:t>
            </a:r>
            <a:endParaRPr lang="en-US" sz="1800" b="0" i="0" dirty="0">
              <a:solidFill>
                <a:schemeClr val="accent1"/>
              </a:solidFill>
              <a:latin typeface="Quicksand Light Medium" pitchFamily="2" charset="0"/>
              <a:ea typeface="Inter Medium" panose="020B0602030000000004" pitchFamily="34" charset="0"/>
              <a:cs typeface="Poppins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5928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51" r:id="rId3"/>
    <p:sldLayoutId id="2147483699" r:id="rId4"/>
    <p:sldLayoutId id="2147483717" r:id="rId5"/>
    <p:sldLayoutId id="2147483671" r:id="rId6"/>
    <p:sldLayoutId id="2147483681" r:id="rId7"/>
    <p:sldLayoutId id="2147483696" r:id="rId8"/>
    <p:sldLayoutId id="2147483664" r:id="rId9"/>
    <p:sldLayoutId id="2147483715" r:id="rId10"/>
    <p:sldLayoutId id="2147483716" r:id="rId11"/>
    <p:sldLayoutId id="2147483714" r:id="rId12"/>
    <p:sldLayoutId id="2147483712" r:id="rId13"/>
    <p:sldLayoutId id="2147483708" r:id="rId14"/>
    <p:sldLayoutId id="2147483713" r:id="rId15"/>
    <p:sldLayoutId id="2147483711" r:id="rId16"/>
    <p:sldLayoutId id="2147483710" r:id="rId17"/>
    <p:sldLayoutId id="2147483709" r:id="rId18"/>
    <p:sldLayoutId id="2147483707" r:id="rId19"/>
    <p:sldLayoutId id="2147483705" r:id="rId20"/>
    <p:sldLayoutId id="2147483706" r:id="rId21"/>
    <p:sldLayoutId id="2147483701" r:id="rId22"/>
    <p:sldLayoutId id="2147483704" r:id="rId23"/>
    <p:sldLayoutId id="2147483703" r:id="rId24"/>
    <p:sldLayoutId id="2147483702" r:id="rId25"/>
    <p:sldLayoutId id="2147483700" r:id="rId26"/>
    <p:sldLayoutId id="2147483669" r:id="rId27"/>
    <p:sldLayoutId id="2147483668" r:id="rId28"/>
    <p:sldLayoutId id="2147483667" r:id="rId29"/>
    <p:sldLayoutId id="2147483666" r:id="rId30"/>
    <p:sldLayoutId id="2147483677" r:id="rId3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109C272C-EA48-A905-82C2-2299CABE00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678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45E9F8-E699-5126-8109-4BE7936D43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ight Triangle 10">
            <a:extLst>
              <a:ext uri="{FF2B5EF4-FFF2-40B4-BE49-F238E27FC236}">
                <a16:creationId xmlns:a16="http://schemas.microsoft.com/office/drawing/2014/main" id="{FFB6C4B6-A9CF-1D5F-F0E3-DE9BF4572B54}"/>
              </a:ext>
            </a:extLst>
          </p:cNvPr>
          <p:cNvSpPr/>
          <p:nvPr/>
        </p:nvSpPr>
        <p:spPr>
          <a:xfrm flipV="1">
            <a:off x="1" y="0"/>
            <a:ext cx="3437034" cy="2247900"/>
          </a:xfrm>
          <a:custGeom>
            <a:avLst/>
            <a:gdLst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228"/>
              <a:gd name="connsiteY0" fmla="*/ 6544124 h 6544124"/>
              <a:gd name="connsiteX1" fmla="*/ 0 w 6544228"/>
              <a:gd name="connsiteY1" fmla="*/ 0 h 6544124"/>
              <a:gd name="connsiteX2" fmla="*/ 6544124 w 6544228"/>
              <a:gd name="connsiteY2" fmla="*/ 6544124 h 6544124"/>
              <a:gd name="connsiteX3" fmla="*/ 0 w 6544228"/>
              <a:gd name="connsiteY3" fmla="*/ 6544124 h 6544124"/>
              <a:gd name="connsiteX0" fmla="*/ 0 w 6544225"/>
              <a:gd name="connsiteY0" fmla="*/ 6544124 h 6544124"/>
              <a:gd name="connsiteX1" fmla="*/ 0 w 6544225"/>
              <a:gd name="connsiteY1" fmla="*/ 0 h 6544124"/>
              <a:gd name="connsiteX2" fmla="*/ 6544124 w 6544225"/>
              <a:gd name="connsiteY2" fmla="*/ 6544124 h 6544124"/>
              <a:gd name="connsiteX3" fmla="*/ 0 w 6544225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44124" h="6544124">
                <a:moveTo>
                  <a:pt x="0" y="6544124"/>
                </a:moveTo>
                <a:lnTo>
                  <a:pt x="0" y="0"/>
                </a:lnTo>
                <a:cubicBezTo>
                  <a:pt x="1557261" y="4750404"/>
                  <a:pt x="5523891" y="2142063"/>
                  <a:pt x="6544124" y="6544124"/>
                </a:cubicBezTo>
                <a:lnTo>
                  <a:pt x="0" y="65441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22300" dir="13200000" sx="80000" sy="80000" algn="b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18EA5F-801B-99D0-52D6-A2964442D506}"/>
              </a:ext>
            </a:extLst>
          </p:cNvPr>
          <p:cNvSpPr txBox="1"/>
          <p:nvPr/>
        </p:nvSpPr>
        <p:spPr>
          <a:xfrm>
            <a:off x="958428" y="6330675"/>
            <a:ext cx="26058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86D72281-07A2-7449-86E8-662EE8A6A54E}" type="slidenum">
              <a:rPr lang="en-US" sz="1600" b="0" spc="0" smtClean="0">
                <a:solidFill>
                  <a:schemeClr val="accent1"/>
                </a:solidFill>
                <a:latin typeface="+mj-lt"/>
              </a:rPr>
              <a:t>10</a:t>
            </a:fld>
            <a:endParaRPr lang="en-US" sz="1600" b="0" spc="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39AF8D5-B4C5-7FCA-BE58-EF4AD06336E9}"/>
              </a:ext>
            </a:extLst>
          </p:cNvPr>
          <p:cNvCxnSpPr>
            <a:cxnSpLocks/>
          </p:cNvCxnSpPr>
          <p:nvPr/>
        </p:nvCxnSpPr>
        <p:spPr>
          <a:xfrm>
            <a:off x="1055688" y="6308725"/>
            <a:ext cx="1008062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CEF4F4BD-BB82-77F0-D6DE-EF0379D407AF}"/>
              </a:ext>
            </a:extLst>
          </p:cNvPr>
          <p:cNvSpPr/>
          <p:nvPr/>
        </p:nvSpPr>
        <p:spPr>
          <a:xfrm>
            <a:off x="7605780" y="2"/>
            <a:ext cx="4586220" cy="6857998"/>
          </a:xfrm>
          <a:custGeom>
            <a:avLst/>
            <a:gdLst>
              <a:gd name="connsiteX0" fmla="*/ 852362 w 4586220"/>
              <a:gd name="connsiteY0" fmla="*/ 0 h 6857998"/>
              <a:gd name="connsiteX1" fmla="*/ 4586220 w 4586220"/>
              <a:gd name="connsiteY1" fmla="*/ 0 h 6857998"/>
              <a:gd name="connsiteX2" fmla="*/ 4586220 w 4586220"/>
              <a:gd name="connsiteY2" fmla="*/ 6857998 h 6857998"/>
              <a:gd name="connsiteX3" fmla="*/ 852362 w 4586220"/>
              <a:gd name="connsiteY3" fmla="*/ 6857998 h 6857998"/>
              <a:gd name="connsiteX4" fmla="*/ 722086 w 4586220"/>
              <a:gd name="connsiteY4" fmla="*/ 6603638 h 6857998"/>
              <a:gd name="connsiteX5" fmla="*/ 0 w 4586220"/>
              <a:gd name="connsiteY5" fmla="*/ 3428999 h 6857998"/>
              <a:gd name="connsiteX6" fmla="*/ 722085 w 4586220"/>
              <a:gd name="connsiteY6" fmla="*/ 254361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86220" h="6857998">
                <a:moveTo>
                  <a:pt x="852362" y="0"/>
                </a:moveTo>
                <a:lnTo>
                  <a:pt x="4586220" y="0"/>
                </a:lnTo>
                <a:lnTo>
                  <a:pt x="4586220" y="6857998"/>
                </a:lnTo>
                <a:lnTo>
                  <a:pt x="852362" y="6857998"/>
                </a:lnTo>
                <a:lnTo>
                  <a:pt x="722086" y="6603638"/>
                </a:lnTo>
                <a:cubicBezTo>
                  <a:pt x="259329" y="5643262"/>
                  <a:pt x="0" y="4566415"/>
                  <a:pt x="0" y="3428999"/>
                </a:cubicBezTo>
                <a:cubicBezTo>
                  <a:pt x="0" y="2291583"/>
                  <a:pt x="259329" y="1214737"/>
                  <a:pt x="722085" y="254361"/>
                </a:cubicBezTo>
                <a:close/>
              </a:path>
            </a:pathLst>
          </a:custGeom>
          <a:solidFill>
            <a:schemeClr val="accent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9467C82-1F98-25D0-5E08-F93FF42DCBB9}"/>
              </a:ext>
            </a:extLst>
          </p:cNvPr>
          <p:cNvSpPr/>
          <p:nvPr/>
        </p:nvSpPr>
        <p:spPr>
          <a:xfrm>
            <a:off x="9040380" y="2"/>
            <a:ext cx="3151620" cy="6857999"/>
          </a:xfrm>
          <a:custGeom>
            <a:avLst/>
            <a:gdLst>
              <a:gd name="connsiteX0" fmla="*/ 1064934 w 3151620"/>
              <a:gd name="connsiteY0" fmla="*/ 0 h 6857999"/>
              <a:gd name="connsiteX1" fmla="*/ 3151620 w 3151620"/>
              <a:gd name="connsiteY1" fmla="*/ 0 h 6857999"/>
              <a:gd name="connsiteX2" fmla="*/ 3151620 w 3151620"/>
              <a:gd name="connsiteY2" fmla="*/ 6857999 h 6857999"/>
              <a:gd name="connsiteX3" fmla="*/ 1064934 w 3151620"/>
              <a:gd name="connsiteY3" fmla="*/ 6857999 h 6857999"/>
              <a:gd name="connsiteX4" fmla="*/ 1034228 w 3151620"/>
              <a:gd name="connsiteY4" fmla="*/ 6814818 h 6857999"/>
              <a:gd name="connsiteX5" fmla="*/ 0 w 3151620"/>
              <a:gd name="connsiteY5" fmla="*/ 3428999 h 6857999"/>
              <a:gd name="connsiteX6" fmla="*/ 1034228 w 3151620"/>
              <a:gd name="connsiteY6" fmla="*/ 4318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51620" h="6857999">
                <a:moveTo>
                  <a:pt x="1064934" y="0"/>
                </a:moveTo>
                <a:lnTo>
                  <a:pt x="3151620" y="0"/>
                </a:lnTo>
                <a:lnTo>
                  <a:pt x="3151620" y="6857999"/>
                </a:lnTo>
                <a:lnTo>
                  <a:pt x="1064934" y="6857999"/>
                </a:lnTo>
                <a:lnTo>
                  <a:pt x="1034228" y="6814818"/>
                </a:lnTo>
                <a:cubicBezTo>
                  <a:pt x="381270" y="5848317"/>
                  <a:pt x="0" y="4683183"/>
                  <a:pt x="0" y="3428999"/>
                </a:cubicBezTo>
                <a:cubicBezTo>
                  <a:pt x="0" y="2174816"/>
                  <a:pt x="381270" y="1009682"/>
                  <a:pt x="1034228" y="43180"/>
                </a:cubicBezTo>
                <a:close/>
              </a:path>
            </a:pathLst>
          </a:cu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161B6B9-90B5-8500-4A4D-E0064EE18175}"/>
              </a:ext>
            </a:extLst>
          </p:cNvPr>
          <p:cNvSpPr/>
          <p:nvPr/>
        </p:nvSpPr>
        <p:spPr>
          <a:xfrm>
            <a:off x="10068516" y="2"/>
            <a:ext cx="2123484" cy="6857999"/>
          </a:xfrm>
          <a:custGeom>
            <a:avLst/>
            <a:gdLst>
              <a:gd name="connsiteX0" fmla="*/ 1352374 w 2123484"/>
              <a:gd name="connsiteY0" fmla="*/ 0 h 6857999"/>
              <a:gd name="connsiteX1" fmla="*/ 2123484 w 2123484"/>
              <a:gd name="connsiteY1" fmla="*/ 0 h 6857999"/>
              <a:gd name="connsiteX2" fmla="*/ 2123484 w 2123484"/>
              <a:gd name="connsiteY2" fmla="*/ 6857999 h 6857999"/>
              <a:gd name="connsiteX3" fmla="*/ 1352375 w 2123484"/>
              <a:gd name="connsiteY3" fmla="*/ 6857999 h 6857999"/>
              <a:gd name="connsiteX4" fmla="*/ 1306082 w 2123484"/>
              <a:gd name="connsiteY4" fmla="*/ 6809444 h 6857999"/>
              <a:gd name="connsiteX5" fmla="*/ 0 w 2123484"/>
              <a:gd name="connsiteY5" fmla="*/ 3428999 h 6857999"/>
              <a:gd name="connsiteX6" fmla="*/ 1306083 w 2123484"/>
              <a:gd name="connsiteY6" fmla="*/ 48554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3484" h="6857999">
                <a:moveTo>
                  <a:pt x="1352374" y="0"/>
                </a:moveTo>
                <a:lnTo>
                  <a:pt x="2123484" y="0"/>
                </a:lnTo>
                <a:lnTo>
                  <a:pt x="2123484" y="6857999"/>
                </a:lnTo>
                <a:lnTo>
                  <a:pt x="1352375" y="6857999"/>
                </a:lnTo>
                <a:lnTo>
                  <a:pt x="1306082" y="6809444"/>
                </a:lnTo>
                <a:cubicBezTo>
                  <a:pt x="494591" y="5916607"/>
                  <a:pt x="0" y="4730562"/>
                  <a:pt x="0" y="3428999"/>
                </a:cubicBezTo>
                <a:cubicBezTo>
                  <a:pt x="0" y="2127437"/>
                  <a:pt x="494591" y="941391"/>
                  <a:pt x="1306083" y="48554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73DCA6-058B-7F71-9148-C5A112BA8E0D}"/>
              </a:ext>
            </a:extLst>
          </p:cNvPr>
          <p:cNvSpPr/>
          <p:nvPr/>
        </p:nvSpPr>
        <p:spPr>
          <a:xfrm>
            <a:off x="9147218" y="2379971"/>
            <a:ext cx="2098063" cy="20980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EF924EB-9301-E203-EA9A-EAEBE15FFF5B}"/>
              </a:ext>
            </a:extLst>
          </p:cNvPr>
          <p:cNvSpPr/>
          <p:nvPr/>
        </p:nvSpPr>
        <p:spPr>
          <a:xfrm>
            <a:off x="8916087" y="2148840"/>
            <a:ext cx="2560324" cy="25603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71FC456-4507-CAD3-4812-0323D2797941}"/>
              </a:ext>
            </a:extLst>
          </p:cNvPr>
          <p:cNvSpPr txBox="1"/>
          <p:nvPr/>
        </p:nvSpPr>
        <p:spPr>
          <a:xfrm>
            <a:off x="985530" y="1319489"/>
            <a:ext cx="91704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Bölüm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2: Milli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Eğitim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Bakanlığı</a:t>
            </a:r>
            <a:endParaRPr lang="en-US" sz="3200" b="1" dirty="0">
              <a:solidFill>
                <a:schemeClr val="accent1">
                  <a:lumMod val="75000"/>
                </a:schemeClr>
              </a:solidFill>
              <a:latin typeface="Quicksand Light" pitchFamily="2" charset="0"/>
              <a:ea typeface="Inter Medium" panose="020B0602030000000004" pitchFamily="34" charset="0"/>
              <a:cs typeface="Poppins Light" panose="00000400000000000000" pitchFamily="2" charset="0"/>
            </a:endParaRPr>
          </a:p>
        </p:txBody>
      </p:sp>
      <p:pic>
        <p:nvPicPr>
          <p:cNvPr id="14" name="Resim 13" descr="amblem, simge, sembol, logo, daire içeren bir resim&#10;&#10;Açıklama otomatik olarak oluşturuldu">
            <a:extLst>
              <a:ext uri="{FF2B5EF4-FFF2-40B4-BE49-F238E27FC236}">
                <a16:creationId xmlns:a16="http://schemas.microsoft.com/office/drawing/2014/main" id="{1198CFC9-3282-6882-C50C-65E38FB0E2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6" y="144144"/>
            <a:ext cx="990974" cy="990974"/>
          </a:xfrm>
          <a:prstGeom prst="rect">
            <a:avLst/>
          </a:prstGeom>
        </p:spPr>
      </p:pic>
      <p:pic>
        <p:nvPicPr>
          <p:cNvPr id="15" name="Resim 14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97B00B65-0F00-4ACB-BA1D-29C1002A92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18" name="Resim 17" descr="kırpıntı çizim, çizgi film, Çizgi film, grafik içeren bir resim&#10;&#10;Açıklama otomatik olarak oluşturuldu">
            <a:extLst>
              <a:ext uri="{FF2B5EF4-FFF2-40B4-BE49-F238E27FC236}">
                <a16:creationId xmlns:a16="http://schemas.microsoft.com/office/drawing/2014/main" id="{045B27F3-5FA6-D512-D0B2-154853EEFC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285" y="2382406"/>
            <a:ext cx="2120008" cy="2120008"/>
          </a:xfrm>
          <a:prstGeom prst="rect">
            <a:avLst/>
          </a:prstGeom>
        </p:spPr>
      </p:pic>
      <p:sp>
        <p:nvSpPr>
          <p:cNvPr id="2" name="Rectangle 18">
            <a:extLst>
              <a:ext uri="{FF2B5EF4-FFF2-40B4-BE49-F238E27FC236}">
                <a16:creationId xmlns:a16="http://schemas.microsoft.com/office/drawing/2014/main" id="{DA85FD21-ECAF-4715-27A8-10BB25493E09}"/>
              </a:ext>
            </a:extLst>
          </p:cNvPr>
          <p:cNvSpPr/>
          <p:nvPr/>
        </p:nvSpPr>
        <p:spPr>
          <a:xfrm>
            <a:off x="1016487" y="2154868"/>
            <a:ext cx="8130732" cy="2952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en-US" b="1" dirty="0">
                <a:latin typeface="Quicksand Light" pitchFamily="2" charset="0"/>
                <a:sym typeface="Times New Roman"/>
              </a:rPr>
              <a:t>Özel </a:t>
            </a:r>
            <a:r>
              <a:rPr lang="en-US" b="1" dirty="0" err="1">
                <a:latin typeface="Quicksand Light" pitchFamily="2" charset="0"/>
                <a:sym typeface="Times New Roman"/>
              </a:rPr>
              <a:t>Eğitim</a:t>
            </a:r>
            <a:r>
              <a:rPr lang="en-US" b="1" dirty="0">
                <a:latin typeface="Quicksand Light" pitchFamily="2" charset="0"/>
                <a:sym typeface="Times New Roman"/>
              </a:rPr>
              <a:t> </a:t>
            </a:r>
            <a:r>
              <a:rPr lang="en-US" b="1" dirty="0" err="1">
                <a:latin typeface="Quicksand Light" pitchFamily="2" charset="0"/>
                <a:sym typeface="Times New Roman"/>
              </a:rPr>
              <a:t>Hizmetleri</a:t>
            </a:r>
            <a:r>
              <a:rPr lang="en-US" b="1" dirty="0">
                <a:latin typeface="Quicksand Light" pitchFamily="2" charset="0"/>
                <a:sym typeface="Times New Roman"/>
              </a:rPr>
              <a:t> </a:t>
            </a:r>
            <a:r>
              <a:rPr lang="en-US" b="1" dirty="0" err="1">
                <a:latin typeface="Quicksand Light" pitchFamily="2" charset="0"/>
                <a:sym typeface="Times New Roman"/>
              </a:rPr>
              <a:t>Yönetmeliği</a:t>
            </a:r>
            <a:endParaRPr lang="en-US" b="1" dirty="0">
              <a:latin typeface="Quicksand Light" pitchFamily="2" charset="0"/>
              <a:sym typeface="Times New Roman"/>
            </a:endParaRPr>
          </a:p>
          <a:p>
            <a:pPr marL="2857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err="1">
                <a:latin typeface="Quicksand Light Medium" pitchFamily="2" charset="0"/>
                <a:sym typeface="Times New Roman"/>
              </a:rPr>
              <a:t>Aile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Eğitimi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Hizmetleri</a:t>
            </a:r>
            <a:endParaRPr lang="en-US" dirty="0">
              <a:latin typeface="Quicksand Light Medium" pitchFamily="2" charset="0"/>
              <a:sym typeface="Times New Roman"/>
            </a:endParaRPr>
          </a:p>
          <a:p>
            <a:pPr marL="0" lvl="1">
              <a:lnSpc>
                <a:spcPct val="150000"/>
              </a:lnSpc>
            </a:pPr>
            <a:r>
              <a:rPr lang="en-US" dirty="0">
                <a:latin typeface="Quicksand Light Medium" pitchFamily="2" charset="0"/>
                <a:sym typeface="Times New Roman"/>
              </a:rPr>
              <a:t>“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Aile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eğitimi</a:t>
            </a:r>
            <a:r>
              <a:rPr lang="en-US" dirty="0">
                <a:latin typeface="Quicksand Light Medium" pitchFamily="2" charset="0"/>
                <a:sym typeface="Times New Roman"/>
              </a:rPr>
              <a:t>, her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tür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ve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kademedeki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özel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eğitim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ihtiyacı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olan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öğrencilerin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eğitimine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katkı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sağlamak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amacıyla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aileye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verilecek</a:t>
            </a:r>
            <a:r>
              <a:rPr lang="en-US" dirty="0">
                <a:latin typeface="Quicksand Light Medium" pitchFamily="2" charset="0"/>
                <a:sym typeface="Times New Roman"/>
              </a:rPr>
              <a:t> her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türlü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rehberlik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ve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eğitim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hizmetlerini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içerir</a:t>
            </a:r>
            <a:r>
              <a:rPr lang="en-US" dirty="0">
                <a:latin typeface="Quicksand Light Medium" pitchFamily="2" charset="0"/>
                <a:sym typeface="Times New Roman"/>
              </a:rPr>
              <a:t>. Bu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hizmetler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Bakanlıkça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hazırlanan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aile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eğitimi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programı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doğrultusunda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okul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ve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kurumlarda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yürütülür</a:t>
            </a:r>
            <a:r>
              <a:rPr lang="en-US" dirty="0">
                <a:latin typeface="Quicksand Light Medium" pitchFamily="2" charset="0"/>
                <a:sym typeface="Times New Roman"/>
              </a:rPr>
              <a:t>.”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hükmü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doğrultusunda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ailelere</a:t>
            </a:r>
            <a:r>
              <a:rPr lang="en-US" dirty="0">
                <a:latin typeface="Quicksand Light Medium" pitchFamily="2" charset="0"/>
                <a:sym typeface="Times New Roman"/>
              </a:rPr>
              <a:t> her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türlü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destek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sağlanır</a:t>
            </a:r>
            <a:r>
              <a:rPr lang="en-US" dirty="0">
                <a:latin typeface="Quicksand Light Medium" pitchFamily="2" charset="0"/>
                <a:sym typeface="Times New Roman"/>
              </a:rPr>
              <a:t>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928A101A-4A2A-2132-D503-B8DF4FF428B7}"/>
              </a:ext>
            </a:extLst>
          </p:cNvPr>
          <p:cNvSpPr txBox="1"/>
          <p:nvPr/>
        </p:nvSpPr>
        <p:spPr>
          <a:xfrm>
            <a:off x="2750673" y="6344524"/>
            <a:ext cx="6690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Hukuksal</a:t>
            </a:r>
            <a:r>
              <a:rPr lang="en-US" sz="1800" b="0" i="0" dirty="0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Hak </a:t>
            </a:r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ve</a:t>
            </a:r>
            <a:r>
              <a:rPr lang="en-US" sz="1800" b="0" i="0" dirty="0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</a:t>
            </a:r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Destekler</a:t>
            </a:r>
            <a:endParaRPr lang="en-US" sz="1800" b="0" i="0" dirty="0">
              <a:solidFill>
                <a:schemeClr val="accent1"/>
              </a:solidFill>
              <a:latin typeface="Quicksand Light Medium" pitchFamily="2" charset="0"/>
              <a:ea typeface="Inter Medium" panose="020B0602030000000004" pitchFamily="34" charset="0"/>
              <a:cs typeface="Poppins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9596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E9D77F-F0BE-4AC6-13ED-6B61A74AEB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ight Triangle 10">
            <a:extLst>
              <a:ext uri="{FF2B5EF4-FFF2-40B4-BE49-F238E27FC236}">
                <a16:creationId xmlns:a16="http://schemas.microsoft.com/office/drawing/2014/main" id="{FC5A9FA8-8DD1-8764-7B7F-29194024FAB1}"/>
              </a:ext>
            </a:extLst>
          </p:cNvPr>
          <p:cNvSpPr/>
          <p:nvPr/>
        </p:nvSpPr>
        <p:spPr>
          <a:xfrm flipV="1">
            <a:off x="1" y="0"/>
            <a:ext cx="3437034" cy="2247900"/>
          </a:xfrm>
          <a:custGeom>
            <a:avLst/>
            <a:gdLst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228"/>
              <a:gd name="connsiteY0" fmla="*/ 6544124 h 6544124"/>
              <a:gd name="connsiteX1" fmla="*/ 0 w 6544228"/>
              <a:gd name="connsiteY1" fmla="*/ 0 h 6544124"/>
              <a:gd name="connsiteX2" fmla="*/ 6544124 w 6544228"/>
              <a:gd name="connsiteY2" fmla="*/ 6544124 h 6544124"/>
              <a:gd name="connsiteX3" fmla="*/ 0 w 6544228"/>
              <a:gd name="connsiteY3" fmla="*/ 6544124 h 6544124"/>
              <a:gd name="connsiteX0" fmla="*/ 0 w 6544225"/>
              <a:gd name="connsiteY0" fmla="*/ 6544124 h 6544124"/>
              <a:gd name="connsiteX1" fmla="*/ 0 w 6544225"/>
              <a:gd name="connsiteY1" fmla="*/ 0 h 6544124"/>
              <a:gd name="connsiteX2" fmla="*/ 6544124 w 6544225"/>
              <a:gd name="connsiteY2" fmla="*/ 6544124 h 6544124"/>
              <a:gd name="connsiteX3" fmla="*/ 0 w 6544225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44124" h="6544124">
                <a:moveTo>
                  <a:pt x="0" y="6544124"/>
                </a:moveTo>
                <a:lnTo>
                  <a:pt x="0" y="0"/>
                </a:lnTo>
                <a:cubicBezTo>
                  <a:pt x="1557261" y="4750404"/>
                  <a:pt x="5523891" y="2142063"/>
                  <a:pt x="6544124" y="6544124"/>
                </a:cubicBezTo>
                <a:lnTo>
                  <a:pt x="0" y="65441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22300" dir="13200000" sx="80000" sy="80000" algn="b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C444608-0D36-3177-A3FC-73135DC7FC0C}"/>
              </a:ext>
            </a:extLst>
          </p:cNvPr>
          <p:cNvSpPr txBox="1"/>
          <p:nvPr/>
        </p:nvSpPr>
        <p:spPr>
          <a:xfrm>
            <a:off x="958428" y="6330675"/>
            <a:ext cx="26058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86D72281-07A2-7449-86E8-662EE8A6A54E}" type="slidenum">
              <a:rPr lang="en-US" sz="1600" b="0" spc="0" smtClean="0">
                <a:solidFill>
                  <a:schemeClr val="accent1"/>
                </a:solidFill>
                <a:latin typeface="+mj-lt"/>
              </a:rPr>
              <a:t>11</a:t>
            </a:fld>
            <a:endParaRPr lang="en-US" sz="1600" b="0" spc="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AFA640A-4CE1-C0BC-8587-6252A505DF3A}"/>
              </a:ext>
            </a:extLst>
          </p:cNvPr>
          <p:cNvCxnSpPr>
            <a:cxnSpLocks/>
          </p:cNvCxnSpPr>
          <p:nvPr/>
        </p:nvCxnSpPr>
        <p:spPr>
          <a:xfrm>
            <a:off x="1055688" y="6308725"/>
            <a:ext cx="1008062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253E282-DA08-120B-615A-BC76A161D685}"/>
              </a:ext>
            </a:extLst>
          </p:cNvPr>
          <p:cNvSpPr/>
          <p:nvPr/>
        </p:nvSpPr>
        <p:spPr>
          <a:xfrm>
            <a:off x="7605780" y="2"/>
            <a:ext cx="4586220" cy="6857998"/>
          </a:xfrm>
          <a:custGeom>
            <a:avLst/>
            <a:gdLst>
              <a:gd name="connsiteX0" fmla="*/ 852362 w 4586220"/>
              <a:gd name="connsiteY0" fmla="*/ 0 h 6857998"/>
              <a:gd name="connsiteX1" fmla="*/ 4586220 w 4586220"/>
              <a:gd name="connsiteY1" fmla="*/ 0 h 6857998"/>
              <a:gd name="connsiteX2" fmla="*/ 4586220 w 4586220"/>
              <a:gd name="connsiteY2" fmla="*/ 6857998 h 6857998"/>
              <a:gd name="connsiteX3" fmla="*/ 852362 w 4586220"/>
              <a:gd name="connsiteY3" fmla="*/ 6857998 h 6857998"/>
              <a:gd name="connsiteX4" fmla="*/ 722086 w 4586220"/>
              <a:gd name="connsiteY4" fmla="*/ 6603638 h 6857998"/>
              <a:gd name="connsiteX5" fmla="*/ 0 w 4586220"/>
              <a:gd name="connsiteY5" fmla="*/ 3428999 h 6857998"/>
              <a:gd name="connsiteX6" fmla="*/ 722085 w 4586220"/>
              <a:gd name="connsiteY6" fmla="*/ 254361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86220" h="6857998">
                <a:moveTo>
                  <a:pt x="852362" y="0"/>
                </a:moveTo>
                <a:lnTo>
                  <a:pt x="4586220" y="0"/>
                </a:lnTo>
                <a:lnTo>
                  <a:pt x="4586220" y="6857998"/>
                </a:lnTo>
                <a:lnTo>
                  <a:pt x="852362" y="6857998"/>
                </a:lnTo>
                <a:lnTo>
                  <a:pt x="722086" y="6603638"/>
                </a:lnTo>
                <a:cubicBezTo>
                  <a:pt x="259329" y="5643262"/>
                  <a:pt x="0" y="4566415"/>
                  <a:pt x="0" y="3428999"/>
                </a:cubicBezTo>
                <a:cubicBezTo>
                  <a:pt x="0" y="2291583"/>
                  <a:pt x="259329" y="1214737"/>
                  <a:pt x="722085" y="254361"/>
                </a:cubicBezTo>
                <a:close/>
              </a:path>
            </a:pathLst>
          </a:custGeom>
          <a:solidFill>
            <a:schemeClr val="accent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014830D0-0124-27D0-B8E0-5CF3C843660A}"/>
              </a:ext>
            </a:extLst>
          </p:cNvPr>
          <p:cNvSpPr/>
          <p:nvPr/>
        </p:nvSpPr>
        <p:spPr>
          <a:xfrm>
            <a:off x="9040380" y="2"/>
            <a:ext cx="3151620" cy="6857999"/>
          </a:xfrm>
          <a:custGeom>
            <a:avLst/>
            <a:gdLst>
              <a:gd name="connsiteX0" fmla="*/ 1064934 w 3151620"/>
              <a:gd name="connsiteY0" fmla="*/ 0 h 6857999"/>
              <a:gd name="connsiteX1" fmla="*/ 3151620 w 3151620"/>
              <a:gd name="connsiteY1" fmla="*/ 0 h 6857999"/>
              <a:gd name="connsiteX2" fmla="*/ 3151620 w 3151620"/>
              <a:gd name="connsiteY2" fmla="*/ 6857999 h 6857999"/>
              <a:gd name="connsiteX3" fmla="*/ 1064934 w 3151620"/>
              <a:gd name="connsiteY3" fmla="*/ 6857999 h 6857999"/>
              <a:gd name="connsiteX4" fmla="*/ 1034228 w 3151620"/>
              <a:gd name="connsiteY4" fmla="*/ 6814818 h 6857999"/>
              <a:gd name="connsiteX5" fmla="*/ 0 w 3151620"/>
              <a:gd name="connsiteY5" fmla="*/ 3428999 h 6857999"/>
              <a:gd name="connsiteX6" fmla="*/ 1034228 w 3151620"/>
              <a:gd name="connsiteY6" fmla="*/ 4318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51620" h="6857999">
                <a:moveTo>
                  <a:pt x="1064934" y="0"/>
                </a:moveTo>
                <a:lnTo>
                  <a:pt x="3151620" y="0"/>
                </a:lnTo>
                <a:lnTo>
                  <a:pt x="3151620" y="6857999"/>
                </a:lnTo>
                <a:lnTo>
                  <a:pt x="1064934" y="6857999"/>
                </a:lnTo>
                <a:lnTo>
                  <a:pt x="1034228" y="6814818"/>
                </a:lnTo>
                <a:cubicBezTo>
                  <a:pt x="381270" y="5848317"/>
                  <a:pt x="0" y="4683183"/>
                  <a:pt x="0" y="3428999"/>
                </a:cubicBezTo>
                <a:cubicBezTo>
                  <a:pt x="0" y="2174816"/>
                  <a:pt x="381270" y="1009682"/>
                  <a:pt x="1034228" y="43180"/>
                </a:cubicBezTo>
                <a:close/>
              </a:path>
            </a:pathLst>
          </a:cu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36DCE2A8-CE8F-2230-9526-2B1E2D07C537}"/>
              </a:ext>
            </a:extLst>
          </p:cNvPr>
          <p:cNvSpPr/>
          <p:nvPr/>
        </p:nvSpPr>
        <p:spPr>
          <a:xfrm>
            <a:off x="10068516" y="2"/>
            <a:ext cx="2123484" cy="6857999"/>
          </a:xfrm>
          <a:custGeom>
            <a:avLst/>
            <a:gdLst>
              <a:gd name="connsiteX0" fmla="*/ 1352374 w 2123484"/>
              <a:gd name="connsiteY0" fmla="*/ 0 h 6857999"/>
              <a:gd name="connsiteX1" fmla="*/ 2123484 w 2123484"/>
              <a:gd name="connsiteY1" fmla="*/ 0 h 6857999"/>
              <a:gd name="connsiteX2" fmla="*/ 2123484 w 2123484"/>
              <a:gd name="connsiteY2" fmla="*/ 6857999 h 6857999"/>
              <a:gd name="connsiteX3" fmla="*/ 1352375 w 2123484"/>
              <a:gd name="connsiteY3" fmla="*/ 6857999 h 6857999"/>
              <a:gd name="connsiteX4" fmla="*/ 1306082 w 2123484"/>
              <a:gd name="connsiteY4" fmla="*/ 6809444 h 6857999"/>
              <a:gd name="connsiteX5" fmla="*/ 0 w 2123484"/>
              <a:gd name="connsiteY5" fmla="*/ 3428999 h 6857999"/>
              <a:gd name="connsiteX6" fmla="*/ 1306083 w 2123484"/>
              <a:gd name="connsiteY6" fmla="*/ 48554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3484" h="6857999">
                <a:moveTo>
                  <a:pt x="1352374" y="0"/>
                </a:moveTo>
                <a:lnTo>
                  <a:pt x="2123484" y="0"/>
                </a:lnTo>
                <a:lnTo>
                  <a:pt x="2123484" y="6857999"/>
                </a:lnTo>
                <a:lnTo>
                  <a:pt x="1352375" y="6857999"/>
                </a:lnTo>
                <a:lnTo>
                  <a:pt x="1306082" y="6809444"/>
                </a:lnTo>
                <a:cubicBezTo>
                  <a:pt x="494591" y="5916607"/>
                  <a:pt x="0" y="4730562"/>
                  <a:pt x="0" y="3428999"/>
                </a:cubicBezTo>
                <a:cubicBezTo>
                  <a:pt x="0" y="2127437"/>
                  <a:pt x="494591" y="941391"/>
                  <a:pt x="1306083" y="48554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6EAD77F-B0A6-3BF7-8046-52008ACDC960}"/>
              </a:ext>
            </a:extLst>
          </p:cNvPr>
          <p:cNvSpPr/>
          <p:nvPr/>
        </p:nvSpPr>
        <p:spPr>
          <a:xfrm>
            <a:off x="9147218" y="2379971"/>
            <a:ext cx="2098063" cy="20980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CEADBB9-D29A-ED83-A29A-C5E1F0BF6960}"/>
              </a:ext>
            </a:extLst>
          </p:cNvPr>
          <p:cNvSpPr/>
          <p:nvPr/>
        </p:nvSpPr>
        <p:spPr>
          <a:xfrm>
            <a:off x="8916087" y="2148840"/>
            <a:ext cx="2560324" cy="25603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6557FE6-DFF1-321D-4549-212DE5E0A231}"/>
              </a:ext>
            </a:extLst>
          </p:cNvPr>
          <p:cNvSpPr txBox="1"/>
          <p:nvPr/>
        </p:nvSpPr>
        <p:spPr>
          <a:xfrm>
            <a:off x="985530" y="1319489"/>
            <a:ext cx="91704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Bölüm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2: Milli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Eğitim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Bakanlığı</a:t>
            </a:r>
            <a:endParaRPr lang="en-US" sz="3200" b="1" dirty="0">
              <a:solidFill>
                <a:schemeClr val="accent1">
                  <a:lumMod val="75000"/>
                </a:schemeClr>
              </a:solidFill>
              <a:latin typeface="Quicksand Light" pitchFamily="2" charset="0"/>
              <a:ea typeface="Inter Medium" panose="020B0602030000000004" pitchFamily="34" charset="0"/>
              <a:cs typeface="Poppins Light" panose="00000400000000000000" pitchFamily="2" charset="0"/>
            </a:endParaRPr>
          </a:p>
        </p:txBody>
      </p:sp>
      <p:pic>
        <p:nvPicPr>
          <p:cNvPr id="14" name="Resim 13" descr="amblem, simge, sembol, logo, daire içeren bir resim&#10;&#10;Açıklama otomatik olarak oluşturuldu">
            <a:extLst>
              <a:ext uri="{FF2B5EF4-FFF2-40B4-BE49-F238E27FC236}">
                <a16:creationId xmlns:a16="http://schemas.microsoft.com/office/drawing/2014/main" id="{BDB92CB1-F8B7-8BE5-FE3A-A4CDD7053B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6" y="144144"/>
            <a:ext cx="990974" cy="990974"/>
          </a:xfrm>
          <a:prstGeom prst="rect">
            <a:avLst/>
          </a:prstGeom>
        </p:spPr>
      </p:pic>
      <p:pic>
        <p:nvPicPr>
          <p:cNvPr id="15" name="Resim 14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8E698707-835B-9479-6FE1-16B5FC8F00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18" name="Resim 17" descr="kırpıntı çizim, çizgi film, Çizgi film, grafik içeren bir resim&#10;&#10;Açıklama otomatik olarak oluşturuldu">
            <a:extLst>
              <a:ext uri="{FF2B5EF4-FFF2-40B4-BE49-F238E27FC236}">
                <a16:creationId xmlns:a16="http://schemas.microsoft.com/office/drawing/2014/main" id="{1CF97209-8FC8-8AE3-45DC-2C62FF5CD0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285" y="2382406"/>
            <a:ext cx="2120008" cy="2120008"/>
          </a:xfrm>
          <a:prstGeom prst="rect">
            <a:avLst/>
          </a:prstGeom>
        </p:spPr>
      </p:pic>
      <p:sp>
        <p:nvSpPr>
          <p:cNvPr id="2" name="Rectangle 18">
            <a:extLst>
              <a:ext uri="{FF2B5EF4-FFF2-40B4-BE49-F238E27FC236}">
                <a16:creationId xmlns:a16="http://schemas.microsoft.com/office/drawing/2014/main" id="{FC82E088-6BE1-186A-7F34-0ABEEA60FF91}"/>
              </a:ext>
            </a:extLst>
          </p:cNvPr>
          <p:cNvSpPr/>
          <p:nvPr/>
        </p:nvSpPr>
        <p:spPr>
          <a:xfrm>
            <a:off x="1016487" y="2154868"/>
            <a:ext cx="7792763" cy="3367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en-US" b="1" dirty="0">
                <a:latin typeface="Quicksand Light" pitchFamily="2" charset="0"/>
                <a:sym typeface="Times New Roman"/>
              </a:rPr>
              <a:t>Özel </a:t>
            </a:r>
            <a:r>
              <a:rPr lang="en-US" b="1" dirty="0" err="1">
                <a:latin typeface="Quicksand Light" pitchFamily="2" charset="0"/>
                <a:sym typeface="Times New Roman"/>
              </a:rPr>
              <a:t>Eğitim</a:t>
            </a:r>
            <a:r>
              <a:rPr lang="en-US" b="1" dirty="0">
                <a:latin typeface="Quicksand Light" pitchFamily="2" charset="0"/>
                <a:sym typeface="Times New Roman"/>
              </a:rPr>
              <a:t> </a:t>
            </a:r>
            <a:r>
              <a:rPr lang="en-US" b="1" dirty="0" err="1">
                <a:latin typeface="Quicksand Light" pitchFamily="2" charset="0"/>
                <a:sym typeface="Times New Roman"/>
              </a:rPr>
              <a:t>Hizmetleri</a:t>
            </a:r>
            <a:r>
              <a:rPr lang="en-US" b="1" dirty="0">
                <a:latin typeface="Quicksand Light" pitchFamily="2" charset="0"/>
                <a:sym typeface="Times New Roman"/>
              </a:rPr>
              <a:t> </a:t>
            </a:r>
            <a:r>
              <a:rPr lang="en-US" b="1" dirty="0" err="1">
                <a:latin typeface="Quicksand Light" pitchFamily="2" charset="0"/>
                <a:sym typeface="Times New Roman"/>
              </a:rPr>
              <a:t>Yönetmeliği</a:t>
            </a:r>
            <a:endParaRPr lang="en-US" b="1" dirty="0">
              <a:latin typeface="Quicksand Light" pitchFamily="2" charset="0"/>
              <a:sym typeface="Times New Roman"/>
            </a:endParaRPr>
          </a:p>
          <a:p>
            <a:pPr marL="2857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err="1">
                <a:latin typeface="Quicksand Light Medium" pitchFamily="2" charset="0"/>
                <a:sym typeface="Times New Roman"/>
              </a:rPr>
              <a:t>Hastanede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Eğitim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Hizmetleri</a:t>
            </a:r>
            <a:endParaRPr lang="en-US" dirty="0">
              <a:latin typeface="Quicksand Light Medium" pitchFamily="2" charset="0"/>
              <a:sym typeface="Times New Roman"/>
            </a:endParaRPr>
          </a:p>
          <a:p>
            <a:pPr marL="0" lvl="1">
              <a:lnSpc>
                <a:spcPct val="150000"/>
              </a:lnSpc>
            </a:pPr>
            <a:r>
              <a:rPr lang="en-US" dirty="0">
                <a:latin typeface="Quicksand Light Medium" pitchFamily="2" charset="0"/>
                <a:sym typeface="Times New Roman"/>
              </a:rPr>
              <a:t>“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Zorunlu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öğrenim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çağındaki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özel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eğitim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ihtiyacı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olan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öğrencilerden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sağlık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problemi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nedeniyle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sağlık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kuruluşlarında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yatarak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tedavi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gören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öğrencilerin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eğitimlerini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sürdürmeleri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için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hastaneler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bünyesinde</a:t>
            </a:r>
            <a:r>
              <a:rPr lang="en-US" dirty="0">
                <a:latin typeface="Quicksand Light Medium" pitchFamily="2" charset="0"/>
                <a:sym typeface="Times New Roman"/>
              </a:rPr>
              <a:t> il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veya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ilçe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özel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eğitim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hizmetleri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kurulunun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teklifi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ve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Sağlık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Bakanlığının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uygun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görüşü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üzerine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Valilik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Olur’u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ile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hastane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sınıfları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açılır</a:t>
            </a:r>
            <a:r>
              <a:rPr lang="en-US" dirty="0">
                <a:latin typeface="Quicksand Light Medium" pitchFamily="2" charset="0"/>
                <a:sym typeface="Times New Roman"/>
              </a:rPr>
              <a:t>.”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hükmü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doğrultusunda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hastanede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eğitim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hizmeti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yürütülür</a:t>
            </a:r>
            <a:r>
              <a:rPr lang="en-US" dirty="0">
                <a:latin typeface="Quicksand Light Medium" pitchFamily="2" charset="0"/>
                <a:sym typeface="Times New Roman"/>
              </a:rPr>
              <a:t>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062B0C54-740F-FF43-111F-051CCC563732}"/>
              </a:ext>
            </a:extLst>
          </p:cNvPr>
          <p:cNvSpPr txBox="1"/>
          <p:nvPr/>
        </p:nvSpPr>
        <p:spPr>
          <a:xfrm>
            <a:off x="2750673" y="6344524"/>
            <a:ext cx="6690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Hukuksal</a:t>
            </a:r>
            <a:r>
              <a:rPr lang="en-US" sz="1800" b="0" i="0" dirty="0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Hak </a:t>
            </a:r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ve</a:t>
            </a:r>
            <a:r>
              <a:rPr lang="en-US" sz="1800" b="0" i="0" dirty="0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</a:t>
            </a:r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Destekler</a:t>
            </a:r>
            <a:endParaRPr lang="en-US" sz="1800" b="0" i="0" dirty="0">
              <a:solidFill>
                <a:schemeClr val="accent1"/>
              </a:solidFill>
              <a:latin typeface="Quicksand Light Medium" pitchFamily="2" charset="0"/>
              <a:ea typeface="Inter Medium" panose="020B0602030000000004" pitchFamily="34" charset="0"/>
              <a:cs typeface="Poppins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98012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B7EEFD-C9F4-3551-B8CB-102A46AD6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ight Triangle 10">
            <a:extLst>
              <a:ext uri="{FF2B5EF4-FFF2-40B4-BE49-F238E27FC236}">
                <a16:creationId xmlns:a16="http://schemas.microsoft.com/office/drawing/2014/main" id="{3A7FEB88-FC8E-1A83-253B-A8B85F7E57C3}"/>
              </a:ext>
            </a:extLst>
          </p:cNvPr>
          <p:cNvSpPr/>
          <p:nvPr/>
        </p:nvSpPr>
        <p:spPr>
          <a:xfrm flipV="1">
            <a:off x="1" y="0"/>
            <a:ext cx="3437034" cy="2247900"/>
          </a:xfrm>
          <a:custGeom>
            <a:avLst/>
            <a:gdLst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228"/>
              <a:gd name="connsiteY0" fmla="*/ 6544124 h 6544124"/>
              <a:gd name="connsiteX1" fmla="*/ 0 w 6544228"/>
              <a:gd name="connsiteY1" fmla="*/ 0 h 6544124"/>
              <a:gd name="connsiteX2" fmla="*/ 6544124 w 6544228"/>
              <a:gd name="connsiteY2" fmla="*/ 6544124 h 6544124"/>
              <a:gd name="connsiteX3" fmla="*/ 0 w 6544228"/>
              <a:gd name="connsiteY3" fmla="*/ 6544124 h 6544124"/>
              <a:gd name="connsiteX0" fmla="*/ 0 w 6544225"/>
              <a:gd name="connsiteY0" fmla="*/ 6544124 h 6544124"/>
              <a:gd name="connsiteX1" fmla="*/ 0 w 6544225"/>
              <a:gd name="connsiteY1" fmla="*/ 0 h 6544124"/>
              <a:gd name="connsiteX2" fmla="*/ 6544124 w 6544225"/>
              <a:gd name="connsiteY2" fmla="*/ 6544124 h 6544124"/>
              <a:gd name="connsiteX3" fmla="*/ 0 w 6544225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44124" h="6544124">
                <a:moveTo>
                  <a:pt x="0" y="6544124"/>
                </a:moveTo>
                <a:lnTo>
                  <a:pt x="0" y="0"/>
                </a:lnTo>
                <a:cubicBezTo>
                  <a:pt x="1557261" y="4750404"/>
                  <a:pt x="5523891" y="2142063"/>
                  <a:pt x="6544124" y="6544124"/>
                </a:cubicBezTo>
                <a:lnTo>
                  <a:pt x="0" y="65441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22300" dir="13200000" sx="80000" sy="80000" algn="b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58988-9C82-55AC-8B51-9A8355AD6999}"/>
              </a:ext>
            </a:extLst>
          </p:cNvPr>
          <p:cNvSpPr txBox="1"/>
          <p:nvPr/>
        </p:nvSpPr>
        <p:spPr>
          <a:xfrm>
            <a:off x="958428" y="6330675"/>
            <a:ext cx="26058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86D72281-07A2-7449-86E8-662EE8A6A54E}" type="slidenum">
              <a:rPr lang="en-US" sz="1600" b="0" spc="0" smtClean="0">
                <a:solidFill>
                  <a:schemeClr val="accent1"/>
                </a:solidFill>
                <a:latin typeface="+mj-lt"/>
              </a:rPr>
              <a:t>12</a:t>
            </a:fld>
            <a:endParaRPr lang="en-US" sz="1600" b="0" spc="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8AEB0CE-FD85-BAAB-427A-4FC84289A723}"/>
              </a:ext>
            </a:extLst>
          </p:cNvPr>
          <p:cNvCxnSpPr>
            <a:cxnSpLocks/>
          </p:cNvCxnSpPr>
          <p:nvPr/>
        </p:nvCxnSpPr>
        <p:spPr>
          <a:xfrm>
            <a:off x="1055688" y="6308725"/>
            <a:ext cx="1008062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52D92D3C-706B-EB93-2A53-7E36B8F8395B}"/>
              </a:ext>
            </a:extLst>
          </p:cNvPr>
          <p:cNvSpPr/>
          <p:nvPr/>
        </p:nvSpPr>
        <p:spPr>
          <a:xfrm>
            <a:off x="7605780" y="2"/>
            <a:ext cx="4586220" cy="6857998"/>
          </a:xfrm>
          <a:custGeom>
            <a:avLst/>
            <a:gdLst>
              <a:gd name="connsiteX0" fmla="*/ 852362 w 4586220"/>
              <a:gd name="connsiteY0" fmla="*/ 0 h 6857998"/>
              <a:gd name="connsiteX1" fmla="*/ 4586220 w 4586220"/>
              <a:gd name="connsiteY1" fmla="*/ 0 h 6857998"/>
              <a:gd name="connsiteX2" fmla="*/ 4586220 w 4586220"/>
              <a:gd name="connsiteY2" fmla="*/ 6857998 h 6857998"/>
              <a:gd name="connsiteX3" fmla="*/ 852362 w 4586220"/>
              <a:gd name="connsiteY3" fmla="*/ 6857998 h 6857998"/>
              <a:gd name="connsiteX4" fmla="*/ 722086 w 4586220"/>
              <a:gd name="connsiteY4" fmla="*/ 6603638 h 6857998"/>
              <a:gd name="connsiteX5" fmla="*/ 0 w 4586220"/>
              <a:gd name="connsiteY5" fmla="*/ 3428999 h 6857998"/>
              <a:gd name="connsiteX6" fmla="*/ 722085 w 4586220"/>
              <a:gd name="connsiteY6" fmla="*/ 254361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86220" h="6857998">
                <a:moveTo>
                  <a:pt x="852362" y="0"/>
                </a:moveTo>
                <a:lnTo>
                  <a:pt x="4586220" y="0"/>
                </a:lnTo>
                <a:lnTo>
                  <a:pt x="4586220" y="6857998"/>
                </a:lnTo>
                <a:lnTo>
                  <a:pt x="852362" y="6857998"/>
                </a:lnTo>
                <a:lnTo>
                  <a:pt x="722086" y="6603638"/>
                </a:lnTo>
                <a:cubicBezTo>
                  <a:pt x="259329" y="5643262"/>
                  <a:pt x="0" y="4566415"/>
                  <a:pt x="0" y="3428999"/>
                </a:cubicBezTo>
                <a:cubicBezTo>
                  <a:pt x="0" y="2291583"/>
                  <a:pt x="259329" y="1214737"/>
                  <a:pt x="722085" y="254361"/>
                </a:cubicBezTo>
                <a:close/>
              </a:path>
            </a:pathLst>
          </a:custGeom>
          <a:solidFill>
            <a:schemeClr val="accent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9857085C-1231-C6BD-4628-361129AF2EDD}"/>
              </a:ext>
            </a:extLst>
          </p:cNvPr>
          <p:cNvSpPr/>
          <p:nvPr/>
        </p:nvSpPr>
        <p:spPr>
          <a:xfrm>
            <a:off x="9040380" y="2"/>
            <a:ext cx="3151620" cy="6857999"/>
          </a:xfrm>
          <a:custGeom>
            <a:avLst/>
            <a:gdLst>
              <a:gd name="connsiteX0" fmla="*/ 1064934 w 3151620"/>
              <a:gd name="connsiteY0" fmla="*/ 0 h 6857999"/>
              <a:gd name="connsiteX1" fmla="*/ 3151620 w 3151620"/>
              <a:gd name="connsiteY1" fmla="*/ 0 h 6857999"/>
              <a:gd name="connsiteX2" fmla="*/ 3151620 w 3151620"/>
              <a:gd name="connsiteY2" fmla="*/ 6857999 h 6857999"/>
              <a:gd name="connsiteX3" fmla="*/ 1064934 w 3151620"/>
              <a:gd name="connsiteY3" fmla="*/ 6857999 h 6857999"/>
              <a:gd name="connsiteX4" fmla="*/ 1034228 w 3151620"/>
              <a:gd name="connsiteY4" fmla="*/ 6814818 h 6857999"/>
              <a:gd name="connsiteX5" fmla="*/ 0 w 3151620"/>
              <a:gd name="connsiteY5" fmla="*/ 3428999 h 6857999"/>
              <a:gd name="connsiteX6" fmla="*/ 1034228 w 3151620"/>
              <a:gd name="connsiteY6" fmla="*/ 4318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51620" h="6857999">
                <a:moveTo>
                  <a:pt x="1064934" y="0"/>
                </a:moveTo>
                <a:lnTo>
                  <a:pt x="3151620" y="0"/>
                </a:lnTo>
                <a:lnTo>
                  <a:pt x="3151620" y="6857999"/>
                </a:lnTo>
                <a:lnTo>
                  <a:pt x="1064934" y="6857999"/>
                </a:lnTo>
                <a:lnTo>
                  <a:pt x="1034228" y="6814818"/>
                </a:lnTo>
                <a:cubicBezTo>
                  <a:pt x="381270" y="5848317"/>
                  <a:pt x="0" y="4683183"/>
                  <a:pt x="0" y="3428999"/>
                </a:cubicBezTo>
                <a:cubicBezTo>
                  <a:pt x="0" y="2174816"/>
                  <a:pt x="381270" y="1009682"/>
                  <a:pt x="1034228" y="43180"/>
                </a:cubicBezTo>
                <a:close/>
              </a:path>
            </a:pathLst>
          </a:cu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315FF7AE-C6F3-F084-2CC0-4DE0C9BDD48A}"/>
              </a:ext>
            </a:extLst>
          </p:cNvPr>
          <p:cNvSpPr/>
          <p:nvPr/>
        </p:nvSpPr>
        <p:spPr>
          <a:xfrm>
            <a:off x="10068516" y="2"/>
            <a:ext cx="2123484" cy="6857999"/>
          </a:xfrm>
          <a:custGeom>
            <a:avLst/>
            <a:gdLst>
              <a:gd name="connsiteX0" fmla="*/ 1352374 w 2123484"/>
              <a:gd name="connsiteY0" fmla="*/ 0 h 6857999"/>
              <a:gd name="connsiteX1" fmla="*/ 2123484 w 2123484"/>
              <a:gd name="connsiteY1" fmla="*/ 0 h 6857999"/>
              <a:gd name="connsiteX2" fmla="*/ 2123484 w 2123484"/>
              <a:gd name="connsiteY2" fmla="*/ 6857999 h 6857999"/>
              <a:gd name="connsiteX3" fmla="*/ 1352375 w 2123484"/>
              <a:gd name="connsiteY3" fmla="*/ 6857999 h 6857999"/>
              <a:gd name="connsiteX4" fmla="*/ 1306082 w 2123484"/>
              <a:gd name="connsiteY4" fmla="*/ 6809444 h 6857999"/>
              <a:gd name="connsiteX5" fmla="*/ 0 w 2123484"/>
              <a:gd name="connsiteY5" fmla="*/ 3428999 h 6857999"/>
              <a:gd name="connsiteX6" fmla="*/ 1306083 w 2123484"/>
              <a:gd name="connsiteY6" fmla="*/ 48554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3484" h="6857999">
                <a:moveTo>
                  <a:pt x="1352374" y="0"/>
                </a:moveTo>
                <a:lnTo>
                  <a:pt x="2123484" y="0"/>
                </a:lnTo>
                <a:lnTo>
                  <a:pt x="2123484" y="6857999"/>
                </a:lnTo>
                <a:lnTo>
                  <a:pt x="1352375" y="6857999"/>
                </a:lnTo>
                <a:lnTo>
                  <a:pt x="1306082" y="6809444"/>
                </a:lnTo>
                <a:cubicBezTo>
                  <a:pt x="494591" y="5916607"/>
                  <a:pt x="0" y="4730562"/>
                  <a:pt x="0" y="3428999"/>
                </a:cubicBezTo>
                <a:cubicBezTo>
                  <a:pt x="0" y="2127437"/>
                  <a:pt x="494591" y="941391"/>
                  <a:pt x="1306083" y="48554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8FC4329-0A91-B505-5A3B-1597FB7781D7}"/>
              </a:ext>
            </a:extLst>
          </p:cNvPr>
          <p:cNvSpPr/>
          <p:nvPr/>
        </p:nvSpPr>
        <p:spPr>
          <a:xfrm>
            <a:off x="9147218" y="2379971"/>
            <a:ext cx="2098063" cy="20980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CCDE9F9-ED4A-FB0D-3AF0-15130AFF6428}"/>
              </a:ext>
            </a:extLst>
          </p:cNvPr>
          <p:cNvSpPr/>
          <p:nvPr/>
        </p:nvSpPr>
        <p:spPr>
          <a:xfrm>
            <a:off x="8916087" y="2148840"/>
            <a:ext cx="2560324" cy="25603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5AA013E-4441-CCBA-C1BD-055DAB02B6E5}"/>
              </a:ext>
            </a:extLst>
          </p:cNvPr>
          <p:cNvSpPr txBox="1"/>
          <p:nvPr/>
        </p:nvSpPr>
        <p:spPr>
          <a:xfrm>
            <a:off x="985530" y="1319489"/>
            <a:ext cx="91704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Bölüm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2: Milli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Eğitim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Bakanlığı</a:t>
            </a:r>
            <a:endParaRPr lang="en-US" sz="3200" b="1" dirty="0">
              <a:solidFill>
                <a:schemeClr val="accent1">
                  <a:lumMod val="75000"/>
                </a:schemeClr>
              </a:solidFill>
              <a:latin typeface="Quicksand Light" pitchFamily="2" charset="0"/>
              <a:ea typeface="Inter Medium" panose="020B0602030000000004" pitchFamily="34" charset="0"/>
              <a:cs typeface="Poppins Light" panose="00000400000000000000" pitchFamily="2" charset="0"/>
            </a:endParaRPr>
          </a:p>
        </p:txBody>
      </p:sp>
      <p:pic>
        <p:nvPicPr>
          <p:cNvPr id="14" name="Resim 13" descr="amblem, simge, sembol, logo, daire içeren bir resim&#10;&#10;Açıklama otomatik olarak oluşturuldu">
            <a:extLst>
              <a:ext uri="{FF2B5EF4-FFF2-40B4-BE49-F238E27FC236}">
                <a16:creationId xmlns:a16="http://schemas.microsoft.com/office/drawing/2014/main" id="{D0455A79-9CB5-5475-7A7C-35EEBF25D3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6" y="144144"/>
            <a:ext cx="990974" cy="990974"/>
          </a:xfrm>
          <a:prstGeom prst="rect">
            <a:avLst/>
          </a:prstGeom>
        </p:spPr>
      </p:pic>
      <p:pic>
        <p:nvPicPr>
          <p:cNvPr id="15" name="Resim 14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533E2B63-469A-E3B1-37C7-9057DCE13E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18" name="Resim 17" descr="kırpıntı çizim, çizgi film, Çizgi film, grafik içeren bir resim&#10;&#10;Açıklama otomatik olarak oluşturuldu">
            <a:extLst>
              <a:ext uri="{FF2B5EF4-FFF2-40B4-BE49-F238E27FC236}">
                <a16:creationId xmlns:a16="http://schemas.microsoft.com/office/drawing/2014/main" id="{F6428D3A-D033-4D62-4B9D-914C852A5E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285" y="2382406"/>
            <a:ext cx="2120008" cy="2120008"/>
          </a:xfrm>
          <a:prstGeom prst="rect">
            <a:avLst/>
          </a:prstGeom>
        </p:spPr>
      </p:pic>
      <p:sp>
        <p:nvSpPr>
          <p:cNvPr id="2" name="Rectangle 18">
            <a:extLst>
              <a:ext uri="{FF2B5EF4-FFF2-40B4-BE49-F238E27FC236}">
                <a16:creationId xmlns:a16="http://schemas.microsoft.com/office/drawing/2014/main" id="{BAF2C1FB-1184-E4D0-F80B-F952E59A604D}"/>
              </a:ext>
            </a:extLst>
          </p:cNvPr>
          <p:cNvSpPr/>
          <p:nvPr/>
        </p:nvSpPr>
        <p:spPr>
          <a:xfrm>
            <a:off x="1016487" y="2154868"/>
            <a:ext cx="7792763" cy="3783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en-US" b="1" dirty="0" err="1">
                <a:latin typeface="Quicksand Light" pitchFamily="2" charset="0"/>
                <a:sym typeface="Times New Roman"/>
              </a:rPr>
              <a:t>Diğer</a:t>
            </a:r>
            <a:r>
              <a:rPr lang="en-US" b="1" dirty="0">
                <a:latin typeface="Quicksand Light" pitchFamily="2" charset="0"/>
                <a:sym typeface="Times New Roman"/>
              </a:rPr>
              <a:t> Hak </a:t>
            </a:r>
            <a:r>
              <a:rPr lang="en-US" b="1" dirty="0" err="1">
                <a:latin typeface="Quicksand Light" pitchFamily="2" charset="0"/>
                <a:sym typeface="Times New Roman"/>
              </a:rPr>
              <a:t>ve</a:t>
            </a:r>
            <a:r>
              <a:rPr lang="en-US" b="1" dirty="0">
                <a:latin typeface="Quicksand Light" pitchFamily="2" charset="0"/>
                <a:sym typeface="Times New Roman"/>
              </a:rPr>
              <a:t> </a:t>
            </a:r>
            <a:r>
              <a:rPr lang="en-US" b="1" dirty="0" err="1">
                <a:latin typeface="Quicksand Light" pitchFamily="2" charset="0"/>
                <a:sym typeface="Times New Roman"/>
              </a:rPr>
              <a:t>Düenlemeler</a:t>
            </a:r>
            <a:endParaRPr lang="en-US" b="1" dirty="0">
              <a:latin typeface="Quicksand Light" pitchFamily="2" charset="0"/>
              <a:sym typeface="Times New Roman"/>
            </a:endParaRPr>
          </a:p>
          <a:p>
            <a:pPr marL="2857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Quicksand Light Medium" pitchFamily="2" charset="0"/>
                <a:sym typeface="Times New Roman"/>
              </a:rPr>
              <a:t>Özel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eğitim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ihtiyacı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olan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bireyler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için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kurslar</a:t>
            </a:r>
            <a:r>
              <a:rPr lang="en-US" dirty="0">
                <a:latin typeface="Quicksand Light Medium" pitchFamily="2" charset="0"/>
                <a:sym typeface="Times New Roman"/>
              </a:rPr>
              <a:t>,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kursiyer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sayısına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bakılmaksızın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açılabilir</a:t>
            </a:r>
            <a:r>
              <a:rPr lang="en-US" dirty="0">
                <a:latin typeface="Quicksand Light Medium" pitchFamily="2" charset="0"/>
                <a:sym typeface="Times New Roman"/>
              </a:rPr>
              <a:t>.</a:t>
            </a:r>
          </a:p>
          <a:p>
            <a:pPr marL="2857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err="1">
                <a:latin typeface="Quicksand Light Medium" pitchFamily="2" charset="0"/>
                <a:sym typeface="Times New Roman"/>
              </a:rPr>
              <a:t>Derslikler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ve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atölyeler</a:t>
            </a:r>
            <a:r>
              <a:rPr lang="en-US" dirty="0">
                <a:latin typeface="Quicksand Light Medium" pitchFamily="2" charset="0"/>
                <a:sym typeface="Times New Roman"/>
              </a:rPr>
              <a:t>,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bireylerin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özel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ihtiyaçlarına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göre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düzenlenir</a:t>
            </a:r>
            <a:r>
              <a:rPr lang="en-US" dirty="0">
                <a:latin typeface="Quicksand Light Medium" pitchFamily="2" charset="0"/>
                <a:sym typeface="Times New Roman"/>
              </a:rPr>
              <a:t>.</a:t>
            </a:r>
          </a:p>
          <a:p>
            <a:pPr marL="2857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err="1">
                <a:latin typeface="Quicksand Light Medium" pitchFamily="2" charset="0"/>
                <a:sym typeface="Times New Roman"/>
              </a:rPr>
              <a:t>Kurum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yöneticileri</a:t>
            </a:r>
            <a:r>
              <a:rPr lang="en-US" dirty="0">
                <a:latin typeface="Quicksand Light Medium" pitchFamily="2" charset="0"/>
                <a:sym typeface="Times New Roman"/>
              </a:rPr>
              <a:t>,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dezavantajlı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bireyler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için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gerekli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tedbirleri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alır</a:t>
            </a:r>
            <a:r>
              <a:rPr lang="en-US" dirty="0">
                <a:latin typeface="Quicksand Light Medium" pitchFamily="2" charset="0"/>
                <a:sym typeface="Times New Roman"/>
              </a:rPr>
              <a:t>.</a:t>
            </a:r>
          </a:p>
          <a:p>
            <a:pPr marL="2857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Quicksand Light Medium" pitchFamily="2" charset="0"/>
                <a:sym typeface="Times New Roman"/>
              </a:rPr>
              <a:t>%40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engelli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öğrencilerden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Açık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Öğretim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Okulları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sınav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ücreti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alınmaz</a:t>
            </a:r>
            <a:r>
              <a:rPr lang="en-US" dirty="0">
                <a:latin typeface="Quicksand Light Medium" pitchFamily="2" charset="0"/>
                <a:sym typeface="Times New Roman"/>
              </a:rPr>
              <a:t>.</a:t>
            </a:r>
          </a:p>
          <a:p>
            <a:pPr marL="2857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err="1">
                <a:latin typeface="Quicksand Light Medium" pitchFamily="2" charset="0"/>
                <a:sym typeface="Times New Roman"/>
              </a:rPr>
              <a:t>Görme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engelli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öğrencilere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ders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kitaplarının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sesli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versiyonları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gönderilir</a:t>
            </a:r>
            <a:r>
              <a:rPr lang="en-US" dirty="0">
                <a:latin typeface="Quicksand Light Medium" pitchFamily="2" charset="0"/>
                <a:sym typeface="Times New Roman"/>
              </a:rPr>
              <a:t>.</a:t>
            </a:r>
          </a:p>
          <a:p>
            <a:pPr marL="2857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Quicksand Light Medium" pitchFamily="2" charset="0"/>
                <a:sym typeface="Times New Roman"/>
              </a:rPr>
              <a:t>Özel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eğitim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ihtiyaçlı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bireyler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ücretsiz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taşınır</a:t>
            </a:r>
            <a:r>
              <a:rPr lang="en-US" dirty="0">
                <a:latin typeface="Quicksand Light Medium" pitchFamily="2" charset="0"/>
                <a:sym typeface="Times New Roman"/>
              </a:rPr>
              <a:t>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AE031405-9755-29F2-0370-A4F98C46E0F3}"/>
              </a:ext>
            </a:extLst>
          </p:cNvPr>
          <p:cNvSpPr txBox="1"/>
          <p:nvPr/>
        </p:nvSpPr>
        <p:spPr>
          <a:xfrm>
            <a:off x="2750673" y="6344524"/>
            <a:ext cx="6690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Hukuksal</a:t>
            </a:r>
            <a:r>
              <a:rPr lang="en-US" sz="1800" b="0" i="0" dirty="0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Hak </a:t>
            </a:r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ve</a:t>
            </a:r>
            <a:r>
              <a:rPr lang="en-US" sz="1800" b="0" i="0" dirty="0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</a:t>
            </a:r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Destekler</a:t>
            </a:r>
            <a:endParaRPr lang="en-US" sz="1800" b="0" i="0" dirty="0">
              <a:solidFill>
                <a:schemeClr val="accent1"/>
              </a:solidFill>
              <a:latin typeface="Quicksand Light Medium" pitchFamily="2" charset="0"/>
              <a:ea typeface="Inter Medium" panose="020B0602030000000004" pitchFamily="34" charset="0"/>
              <a:cs typeface="Poppins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68961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09AEB6-BF4B-8C15-B1FB-EC1E0CCBCE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ight Triangle 10">
            <a:extLst>
              <a:ext uri="{FF2B5EF4-FFF2-40B4-BE49-F238E27FC236}">
                <a16:creationId xmlns:a16="http://schemas.microsoft.com/office/drawing/2014/main" id="{B5838998-781E-9977-4CB6-8DC3B086EDB7}"/>
              </a:ext>
            </a:extLst>
          </p:cNvPr>
          <p:cNvSpPr/>
          <p:nvPr/>
        </p:nvSpPr>
        <p:spPr>
          <a:xfrm flipV="1">
            <a:off x="1" y="0"/>
            <a:ext cx="3437034" cy="2247900"/>
          </a:xfrm>
          <a:custGeom>
            <a:avLst/>
            <a:gdLst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228"/>
              <a:gd name="connsiteY0" fmla="*/ 6544124 h 6544124"/>
              <a:gd name="connsiteX1" fmla="*/ 0 w 6544228"/>
              <a:gd name="connsiteY1" fmla="*/ 0 h 6544124"/>
              <a:gd name="connsiteX2" fmla="*/ 6544124 w 6544228"/>
              <a:gd name="connsiteY2" fmla="*/ 6544124 h 6544124"/>
              <a:gd name="connsiteX3" fmla="*/ 0 w 6544228"/>
              <a:gd name="connsiteY3" fmla="*/ 6544124 h 6544124"/>
              <a:gd name="connsiteX0" fmla="*/ 0 w 6544225"/>
              <a:gd name="connsiteY0" fmla="*/ 6544124 h 6544124"/>
              <a:gd name="connsiteX1" fmla="*/ 0 w 6544225"/>
              <a:gd name="connsiteY1" fmla="*/ 0 h 6544124"/>
              <a:gd name="connsiteX2" fmla="*/ 6544124 w 6544225"/>
              <a:gd name="connsiteY2" fmla="*/ 6544124 h 6544124"/>
              <a:gd name="connsiteX3" fmla="*/ 0 w 6544225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44124" h="6544124">
                <a:moveTo>
                  <a:pt x="0" y="6544124"/>
                </a:moveTo>
                <a:lnTo>
                  <a:pt x="0" y="0"/>
                </a:lnTo>
                <a:cubicBezTo>
                  <a:pt x="1557261" y="4750404"/>
                  <a:pt x="5523891" y="2142063"/>
                  <a:pt x="6544124" y="6544124"/>
                </a:cubicBezTo>
                <a:lnTo>
                  <a:pt x="0" y="65441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22300" dir="13200000" sx="80000" sy="80000" algn="b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9A72EA-DEC5-D8BA-EF2E-D171DC76532B}"/>
              </a:ext>
            </a:extLst>
          </p:cNvPr>
          <p:cNvSpPr txBox="1"/>
          <p:nvPr/>
        </p:nvSpPr>
        <p:spPr>
          <a:xfrm>
            <a:off x="958428" y="6330675"/>
            <a:ext cx="26058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86D72281-07A2-7449-86E8-662EE8A6A54E}" type="slidenum">
              <a:rPr lang="en-US" sz="1600" b="0" spc="0" smtClean="0">
                <a:solidFill>
                  <a:schemeClr val="accent1"/>
                </a:solidFill>
                <a:latin typeface="+mj-lt"/>
              </a:rPr>
              <a:t>13</a:t>
            </a:fld>
            <a:endParaRPr lang="en-US" sz="1600" b="0" spc="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AD73733-1D11-49C7-278F-8FC7510E1FAD}"/>
              </a:ext>
            </a:extLst>
          </p:cNvPr>
          <p:cNvCxnSpPr>
            <a:cxnSpLocks/>
          </p:cNvCxnSpPr>
          <p:nvPr/>
        </p:nvCxnSpPr>
        <p:spPr>
          <a:xfrm>
            <a:off x="1055688" y="6308725"/>
            <a:ext cx="1008062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0E4D0CE2-7096-D666-6FED-DED4B3E3F6E4}"/>
              </a:ext>
            </a:extLst>
          </p:cNvPr>
          <p:cNvSpPr/>
          <p:nvPr/>
        </p:nvSpPr>
        <p:spPr>
          <a:xfrm>
            <a:off x="7605780" y="2"/>
            <a:ext cx="4586220" cy="6857998"/>
          </a:xfrm>
          <a:custGeom>
            <a:avLst/>
            <a:gdLst>
              <a:gd name="connsiteX0" fmla="*/ 852362 w 4586220"/>
              <a:gd name="connsiteY0" fmla="*/ 0 h 6857998"/>
              <a:gd name="connsiteX1" fmla="*/ 4586220 w 4586220"/>
              <a:gd name="connsiteY1" fmla="*/ 0 h 6857998"/>
              <a:gd name="connsiteX2" fmla="*/ 4586220 w 4586220"/>
              <a:gd name="connsiteY2" fmla="*/ 6857998 h 6857998"/>
              <a:gd name="connsiteX3" fmla="*/ 852362 w 4586220"/>
              <a:gd name="connsiteY3" fmla="*/ 6857998 h 6857998"/>
              <a:gd name="connsiteX4" fmla="*/ 722086 w 4586220"/>
              <a:gd name="connsiteY4" fmla="*/ 6603638 h 6857998"/>
              <a:gd name="connsiteX5" fmla="*/ 0 w 4586220"/>
              <a:gd name="connsiteY5" fmla="*/ 3428999 h 6857998"/>
              <a:gd name="connsiteX6" fmla="*/ 722085 w 4586220"/>
              <a:gd name="connsiteY6" fmla="*/ 254361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86220" h="6857998">
                <a:moveTo>
                  <a:pt x="852362" y="0"/>
                </a:moveTo>
                <a:lnTo>
                  <a:pt x="4586220" y="0"/>
                </a:lnTo>
                <a:lnTo>
                  <a:pt x="4586220" y="6857998"/>
                </a:lnTo>
                <a:lnTo>
                  <a:pt x="852362" y="6857998"/>
                </a:lnTo>
                <a:lnTo>
                  <a:pt x="722086" y="6603638"/>
                </a:lnTo>
                <a:cubicBezTo>
                  <a:pt x="259329" y="5643262"/>
                  <a:pt x="0" y="4566415"/>
                  <a:pt x="0" y="3428999"/>
                </a:cubicBezTo>
                <a:cubicBezTo>
                  <a:pt x="0" y="2291583"/>
                  <a:pt x="259329" y="1214737"/>
                  <a:pt x="722085" y="254361"/>
                </a:cubicBezTo>
                <a:close/>
              </a:path>
            </a:pathLst>
          </a:custGeom>
          <a:solidFill>
            <a:schemeClr val="accent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D2071FB7-F2DC-2D09-EBED-8DC107B11669}"/>
              </a:ext>
            </a:extLst>
          </p:cNvPr>
          <p:cNvSpPr/>
          <p:nvPr/>
        </p:nvSpPr>
        <p:spPr>
          <a:xfrm>
            <a:off x="9040380" y="2"/>
            <a:ext cx="3151620" cy="6857999"/>
          </a:xfrm>
          <a:custGeom>
            <a:avLst/>
            <a:gdLst>
              <a:gd name="connsiteX0" fmla="*/ 1064934 w 3151620"/>
              <a:gd name="connsiteY0" fmla="*/ 0 h 6857999"/>
              <a:gd name="connsiteX1" fmla="*/ 3151620 w 3151620"/>
              <a:gd name="connsiteY1" fmla="*/ 0 h 6857999"/>
              <a:gd name="connsiteX2" fmla="*/ 3151620 w 3151620"/>
              <a:gd name="connsiteY2" fmla="*/ 6857999 h 6857999"/>
              <a:gd name="connsiteX3" fmla="*/ 1064934 w 3151620"/>
              <a:gd name="connsiteY3" fmla="*/ 6857999 h 6857999"/>
              <a:gd name="connsiteX4" fmla="*/ 1034228 w 3151620"/>
              <a:gd name="connsiteY4" fmla="*/ 6814818 h 6857999"/>
              <a:gd name="connsiteX5" fmla="*/ 0 w 3151620"/>
              <a:gd name="connsiteY5" fmla="*/ 3428999 h 6857999"/>
              <a:gd name="connsiteX6" fmla="*/ 1034228 w 3151620"/>
              <a:gd name="connsiteY6" fmla="*/ 4318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51620" h="6857999">
                <a:moveTo>
                  <a:pt x="1064934" y="0"/>
                </a:moveTo>
                <a:lnTo>
                  <a:pt x="3151620" y="0"/>
                </a:lnTo>
                <a:lnTo>
                  <a:pt x="3151620" y="6857999"/>
                </a:lnTo>
                <a:lnTo>
                  <a:pt x="1064934" y="6857999"/>
                </a:lnTo>
                <a:lnTo>
                  <a:pt x="1034228" y="6814818"/>
                </a:lnTo>
                <a:cubicBezTo>
                  <a:pt x="381270" y="5848317"/>
                  <a:pt x="0" y="4683183"/>
                  <a:pt x="0" y="3428999"/>
                </a:cubicBezTo>
                <a:cubicBezTo>
                  <a:pt x="0" y="2174816"/>
                  <a:pt x="381270" y="1009682"/>
                  <a:pt x="1034228" y="43180"/>
                </a:cubicBezTo>
                <a:close/>
              </a:path>
            </a:pathLst>
          </a:cu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65F2F73-79D5-0089-B370-9910BCECE073}"/>
              </a:ext>
            </a:extLst>
          </p:cNvPr>
          <p:cNvSpPr/>
          <p:nvPr/>
        </p:nvSpPr>
        <p:spPr>
          <a:xfrm>
            <a:off x="10068516" y="2"/>
            <a:ext cx="2123484" cy="6857999"/>
          </a:xfrm>
          <a:custGeom>
            <a:avLst/>
            <a:gdLst>
              <a:gd name="connsiteX0" fmla="*/ 1352374 w 2123484"/>
              <a:gd name="connsiteY0" fmla="*/ 0 h 6857999"/>
              <a:gd name="connsiteX1" fmla="*/ 2123484 w 2123484"/>
              <a:gd name="connsiteY1" fmla="*/ 0 h 6857999"/>
              <a:gd name="connsiteX2" fmla="*/ 2123484 w 2123484"/>
              <a:gd name="connsiteY2" fmla="*/ 6857999 h 6857999"/>
              <a:gd name="connsiteX3" fmla="*/ 1352375 w 2123484"/>
              <a:gd name="connsiteY3" fmla="*/ 6857999 h 6857999"/>
              <a:gd name="connsiteX4" fmla="*/ 1306082 w 2123484"/>
              <a:gd name="connsiteY4" fmla="*/ 6809444 h 6857999"/>
              <a:gd name="connsiteX5" fmla="*/ 0 w 2123484"/>
              <a:gd name="connsiteY5" fmla="*/ 3428999 h 6857999"/>
              <a:gd name="connsiteX6" fmla="*/ 1306083 w 2123484"/>
              <a:gd name="connsiteY6" fmla="*/ 48554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3484" h="6857999">
                <a:moveTo>
                  <a:pt x="1352374" y="0"/>
                </a:moveTo>
                <a:lnTo>
                  <a:pt x="2123484" y="0"/>
                </a:lnTo>
                <a:lnTo>
                  <a:pt x="2123484" y="6857999"/>
                </a:lnTo>
                <a:lnTo>
                  <a:pt x="1352375" y="6857999"/>
                </a:lnTo>
                <a:lnTo>
                  <a:pt x="1306082" y="6809444"/>
                </a:lnTo>
                <a:cubicBezTo>
                  <a:pt x="494591" y="5916607"/>
                  <a:pt x="0" y="4730562"/>
                  <a:pt x="0" y="3428999"/>
                </a:cubicBezTo>
                <a:cubicBezTo>
                  <a:pt x="0" y="2127437"/>
                  <a:pt x="494591" y="941391"/>
                  <a:pt x="1306083" y="48554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812B881-F851-E30D-C004-B478C5FBD0A4}"/>
              </a:ext>
            </a:extLst>
          </p:cNvPr>
          <p:cNvSpPr/>
          <p:nvPr/>
        </p:nvSpPr>
        <p:spPr>
          <a:xfrm>
            <a:off x="9147218" y="2379971"/>
            <a:ext cx="2098063" cy="20980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6ABCCDB-76EA-62E8-6512-1BD619BD60B7}"/>
              </a:ext>
            </a:extLst>
          </p:cNvPr>
          <p:cNvSpPr/>
          <p:nvPr/>
        </p:nvSpPr>
        <p:spPr>
          <a:xfrm>
            <a:off x="8916087" y="2148840"/>
            <a:ext cx="2560324" cy="25603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96B239A-AA12-257E-F457-D93005A435AD}"/>
              </a:ext>
            </a:extLst>
          </p:cNvPr>
          <p:cNvSpPr txBox="1"/>
          <p:nvPr/>
        </p:nvSpPr>
        <p:spPr>
          <a:xfrm>
            <a:off x="985530" y="1319489"/>
            <a:ext cx="91704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Bölüm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3: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Aile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Ve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Sosyal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Hizmetler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Bakanlığı</a:t>
            </a:r>
            <a:endParaRPr lang="en-US" sz="3200" b="1" dirty="0">
              <a:solidFill>
                <a:schemeClr val="accent1">
                  <a:lumMod val="75000"/>
                </a:schemeClr>
              </a:solidFill>
              <a:latin typeface="Quicksand Light" pitchFamily="2" charset="0"/>
              <a:ea typeface="Inter Medium" panose="020B0602030000000004" pitchFamily="34" charset="0"/>
              <a:cs typeface="Poppins Light" panose="00000400000000000000" pitchFamily="2" charset="0"/>
            </a:endParaRPr>
          </a:p>
        </p:txBody>
      </p:sp>
      <p:pic>
        <p:nvPicPr>
          <p:cNvPr id="14" name="Resim 13" descr="amblem, simge, sembol, logo, daire içeren bir resim&#10;&#10;Açıklama otomatik olarak oluşturuldu">
            <a:extLst>
              <a:ext uri="{FF2B5EF4-FFF2-40B4-BE49-F238E27FC236}">
                <a16:creationId xmlns:a16="http://schemas.microsoft.com/office/drawing/2014/main" id="{1F43A168-F6E4-D19E-3632-8E79FB8D30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6" y="144144"/>
            <a:ext cx="990974" cy="990974"/>
          </a:xfrm>
          <a:prstGeom prst="rect">
            <a:avLst/>
          </a:prstGeom>
        </p:spPr>
      </p:pic>
      <p:pic>
        <p:nvPicPr>
          <p:cNvPr id="15" name="Resim 14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AC90D49C-36ED-C312-52F8-3C9280E58B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18" name="Resim 17" descr="kırpıntı çizim, çizgi film, Çizgi film, grafik içeren bir resim&#10;&#10;Açıklama otomatik olarak oluşturuldu">
            <a:extLst>
              <a:ext uri="{FF2B5EF4-FFF2-40B4-BE49-F238E27FC236}">
                <a16:creationId xmlns:a16="http://schemas.microsoft.com/office/drawing/2014/main" id="{72AE1BB3-508A-9C70-3DBE-5D00BA3BDB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285" y="2382406"/>
            <a:ext cx="2120008" cy="2120008"/>
          </a:xfrm>
          <a:prstGeom prst="rect">
            <a:avLst/>
          </a:prstGeom>
        </p:spPr>
      </p:pic>
      <p:sp>
        <p:nvSpPr>
          <p:cNvPr id="2" name="Rectangle 18">
            <a:extLst>
              <a:ext uri="{FF2B5EF4-FFF2-40B4-BE49-F238E27FC236}">
                <a16:creationId xmlns:a16="http://schemas.microsoft.com/office/drawing/2014/main" id="{6FB42D38-5AF9-15EA-D21B-B24270BBFE3B}"/>
              </a:ext>
            </a:extLst>
          </p:cNvPr>
          <p:cNvSpPr/>
          <p:nvPr/>
        </p:nvSpPr>
        <p:spPr>
          <a:xfrm>
            <a:off x="1016487" y="2154868"/>
            <a:ext cx="7792763" cy="2952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en-US" b="1" dirty="0" err="1">
                <a:latin typeface="Quicksand Light" pitchFamily="2" charset="0"/>
                <a:sym typeface="Times New Roman"/>
              </a:rPr>
              <a:t>Engelli</a:t>
            </a:r>
            <a:r>
              <a:rPr lang="en-US" b="1" dirty="0">
                <a:latin typeface="Quicksand Light" pitchFamily="2" charset="0"/>
                <a:sym typeface="Times New Roman"/>
              </a:rPr>
              <a:t> </a:t>
            </a:r>
            <a:r>
              <a:rPr lang="en-US" b="1" dirty="0" err="1">
                <a:latin typeface="Quicksand Light" pitchFamily="2" charset="0"/>
                <a:sym typeface="Times New Roman"/>
              </a:rPr>
              <a:t>Aylığı</a:t>
            </a:r>
            <a:endParaRPr lang="en-US" b="1" dirty="0">
              <a:latin typeface="Quicksand Light" pitchFamily="2" charset="0"/>
              <a:sym typeface="Times New Roman"/>
            </a:endParaRPr>
          </a:p>
          <a:p>
            <a:pPr marL="0" lvl="1">
              <a:lnSpc>
                <a:spcPct val="150000"/>
              </a:lnSpc>
            </a:pPr>
            <a:r>
              <a:rPr lang="en-US" dirty="0" err="1">
                <a:latin typeface="Quicksand Light Medium" pitchFamily="2" charset="0"/>
                <a:sym typeface="Times New Roman"/>
              </a:rPr>
              <a:t>Engelli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aylığı</a:t>
            </a:r>
            <a:r>
              <a:rPr lang="en-US" dirty="0">
                <a:latin typeface="Quicksand Light Medium" pitchFamily="2" charset="0"/>
                <a:sym typeface="Times New Roman"/>
              </a:rPr>
              <a:t>,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sosyal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güvenlik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sistemine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bağlı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olmayan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ve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muhtaçlık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durumu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tespit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edilen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engelli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bireylere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verilir</a:t>
            </a:r>
            <a:r>
              <a:rPr lang="en-US" dirty="0">
                <a:latin typeface="Quicksand Light Medium" pitchFamily="2" charset="0"/>
                <a:sym typeface="Times New Roman"/>
              </a:rPr>
              <a:t>.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Aylık</a:t>
            </a:r>
            <a:r>
              <a:rPr lang="en-US" dirty="0">
                <a:latin typeface="Quicksand Light Medium" pitchFamily="2" charset="0"/>
                <a:sym typeface="Times New Roman"/>
              </a:rPr>
              <a:t>,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hane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gelirinin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asgari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ücretin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üçte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birini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aşmaması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koşuluyla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sağlanır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ve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başvuran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kişinin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engel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oranı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belirli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kriterlere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göre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değerlendirilir</a:t>
            </a:r>
            <a:r>
              <a:rPr lang="en-US" dirty="0">
                <a:latin typeface="Quicksand Light Medium" pitchFamily="2" charset="0"/>
                <a:sym typeface="Times New Roman"/>
              </a:rPr>
              <a:t>. 18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yaşından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küçük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engelliler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için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özel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gereksinim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durumu</a:t>
            </a:r>
            <a:r>
              <a:rPr lang="en-US" dirty="0">
                <a:latin typeface="Quicksand Light Medium" pitchFamily="2" charset="0"/>
                <a:sym typeface="Times New Roman"/>
              </a:rPr>
              <a:t>, 18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yaş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ve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üstü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için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ise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az</a:t>
            </a:r>
            <a:r>
              <a:rPr lang="en-US" dirty="0">
                <a:latin typeface="Quicksand Light Medium" pitchFamily="2" charset="0"/>
                <a:sym typeface="Times New Roman"/>
              </a:rPr>
              <a:t> %40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engel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oranı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aranır</a:t>
            </a:r>
            <a:r>
              <a:rPr lang="en-US" dirty="0">
                <a:latin typeface="Quicksand Light Medium" pitchFamily="2" charset="0"/>
                <a:sym typeface="Times New Roman"/>
              </a:rPr>
              <a:t>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927F838A-964A-E775-6D08-18C89DC22BB4}"/>
              </a:ext>
            </a:extLst>
          </p:cNvPr>
          <p:cNvSpPr txBox="1"/>
          <p:nvPr/>
        </p:nvSpPr>
        <p:spPr>
          <a:xfrm>
            <a:off x="2750673" y="6344524"/>
            <a:ext cx="6690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Hukuksal</a:t>
            </a:r>
            <a:r>
              <a:rPr lang="en-US" sz="1800" b="0" i="0" dirty="0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Hak </a:t>
            </a:r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ve</a:t>
            </a:r>
            <a:r>
              <a:rPr lang="en-US" sz="1800" b="0" i="0" dirty="0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</a:t>
            </a:r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Destekler</a:t>
            </a:r>
            <a:endParaRPr lang="en-US" sz="1800" b="0" i="0" dirty="0">
              <a:solidFill>
                <a:schemeClr val="accent1"/>
              </a:solidFill>
              <a:latin typeface="Quicksand Light Medium" pitchFamily="2" charset="0"/>
              <a:ea typeface="Inter Medium" panose="020B0602030000000004" pitchFamily="34" charset="0"/>
              <a:cs typeface="Poppins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86292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CF186B-D4FB-263C-3669-832259E71C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ight Triangle 10">
            <a:extLst>
              <a:ext uri="{FF2B5EF4-FFF2-40B4-BE49-F238E27FC236}">
                <a16:creationId xmlns:a16="http://schemas.microsoft.com/office/drawing/2014/main" id="{A9AF30B7-9DD0-DD03-3BB2-9CBD371A7B40}"/>
              </a:ext>
            </a:extLst>
          </p:cNvPr>
          <p:cNvSpPr/>
          <p:nvPr/>
        </p:nvSpPr>
        <p:spPr>
          <a:xfrm flipV="1">
            <a:off x="1" y="0"/>
            <a:ext cx="3437034" cy="2247900"/>
          </a:xfrm>
          <a:custGeom>
            <a:avLst/>
            <a:gdLst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228"/>
              <a:gd name="connsiteY0" fmla="*/ 6544124 h 6544124"/>
              <a:gd name="connsiteX1" fmla="*/ 0 w 6544228"/>
              <a:gd name="connsiteY1" fmla="*/ 0 h 6544124"/>
              <a:gd name="connsiteX2" fmla="*/ 6544124 w 6544228"/>
              <a:gd name="connsiteY2" fmla="*/ 6544124 h 6544124"/>
              <a:gd name="connsiteX3" fmla="*/ 0 w 6544228"/>
              <a:gd name="connsiteY3" fmla="*/ 6544124 h 6544124"/>
              <a:gd name="connsiteX0" fmla="*/ 0 w 6544225"/>
              <a:gd name="connsiteY0" fmla="*/ 6544124 h 6544124"/>
              <a:gd name="connsiteX1" fmla="*/ 0 w 6544225"/>
              <a:gd name="connsiteY1" fmla="*/ 0 h 6544124"/>
              <a:gd name="connsiteX2" fmla="*/ 6544124 w 6544225"/>
              <a:gd name="connsiteY2" fmla="*/ 6544124 h 6544124"/>
              <a:gd name="connsiteX3" fmla="*/ 0 w 6544225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44124" h="6544124">
                <a:moveTo>
                  <a:pt x="0" y="6544124"/>
                </a:moveTo>
                <a:lnTo>
                  <a:pt x="0" y="0"/>
                </a:lnTo>
                <a:cubicBezTo>
                  <a:pt x="1557261" y="4750404"/>
                  <a:pt x="5523891" y="2142063"/>
                  <a:pt x="6544124" y="6544124"/>
                </a:cubicBezTo>
                <a:lnTo>
                  <a:pt x="0" y="65441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22300" dir="13200000" sx="80000" sy="80000" algn="b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1C4B8B-C6B8-77D3-5F8F-2036C9272AEF}"/>
              </a:ext>
            </a:extLst>
          </p:cNvPr>
          <p:cNvSpPr txBox="1"/>
          <p:nvPr/>
        </p:nvSpPr>
        <p:spPr>
          <a:xfrm>
            <a:off x="958428" y="6330675"/>
            <a:ext cx="26058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86D72281-07A2-7449-86E8-662EE8A6A54E}" type="slidenum">
              <a:rPr lang="en-US" sz="1600" b="0" spc="0" smtClean="0">
                <a:solidFill>
                  <a:schemeClr val="accent1"/>
                </a:solidFill>
                <a:latin typeface="+mj-lt"/>
              </a:rPr>
              <a:t>14</a:t>
            </a:fld>
            <a:endParaRPr lang="en-US" sz="1600" b="0" spc="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9A07DDF-4CBC-784A-F72B-D30B5F3FED57}"/>
              </a:ext>
            </a:extLst>
          </p:cNvPr>
          <p:cNvCxnSpPr>
            <a:cxnSpLocks/>
          </p:cNvCxnSpPr>
          <p:nvPr/>
        </p:nvCxnSpPr>
        <p:spPr>
          <a:xfrm>
            <a:off x="1055688" y="6308725"/>
            <a:ext cx="1008062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1EE112B7-0D18-BA8C-6C87-8ACA381BDAD5}"/>
              </a:ext>
            </a:extLst>
          </p:cNvPr>
          <p:cNvSpPr/>
          <p:nvPr/>
        </p:nvSpPr>
        <p:spPr>
          <a:xfrm>
            <a:off x="7605780" y="2"/>
            <a:ext cx="4586220" cy="6857998"/>
          </a:xfrm>
          <a:custGeom>
            <a:avLst/>
            <a:gdLst>
              <a:gd name="connsiteX0" fmla="*/ 852362 w 4586220"/>
              <a:gd name="connsiteY0" fmla="*/ 0 h 6857998"/>
              <a:gd name="connsiteX1" fmla="*/ 4586220 w 4586220"/>
              <a:gd name="connsiteY1" fmla="*/ 0 h 6857998"/>
              <a:gd name="connsiteX2" fmla="*/ 4586220 w 4586220"/>
              <a:gd name="connsiteY2" fmla="*/ 6857998 h 6857998"/>
              <a:gd name="connsiteX3" fmla="*/ 852362 w 4586220"/>
              <a:gd name="connsiteY3" fmla="*/ 6857998 h 6857998"/>
              <a:gd name="connsiteX4" fmla="*/ 722086 w 4586220"/>
              <a:gd name="connsiteY4" fmla="*/ 6603638 h 6857998"/>
              <a:gd name="connsiteX5" fmla="*/ 0 w 4586220"/>
              <a:gd name="connsiteY5" fmla="*/ 3428999 h 6857998"/>
              <a:gd name="connsiteX6" fmla="*/ 722085 w 4586220"/>
              <a:gd name="connsiteY6" fmla="*/ 254361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86220" h="6857998">
                <a:moveTo>
                  <a:pt x="852362" y="0"/>
                </a:moveTo>
                <a:lnTo>
                  <a:pt x="4586220" y="0"/>
                </a:lnTo>
                <a:lnTo>
                  <a:pt x="4586220" y="6857998"/>
                </a:lnTo>
                <a:lnTo>
                  <a:pt x="852362" y="6857998"/>
                </a:lnTo>
                <a:lnTo>
                  <a:pt x="722086" y="6603638"/>
                </a:lnTo>
                <a:cubicBezTo>
                  <a:pt x="259329" y="5643262"/>
                  <a:pt x="0" y="4566415"/>
                  <a:pt x="0" y="3428999"/>
                </a:cubicBezTo>
                <a:cubicBezTo>
                  <a:pt x="0" y="2291583"/>
                  <a:pt x="259329" y="1214737"/>
                  <a:pt x="722085" y="254361"/>
                </a:cubicBezTo>
                <a:close/>
              </a:path>
            </a:pathLst>
          </a:custGeom>
          <a:solidFill>
            <a:schemeClr val="accent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9573DB1A-8DAA-7788-7CD9-47163B01CE12}"/>
              </a:ext>
            </a:extLst>
          </p:cNvPr>
          <p:cNvSpPr/>
          <p:nvPr/>
        </p:nvSpPr>
        <p:spPr>
          <a:xfrm>
            <a:off x="9040380" y="2"/>
            <a:ext cx="3151620" cy="6857999"/>
          </a:xfrm>
          <a:custGeom>
            <a:avLst/>
            <a:gdLst>
              <a:gd name="connsiteX0" fmla="*/ 1064934 w 3151620"/>
              <a:gd name="connsiteY0" fmla="*/ 0 h 6857999"/>
              <a:gd name="connsiteX1" fmla="*/ 3151620 w 3151620"/>
              <a:gd name="connsiteY1" fmla="*/ 0 h 6857999"/>
              <a:gd name="connsiteX2" fmla="*/ 3151620 w 3151620"/>
              <a:gd name="connsiteY2" fmla="*/ 6857999 h 6857999"/>
              <a:gd name="connsiteX3" fmla="*/ 1064934 w 3151620"/>
              <a:gd name="connsiteY3" fmla="*/ 6857999 h 6857999"/>
              <a:gd name="connsiteX4" fmla="*/ 1034228 w 3151620"/>
              <a:gd name="connsiteY4" fmla="*/ 6814818 h 6857999"/>
              <a:gd name="connsiteX5" fmla="*/ 0 w 3151620"/>
              <a:gd name="connsiteY5" fmla="*/ 3428999 h 6857999"/>
              <a:gd name="connsiteX6" fmla="*/ 1034228 w 3151620"/>
              <a:gd name="connsiteY6" fmla="*/ 4318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51620" h="6857999">
                <a:moveTo>
                  <a:pt x="1064934" y="0"/>
                </a:moveTo>
                <a:lnTo>
                  <a:pt x="3151620" y="0"/>
                </a:lnTo>
                <a:lnTo>
                  <a:pt x="3151620" y="6857999"/>
                </a:lnTo>
                <a:lnTo>
                  <a:pt x="1064934" y="6857999"/>
                </a:lnTo>
                <a:lnTo>
                  <a:pt x="1034228" y="6814818"/>
                </a:lnTo>
                <a:cubicBezTo>
                  <a:pt x="381270" y="5848317"/>
                  <a:pt x="0" y="4683183"/>
                  <a:pt x="0" y="3428999"/>
                </a:cubicBezTo>
                <a:cubicBezTo>
                  <a:pt x="0" y="2174816"/>
                  <a:pt x="381270" y="1009682"/>
                  <a:pt x="1034228" y="43180"/>
                </a:cubicBezTo>
                <a:close/>
              </a:path>
            </a:pathLst>
          </a:cu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928F554A-AD90-E8E6-1323-FA1D0DD4E958}"/>
              </a:ext>
            </a:extLst>
          </p:cNvPr>
          <p:cNvSpPr/>
          <p:nvPr/>
        </p:nvSpPr>
        <p:spPr>
          <a:xfrm>
            <a:off x="10068516" y="2"/>
            <a:ext cx="2123484" cy="6857999"/>
          </a:xfrm>
          <a:custGeom>
            <a:avLst/>
            <a:gdLst>
              <a:gd name="connsiteX0" fmla="*/ 1352374 w 2123484"/>
              <a:gd name="connsiteY0" fmla="*/ 0 h 6857999"/>
              <a:gd name="connsiteX1" fmla="*/ 2123484 w 2123484"/>
              <a:gd name="connsiteY1" fmla="*/ 0 h 6857999"/>
              <a:gd name="connsiteX2" fmla="*/ 2123484 w 2123484"/>
              <a:gd name="connsiteY2" fmla="*/ 6857999 h 6857999"/>
              <a:gd name="connsiteX3" fmla="*/ 1352375 w 2123484"/>
              <a:gd name="connsiteY3" fmla="*/ 6857999 h 6857999"/>
              <a:gd name="connsiteX4" fmla="*/ 1306082 w 2123484"/>
              <a:gd name="connsiteY4" fmla="*/ 6809444 h 6857999"/>
              <a:gd name="connsiteX5" fmla="*/ 0 w 2123484"/>
              <a:gd name="connsiteY5" fmla="*/ 3428999 h 6857999"/>
              <a:gd name="connsiteX6" fmla="*/ 1306083 w 2123484"/>
              <a:gd name="connsiteY6" fmla="*/ 48554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3484" h="6857999">
                <a:moveTo>
                  <a:pt x="1352374" y="0"/>
                </a:moveTo>
                <a:lnTo>
                  <a:pt x="2123484" y="0"/>
                </a:lnTo>
                <a:lnTo>
                  <a:pt x="2123484" y="6857999"/>
                </a:lnTo>
                <a:lnTo>
                  <a:pt x="1352375" y="6857999"/>
                </a:lnTo>
                <a:lnTo>
                  <a:pt x="1306082" y="6809444"/>
                </a:lnTo>
                <a:cubicBezTo>
                  <a:pt x="494591" y="5916607"/>
                  <a:pt x="0" y="4730562"/>
                  <a:pt x="0" y="3428999"/>
                </a:cubicBezTo>
                <a:cubicBezTo>
                  <a:pt x="0" y="2127437"/>
                  <a:pt x="494591" y="941391"/>
                  <a:pt x="1306083" y="48554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FA2EB2C-2AAA-E5DA-7B94-5AC55DC44817}"/>
              </a:ext>
            </a:extLst>
          </p:cNvPr>
          <p:cNvSpPr/>
          <p:nvPr/>
        </p:nvSpPr>
        <p:spPr>
          <a:xfrm>
            <a:off x="9147218" y="2379971"/>
            <a:ext cx="2098063" cy="20980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72374C0-9847-7205-EDB1-C7A67FB730B3}"/>
              </a:ext>
            </a:extLst>
          </p:cNvPr>
          <p:cNvSpPr/>
          <p:nvPr/>
        </p:nvSpPr>
        <p:spPr>
          <a:xfrm>
            <a:off x="8916087" y="2148840"/>
            <a:ext cx="2560324" cy="25603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A0F7087-A22C-2585-AAA0-687C219F3931}"/>
              </a:ext>
            </a:extLst>
          </p:cNvPr>
          <p:cNvSpPr txBox="1"/>
          <p:nvPr/>
        </p:nvSpPr>
        <p:spPr>
          <a:xfrm>
            <a:off x="985530" y="1319489"/>
            <a:ext cx="91704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Bölüm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3: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Aile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Ve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Sosyal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Hizmetler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Bakanlığı</a:t>
            </a:r>
            <a:endParaRPr lang="en-US" sz="3200" b="1" dirty="0">
              <a:solidFill>
                <a:schemeClr val="accent1">
                  <a:lumMod val="75000"/>
                </a:schemeClr>
              </a:solidFill>
              <a:latin typeface="Quicksand Light" pitchFamily="2" charset="0"/>
              <a:ea typeface="Inter Medium" panose="020B0602030000000004" pitchFamily="34" charset="0"/>
              <a:cs typeface="Poppins Light" panose="00000400000000000000" pitchFamily="2" charset="0"/>
            </a:endParaRPr>
          </a:p>
        </p:txBody>
      </p:sp>
      <p:pic>
        <p:nvPicPr>
          <p:cNvPr id="14" name="Resim 13" descr="amblem, simge, sembol, logo, daire içeren bir resim&#10;&#10;Açıklama otomatik olarak oluşturuldu">
            <a:extLst>
              <a:ext uri="{FF2B5EF4-FFF2-40B4-BE49-F238E27FC236}">
                <a16:creationId xmlns:a16="http://schemas.microsoft.com/office/drawing/2014/main" id="{EBEF2A12-167E-E2D5-BB6F-442EAFE466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6" y="144144"/>
            <a:ext cx="990974" cy="990974"/>
          </a:xfrm>
          <a:prstGeom prst="rect">
            <a:avLst/>
          </a:prstGeom>
        </p:spPr>
      </p:pic>
      <p:pic>
        <p:nvPicPr>
          <p:cNvPr id="15" name="Resim 14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E1175BA8-254B-E845-D486-7E402D8CE7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18" name="Resim 17" descr="kırpıntı çizim, çizgi film, Çizgi film, grafik içeren bir resim&#10;&#10;Açıklama otomatik olarak oluşturuldu">
            <a:extLst>
              <a:ext uri="{FF2B5EF4-FFF2-40B4-BE49-F238E27FC236}">
                <a16:creationId xmlns:a16="http://schemas.microsoft.com/office/drawing/2014/main" id="{5EC33F3E-8B1E-C72D-E0F5-24E7D413BB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285" y="2382406"/>
            <a:ext cx="2120008" cy="2120008"/>
          </a:xfrm>
          <a:prstGeom prst="rect">
            <a:avLst/>
          </a:prstGeom>
        </p:spPr>
      </p:pic>
      <p:sp>
        <p:nvSpPr>
          <p:cNvPr id="2" name="Rectangle 18">
            <a:extLst>
              <a:ext uri="{FF2B5EF4-FFF2-40B4-BE49-F238E27FC236}">
                <a16:creationId xmlns:a16="http://schemas.microsoft.com/office/drawing/2014/main" id="{9ABF232B-5E4C-B1F3-0A83-93941D47F582}"/>
              </a:ext>
            </a:extLst>
          </p:cNvPr>
          <p:cNvSpPr/>
          <p:nvPr/>
        </p:nvSpPr>
        <p:spPr>
          <a:xfrm>
            <a:off x="1016487" y="2070644"/>
            <a:ext cx="7792763" cy="4198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en-US" b="1" dirty="0" err="1">
                <a:latin typeface="Quicksand Light" pitchFamily="2" charset="0"/>
                <a:sym typeface="Times New Roman"/>
              </a:rPr>
              <a:t>Elektrik</a:t>
            </a:r>
            <a:r>
              <a:rPr lang="en-US" b="1" dirty="0">
                <a:latin typeface="Quicksand Light" pitchFamily="2" charset="0"/>
                <a:sym typeface="Times New Roman"/>
              </a:rPr>
              <a:t> </a:t>
            </a:r>
            <a:r>
              <a:rPr lang="en-US" b="1" dirty="0" err="1">
                <a:latin typeface="Quicksand Light" pitchFamily="2" charset="0"/>
                <a:sym typeface="Times New Roman"/>
              </a:rPr>
              <a:t>Yardımı</a:t>
            </a:r>
            <a:endParaRPr lang="en-US" b="1" dirty="0">
              <a:latin typeface="Quicksand Light" pitchFamily="2" charset="0"/>
              <a:sym typeface="Times New Roman"/>
            </a:endParaRPr>
          </a:p>
          <a:p>
            <a:pPr marL="0" lvl="1">
              <a:lnSpc>
                <a:spcPct val="150000"/>
              </a:lnSpc>
            </a:pPr>
            <a:r>
              <a:rPr lang="en-US" dirty="0" err="1">
                <a:latin typeface="Quicksand Light Medium" pitchFamily="2" charset="0"/>
                <a:sym typeface="Times New Roman"/>
              </a:rPr>
              <a:t>Elektrik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yardımı</a:t>
            </a:r>
            <a:r>
              <a:rPr lang="en-US" dirty="0">
                <a:latin typeface="Quicksand Light Medium" pitchFamily="2" charset="0"/>
                <a:sym typeface="Times New Roman"/>
              </a:rPr>
              <a:t>,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kronik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hastalığı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nedeniyle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cihaza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bağımlı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engelli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bireylerin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yaşadığı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hanelere</a:t>
            </a:r>
            <a:r>
              <a:rPr lang="en-US" dirty="0">
                <a:latin typeface="Quicksand Light Medium" pitchFamily="2" charset="0"/>
                <a:sym typeface="Times New Roman"/>
              </a:rPr>
              <a:t>,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elektrik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fatura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bedeli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ve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kesintisiz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güç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kaynağı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desteği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olarak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sağlanır</a:t>
            </a:r>
            <a:r>
              <a:rPr lang="en-US" dirty="0">
                <a:latin typeface="Quicksand Light Medium" pitchFamily="2" charset="0"/>
                <a:sym typeface="Times New Roman"/>
              </a:rPr>
              <a:t>. </a:t>
            </a:r>
          </a:p>
          <a:p>
            <a:pPr marL="0" lvl="1">
              <a:lnSpc>
                <a:spcPct val="150000"/>
              </a:lnSpc>
            </a:pPr>
            <a:endParaRPr lang="en-US" dirty="0">
              <a:latin typeface="Quicksand Light Medium" pitchFamily="2" charset="0"/>
              <a:sym typeface="Times New Roman"/>
            </a:endParaRPr>
          </a:p>
          <a:p>
            <a:pPr marL="0" lvl="1">
              <a:lnSpc>
                <a:spcPct val="150000"/>
              </a:lnSpc>
            </a:pPr>
            <a:r>
              <a:rPr lang="en-US" b="1" dirty="0" err="1">
                <a:latin typeface="Quicksand Light" pitchFamily="2" charset="0"/>
                <a:sym typeface="Times New Roman"/>
              </a:rPr>
              <a:t>Engelli</a:t>
            </a:r>
            <a:r>
              <a:rPr lang="en-US" b="1" dirty="0">
                <a:latin typeface="Quicksand Light" pitchFamily="2" charset="0"/>
                <a:sym typeface="Times New Roman"/>
              </a:rPr>
              <a:t> </a:t>
            </a:r>
            <a:r>
              <a:rPr lang="en-US" b="1" dirty="0" err="1">
                <a:latin typeface="Quicksand Light" pitchFamily="2" charset="0"/>
                <a:sym typeface="Times New Roman"/>
              </a:rPr>
              <a:t>Bakım</a:t>
            </a:r>
            <a:r>
              <a:rPr lang="en-US" b="1" dirty="0">
                <a:latin typeface="Quicksand Light" pitchFamily="2" charset="0"/>
                <a:sym typeface="Times New Roman"/>
              </a:rPr>
              <a:t> </a:t>
            </a:r>
            <a:r>
              <a:rPr lang="en-US" b="1" dirty="0" err="1">
                <a:latin typeface="Quicksand Light" pitchFamily="2" charset="0"/>
                <a:sym typeface="Times New Roman"/>
              </a:rPr>
              <a:t>Hizmeti</a:t>
            </a:r>
            <a:endParaRPr lang="en-US" b="1" dirty="0">
              <a:latin typeface="Quicksand Light" pitchFamily="2" charset="0"/>
              <a:sym typeface="Times New Roman"/>
            </a:endParaRPr>
          </a:p>
          <a:p>
            <a:pPr marL="0" lvl="1">
              <a:lnSpc>
                <a:spcPct val="150000"/>
              </a:lnSpc>
            </a:pPr>
            <a:r>
              <a:rPr lang="en-US" dirty="0" err="1">
                <a:latin typeface="Quicksand Light Medium" pitchFamily="2" charset="0"/>
                <a:sym typeface="Times New Roman"/>
              </a:rPr>
              <a:t>Engelli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bakım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hizmeti</a:t>
            </a:r>
            <a:r>
              <a:rPr lang="en-US" dirty="0">
                <a:latin typeface="Quicksand Light Medium" pitchFamily="2" charset="0"/>
                <a:sym typeface="Times New Roman"/>
              </a:rPr>
              <a:t>,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günlük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yaşamda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desteğe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ihtiyaç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duyan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bireylere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kişisel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bakım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ve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psikososyal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destek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sunmayı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amaçlar</a:t>
            </a:r>
            <a:r>
              <a:rPr lang="en-US" dirty="0">
                <a:latin typeface="Quicksand Light Medium" pitchFamily="2" charset="0"/>
                <a:sym typeface="Times New Roman"/>
              </a:rPr>
              <a:t>.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Bireylerin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aile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ortamında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bakımı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mümkün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değilse</a:t>
            </a:r>
            <a:r>
              <a:rPr lang="en-US" dirty="0">
                <a:latin typeface="Quicksand Light Medium" pitchFamily="2" charset="0"/>
                <a:sym typeface="Times New Roman"/>
              </a:rPr>
              <a:t>,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kurumsal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bakım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hizmetleri</a:t>
            </a:r>
            <a:r>
              <a:rPr lang="en-US" dirty="0">
                <a:latin typeface="Quicksand Light Medium" pitchFamily="2" charset="0"/>
                <a:sym typeface="Times New Roman"/>
              </a:rPr>
              <a:t> de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sağlanmaktadır</a:t>
            </a:r>
            <a:r>
              <a:rPr lang="en-US" dirty="0">
                <a:latin typeface="Quicksand Light Medium" pitchFamily="2" charset="0"/>
                <a:sym typeface="Times New Roman"/>
              </a:rPr>
              <a:t>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E04470FF-03C8-CB55-A9B2-A6FD454A3449}"/>
              </a:ext>
            </a:extLst>
          </p:cNvPr>
          <p:cNvSpPr txBox="1"/>
          <p:nvPr/>
        </p:nvSpPr>
        <p:spPr>
          <a:xfrm>
            <a:off x="2750673" y="6344524"/>
            <a:ext cx="6690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Hukuksal</a:t>
            </a:r>
            <a:r>
              <a:rPr lang="en-US" sz="1800" b="0" i="0" dirty="0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Hak </a:t>
            </a:r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ve</a:t>
            </a:r>
            <a:r>
              <a:rPr lang="en-US" sz="1800" b="0" i="0" dirty="0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</a:t>
            </a:r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Destekler</a:t>
            </a:r>
            <a:endParaRPr lang="en-US" sz="1800" b="0" i="0" dirty="0">
              <a:solidFill>
                <a:schemeClr val="accent1"/>
              </a:solidFill>
              <a:latin typeface="Quicksand Light Medium" pitchFamily="2" charset="0"/>
              <a:ea typeface="Inter Medium" panose="020B0602030000000004" pitchFamily="34" charset="0"/>
              <a:cs typeface="Poppins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54689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583B07-F0A4-9EEB-A61A-F12A653D7C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ight Triangle 10">
            <a:extLst>
              <a:ext uri="{FF2B5EF4-FFF2-40B4-BE49-F238E27FC236}">
                <a16:creationId xmlns:a16="http://schemas.microsoft.com/office/drawing/2014/main" id="{2AE62A74-C4FB-2AE8-2413-0D6266A6B02F}"/>
              </a:ext>
            </a:extLst>
          </p:cNvPr>
          <p:cNvSpPr/>
          <p:nvPr/>
        </p:nvSpPr>
        <p:spPr>
          <a:xfrm flipV="1">
            <a:off x="1" y="0"/>
            <a:ext cx="3437034" cy="2247900"/>
          </a:xfrm>
          <a:custGeom>
            <a:avLst/>
            <a:gdLst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228"/>
              <a:gd name="connsiteY0" fmla="*/ 6544124 h 6544124"/>
              <a:gd name="connsiteX1" fmla="*/ 0 w 6544228"/>
              <a:gd name="connsiteY1" fmla="*/ 0 h 6544124"/>
              <a:gd name="connsiteX2" fmla="*/ 6544124 w 6544228"/>
              <a:gd name="connsiteY2" fmla="*/ 6544124 h 6544124"/>
              <a:gd name="connsiteX3" fmla="*/ 0 w 6544228"/>
              <a:gd name="connsiteY3" fmla="*/ 6544124 h 6544124"/>
              <a:gd name="connsiteX0" fmla="*/ 0 w 6544225"/>
              <a:gd name="connsiteY0" fmla="*/ 6544124 h 6544124"/>
              <a:gd name="connsiteX1" fmla="*/ 0 w 6544225"/>
              <a:gd name="connsiteY1" fmla="*/ 0 h 6544124"/>
              <a:gd name="connsiteX2" fmla="*/ 6544124 w 6544225"/>
              <a:gd name="connsiteY2" fmla="*/ 6544124 h 6544124"/>
              <a:gd name="connsiteX3" fmla="*/ 0 w 6544225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44124" h="6544124">
                <a:moveTo>
                  <a:pt x="0" y="6544124"/>
                </a:moveTo>
                <a:lnTo>
                  <a:pt x="0" y="0"/>
                </a:lnTo>
                <a:cubicBezTo>
                  <a:pt x="1557261" y="4750404"/>
                  <a:pt x="5523891" y="2142063"/>
                  <a:pt x="6544124" y="6544124"/>
                </a:cubicBezTo>
                <a:lnTo>
                  <a:pt x="0" y="65441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22300" dir="13200000" sx="80000" sy="80000" algn="b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BBB1642-B1C2-42EC-AFC4-C406EE6DA4BA}"/>
              </a:ext>
            </a:extLst>
          </p:cNvPr>
          <p:cNvSpPr txBox="1"/>
          <p:nvPr/>
        </p:nvSpPr>
        <p:spPr>
          <a:xfrm>
            <a:off x="958428" y="6330675"/>
            <a:ext cx="26058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86D72281-07A2-7449-86E8-662EE8A6A54E}" type="slidenum">
              <a:rPr lang="en-US" sz="1600" b="0" spc="0" smtClean="0">
                <a:solidFill>
                  <a:schemeClr val="accent1"/>
                </a:solidFill>
                <a:latin typeface="+mj-lt"/>
              </a:rPr>
              <a:t>15</a:t>
            </a:fld>
            <a:endParaRPr lang="en-US" sz="1600" b="0" spc="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8044017-0014-F50C-75AF-378ED4A6524F}"/>
              </a:ext>
            </a:extLst>
          </p:cNvPr>
          <p:cNvCxnSpPr>
            <a:cxnSpLocks/>
          </p:cNvCxnSpPr>
          <p:nvPr/>
        </p:nvCxnSpPr>
        <p:spPr>
          <a:xfrm>
            <a:off x="1055688" y="6308725"/>
            <a:ext cx="1008062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0C58B2B-5BC9-E58D-F2CC-BD703DC8D577}"/>
              </a:ext>
            </a:extLst>
          </p:cNvPr>
          <p:cNvSpPr/>
          <p:nvPr/>
        </p:nvSpPr>
        <p:spPr>
          <a:xfrm>
            <a:off x="7605780" y="2"/>
            <a:ext cx="4586220" cy="6857998"/>
          </a:xfrm>
          <a:custGeom>
            <a:avLst/>
            <a:gdLst>
              <a:gd name="connsiteX0" fmla="*/ 852362 w 4586220"/>
              <a:gd name="connsiteY0" fmla="*/ 0 h 6857998"/>
              <a:gd name="connsiteX1" fmla="*/ 4586220 w 4586220"/>
              <a:gd name="connsiteY1" fmla="*/ 0 h 6857998"/>
              <a:gd name="connsiteX2" fmla="*/ 4586220 w 4586220"/>
              <a:gd name="connsiteY2" fmla="*/ 6857998 h 6857998"/>
              <a:gd name="connsiteX3" fmla="*/ 852362 w 4586220"/>
              <a:gd name="connsiteY3" fmla="*/ 6857998 h 6857998"/>
              <a:gd name="connsiteX4" fmla="*/ 722086 w 4586220"/>
              <a:gd name="connsiteY4" fmla="*/ 6603638 h 6857998"/>
              <a:gd name="connsiteX5" fmla="*/ 0 w 4586220"/>
              <a:gd name="connsiteY5" fmla="*/ 3428999 h 6857998"/>
              <a:gd name="connsiteX6" fmla="*/ 722085 w 4586220"/>
              <a:gd name="connsiteY6" fmla="*/ 254361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86220" h="6857998">
                <a:moveTo>
                  <a:pt x="852362" y="0"/>
                </a:moveTo>
                <a:lnTo>
                  <a:pt x="4586220" y="0"/>
                </a:lnTo>
                <a:lnTo>
                  <a:pt x="4586220" y="6857998"/>
                </a:lnTo>
                <a:lnTo>
                  <a:pt x="852362" y="6857998"/>
                </a:lnTo>
                <a:lnTo>
                  <a:pt x="722086" y="6603638"/>
                </a:lnTo>
                <a:cubicBezTo>
                  <a:pt x="259329" y="5643262"/>
                  <a:pt x="0" y="4566415"/>
                  <a:pt x="0" y="3428999"/>
                </a:cubicBezTo>
                <a:cubicBezTo>
                  <a:pt x="0" y="2291583"/>
                  <a:pt x="259329" y="1214737"/>
                  <a:pt x="722085" y="254361"/>
                </a:cubicBezTo>
                <a:close/>
              </a:path>
            </a:pathLst>
          </a:custGeom>
          <a:solidFill>
            <a:schemeClr val="accent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093766F-6477-7589-A891-C59AB1FAC421}"/>
              </a:ext>
            </a:extLst>
          </p:cNvPr>
          <p:cNvSpPr/>
          <p:nvPr/>
        </p:nvSpPr>
        <p:spPr>
          <a:xfrm>
            <a:off x="9040380" y="2"/>
            <a:ext cx="3151620" cy="6857999"/>
          </a:xfrm>
          <a:custGeom>
            <a:avLst/>
            <a:gdLst>
              <a:gd name="connsiteX0" fmla="*/ 1064934 w 3151620"/>
              <a:gd name="connsiteY0" fmla="*/ 0 h 6857999"/>
              <a:gd name="connsiteX1" fmla="*/ 3151620 w 3151620"/>
              <a:gd name="connsiteY1" fmla="*/ 0 h 6857999"/>
              <a:gd name="connsiteX2" fmla="*/ 3151620 w 3151620"/>
              <a:gd name="connsiteY2" fmla="*/ 6857999 h 6857999"/>
              <a:gd name="connsiteX3" fmla="*/ 1064934 w 3151620"/>
              <a:gd name="connsiteY3" fmla="*/ 6857999 h 6857999"/>
              <a:gd name="connsiteX4" fmla="*/ 1034228 w 3151620"/>
              <a:gd name="connsiteY4" fmla="*/ 6814818 h 6857999"/>
              <a:gd name="connsiteX5" fmla="*/ 0 w 3151620"/>
              <a:gd name="connsiteY5" fmla="*/ 3428999 h 6857999"/>
              <a:gd name="connsiteX6" fmla="*/ 1034228 w 3151620"/>
              <a:gd name="connsiteY6" fmla="*/ 4318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51620" h="6857999">
                <a:moveTo>
                  <a:pt x="1064934" y="0"/>
                </a:moveTo>
                <a:lnTo>
                  <a:pt x="3151620" y="0"/>
                </a:lnTo>
                <a:lnTo>
                  <a:pt x="3151620" y="6857999"/>
                </a:lnTo>
                <a:lnTo>
                  <a:pt x="1064934" y="6857999"/>
                </a:lnTo>
                <a:lnTo>
                  <a:pt x="1034228" y="6814818"/>
                </a:lnTo>
                <a:cubicBezTo>
                  <a:pt x="381270" y="5848317"/>
                  <a:pt x="0" y="4683183"/>
                  <a:pt x="0" y="3428999"/>
                </a:cubicBezTo>
                <a:cubicBezTo>
                  <a:pt x="0" y="2174816"/>
                  <a:pt x="381270" y="1009682"/>
                  <a:pt x="1034228" y="43180"/>
                </a:cubicBezTo>
                <a:close/>
              </a:path>
            </a:pathLst>
          </a:cu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FB61F4F-5CD5-1A14-7FDB-3837D06228E6}"/>
              </a:ext>
            </a:extLst>
          </p:cNvPr>
          <p:cNvSpPr/>
          <p:nvPr/>
        </p:nvSpPr>
        <p:spPr>
          <a:xfrm>
            <a:off x="10068516" y="2"/>
            <a:ext cx="2123484" cy="6857999"/>
          </a:xfrm>
          <a:custGeom>
            <a:avLst/>
            <a:gdLst>
              <a:gd name="connsiteX0" fmla="*/ 1352374 w 2123484"/>
              <a:gd name="connsiteY0" fmla="*/ 0 h 6857999"/>
              <a:gd name="connsiteX1" fmla="*/ 2123484 w 2123484"/>
              <a:gd name="connsiteY1" fmla="*/ 0 h 6857999"/>
              <a:gd name="connsiteX2" fmla="*/ 2123484 w 2123484"/>
              <a:gd name="connsiteY2" fmla="*/ 6857999 h 6857999"/>
              <a:gd name="connsiteX3" fmla="*/ 1352375 w 2123484"/>
              <a:gd name="connsiteY3" fmla="*/ 6857999 h 6857999"/>
              <a:gd name="connsiteX4" fmla="*/ 1306082 w 2123484"/>
              <a:gd name="connsiteY4" fmla="*/ 6809444 h 6857999"/>
              <a:gd name="connsiteX5" fmla="*/ 0 w 2123484"/>
              <a:gd name="connsiteY5" fmla="*/ 3428999 h 6857999"/>
              <a:gd name="connsiteX6" fmla="*/ 1306083 w 2123484"/>
              <a:gd name="connsiteY6" fmla="*/ 48554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3484" h="6857999">
                <a:moveTo>
                  <a:pt x="1352374" y="0"/>
                </a:moveTo>
                <a:lnTo>
                  <a:pt x="2123484" y="0"/>
                </a:lnTo>
                <a:lnTo>
                  <a:pt x="2123484" y="6857999"/>
                </a:lnTo>
                <a:lnTo>
                  <a:pt x="1352375" y="6857999"/>
                </a:lnTo>
                <a:lnTo>
                  <a:pt x="1306082" y="6809444"/>
                </a:lnTo>
                <a:cubicBezTo>
                  <a:pt x="494591" y="5916607"/>
                  <a:pt x="0" y="4730562"/>
                  <a:pt x="0" y="3428999"/>
                </a:cubicBezTo>
                <a:cubicBezTo>
                  <a:pt x="0" y="2127437"/>
                  <a:pt x="494591" y="941391"/>
                  <a:pt x="1306083" y="48554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7DC5418-2620-1733-1079-ACFC5D10352B}"/>
              </a:ext>
            </a:extLst>
          </p:cNvPr>
          <p:cNvSpPr/>
          <p:nvPr/>
        </p:nvSpPr>
        <p:spPr>
          <a:xfrm>
            <a:off x="9147218" y="2379971"/>
            <a:ext cx="2098063" cy="20980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34D7F79B-B837-6E6B-3A36-ED1FE9D918D1}"/>
              </a:ext>
            </a:extLst>
          </p:cNvPr>
          <p:cNvSpPr/>
          <p:nvPr/>
        </p:nvSpPr>
        <p:spPr>
          <a:xfrm>
            <a:off x="8916087" y="2148840"/>
            <a:ext cx="2560324" cy="25603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6D99385-28D5-9236-CCA9-209ACE80E171}"/>
              </a:ext>
            </a:extLst>
          </p:cNvPr>
          <p:cNvSpPr txBox="1"/>
          <p:nvPr/>
        </p:nvSpPr>
        <p:spPr>
          <a:xfrm>
            <a:off x="985530" y="1319489"/>
            <a:ext cx="91704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Bölüm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3: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Aile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Ve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Sosyal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Hizmetler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Bakanlığı</a:t>
            </a:r>
            <a:endParaRPr lang="en-US" sz="3200" b="1" dirty="0">
              <a:solidFill>
                <a:schemeClr val="accent1">
                  <a:lumMod val="75000"/>
                </a:schemeClr>
              </a:solidFill>
              <a:latin typeface="Quicksand Light" pitchFamily="2" charset="0"/>
              <a:ea typeface="Inter Medium" panose="020B0602030000000004" pitchFamily="34" charset="0"/>
              <a:cs typeface="Poppins Light" panose="00000400000000000000" pitchFamily="2" charset="0"/>
            </a:endParaRPr>
          </a:p>
        </p:txBody>
      </p:sp>
      <p:pic>
        <p:nvPicPr>
          <p:cNvPr id="14" name="Resim 13" descr="amblem, simge, sembol, logo, daire içeren bir resim&#10;&#10;Açıklama otomatik olarak oluşturuldu">
            <a:extLst>
              <a:ext uri="{FF2B5EF4-FFF2-40B4-BE49-F238E27FC236}">
                <a16:creationId xmlns:a16="http://schemas.microsoft.com/office/drawing/2014/main" id="{0BEB3DEE-59CC-C90F-1507-525299112F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6" y="144144"/>
            <a:ext cx="990974" cy="990974"/>
          </a:xfrm>
          <a:prstGeom prst="rect">
            <a:avLst/>
          </a:prstGeom>
        </p:spPr>
      </p:pic>
      <p:pic>
        <p:nvPicPr>
          <p:cNvPr id="15" name="Resim 14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DBAD36F1-5263-F75C-B7B6-D64CDD2B28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18" name="Resim 17" descr="kırpıntı çizim, çizgi film, Çizgi film, grafik içeren bir resim&#10;&#10;Açıklama otomatik olarak oluşturuldu">
            <a:extLst>
              <a:ext uri="{FF2B5EF4-FFF2-40B4-BE49-F238E27FC236}">
                <a16:creationId xmlns:a16="http://schemas.microsoft.com/office/drawing/2014/main" id="{7034684E-6426-2B84-84D9-6B2D73FDA1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285" y="2382406"/>
            <a:ext cx="2120008" cy="2120008"/>
          </a:xfrm>
          <a:prstGeom prst="rect">
            <a:avLst/>
          </a:prstGeom>
        </p:spPr>
      </p:pic>
      <p:sp>
        <p:nvSpPr>
          <p:cNvPr id="2" name="Rectangle 18">
            <a:extLst>
              <a:ext uri="{FF2B5EF4-FFF2-40B4-BE49-F238E27FC236}">
                <a16:creationId xmlns:a16="http://schemas.microsoft.com/office/drawing/2014/main" id="{F3027817-2E48-E43B-1004-35BEB7C1AC56}"/>
              </a:ext>
            </a:extLst>
          </p:cNvPr>
          <p:cNvSpPr/>
          <p:nvPr/>
        </p:nvSpPr>
        <p:spPr>
          <a:xfrm>
            <a:off x="1016487" y="2154868"/>
            <a:ext cx="7792763" cy="4198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en-US" b="1" dirty="0">
                <a:latin typeface="Quicksand Light" pitchFamily="2" charset="0"/>
                <a:sym typeface="Times New Roman"/>
              </a:rPr>
              <a:t>Umut </a:t>
            </a:r>
            <a:r>
              <a:rPr lang="en-US" b="1" dirty="0" err="1">
                <a:latin typeface="Quicksand Light" pitchFamily="2" charset="0"/>
                <a:sym typeface="Times New Roman"/>
              </a:rPr>
              <a:t>Evleri</a:t>
            </a:r>
            <a:endParaRPr lang="en-US" b="1" dirty="0">
              <a:latin typeface="Quicksand Light Medium" pitchFamily="2" charset="0"/>
              <a:sym typeface="Times New Roman"/>
            </a:endParaRPr>
          </a:p>
          <a:p>
            <a:pPr marL="0" lvl="1">
              <a:lnSpc>
                <a:spcPct val="150000"/>
              </a:lnSpc>
            </a:pPr>
            <a:r>
              <a:rPr lang="en-US" dirty="0" err="1">
                <a:latin typeface="Quicksand Light Medium" pitchFamily="2" charset="0"/>
                <a:sym typeface="Times New Roman"/>
              </a:rPr>
              <a:t>Engelli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bireylerin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sosyal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hayata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katılımını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sağlamak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için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açılan</a:t>
            </a:r>
            <a:r>
              <a:rPr lang="en-US" dirty="0">
                <a:latin typeface="Quicksand Light Medium" pitchFamily="2" charset="0"/>
                <a:sym typeface="Times New Roman"/>
              </a:rPr>
              <a:t>,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maksimum</a:t>
            </a:r>
            <a:r>
              <a:rPr lang="en-US" dirty="0">
                <a:latin typeface="Quicksand Light Medium" pitchFamily="2" charset="0"/>
                <a:sym typeface="Times New Roman"/>
              </a:rPr>
              <a:t> 6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kişilik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kapasiteli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müstakil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evlerdir</a:t>
            </a:r>
            <a:r>
              <a:rPr lang="en-US" dirty="0">
                <a:latin typeface="Quicksand Light Medium" pitchFamily="2" charset="0"/>
                <a:sym typeface="Times New Roman"/>
              </a:rPr>
              <a:t>.</a:t>
            </a:r>
          </a:p>
          <a:p>
            <a:pPr marL="0" lvl="1">
              <a:lnSpc>
                <a:spcPct val="150000"/>
              </a:lnSpc>
            </a:pPr>
            <a:r>
              <a:rPr lang="en-US" dirty="0" err="1">
                <a:latin typeface="Quicksand Light Medium" pitchFamily="2" charset="0"/>
                <a:sym typeface="Times New Roman"/>
              </a:rPr>
              <a:t>Resmi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bakım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merkezlerindeki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uygun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bireyler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meslek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elemanlarının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olumlu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raporları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doğrultusunda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yerleştirilir</a:t>
            </a:r>
            <a:endParaRPr lang="en-US" dirty="0">
              <a:latin typeface="Quicksand Light Medium" pitchFamily="2" charset="0"/>
              <a:sym typeface="Times New Roman"/>
            </a:endParaRPr>
          </a:p>
          <a:p>
            <a:pPr marL="0" lvl="1">
              <a:lnSpc>
                <a:spcPct val="150000"/>
              </a:lnSpc>
            </a:pPr>
            <a:r>
              <a:rPr lang="en-US" b="1" dirty="0" err="1">
                <a:latin typeface="Quicksand Light" pitchFamily="2" charset="0"/>
                <a:sym typeface="Times New Roman"/>
              </a:rPr>
              <a:t>Gündüz</a:t>
            </a:r>
            <a:r>
              <a:rPr lang="en-US" b="1" dirty="0">
                <a:latin typeface="Quicksand Light" pitchFamily="2" charset="0"/>
                <a:sym typeface="Times New Roman"/>
              </a:rPr>
              <a:t> </a:t>
            </a:r>
            <a:r>
              <a:rPr lang="en-US" b="1" dirty="0" err="1">
                <a:latin typeface="Quicksand Light" pitchFamily="2" charset="0"/>
                <a:sym typeface="Times New Roman"/>
              </a:rPr>
              <a:t>Bakım</a:t>
            </a:r>
            <a:r>
              <a:rPr lang="en-US" b="1" dirty="0">
                <a:latin typeface="Quicksand Light" pitchFamily="2" charset="0"/>
                <a:sym typeface="Times New Roman"/>
              </a:rPr>
              <a:t> </a:t>
            </a:r>
            <a:r>
              <a:rPr lang="en-US" b="1" dirty="0" err="1">
                <a:latin typeface="Quicksand Light" pitchFamily="2" charset="0"/>
                <a:sym typeface="Times New Roman"/>
              </a:rPr>
              <a:t>Merkezleri</a:t>
            </a:r>
            <a:endParaRPr lang="en-US" b="1" dirty="0">
              <a:latin typeface="Quicksand Light" pitchFamily="2" charset="0"/>
              <a:sym typeface="Times New Roman"/>
            </a:endParaRPr>
          </a:p>
          <a:p>
            <a:pPr marL="0" lvl="1">
              <a:lnSpc>
                <a:spcPct val="150000"/>
              </a:lnSpc>
            </a:pPr>
            <a:r>
              <a:rPr lang="en-US" dirty="0" err="1">
                <a:latin typeface="Quicksand Light Medium" pitchFamily="2" charset="0"/>
                <a:sym typeface="Times New Roman"/>
              </a:rPr>
              <a:t>Ailelerin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sosyal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hayata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katılımını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desteklerken</a:t>
            </a:r>
            <a:r>
              <a:rPr lang="en-US" dirty="0">
                <a:latin typeface="Quicksand Light Medium" pitchFamily="2" charset="0"/>
                <a:sym typeface="Times New Roman"/>
              </a:rPr>
              <a:t>,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engelli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bireylerin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öz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bakım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ve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sosyal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faaliyetlere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katılımını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sağlar</a:t>
            </a:r>
            <a:r>
              <a:rPr lang="en-US" dirty="0">
                <a:latin typeface="Quicksand Light Medium" pitchFamily="2" charset="0"/>
                <a:sym typeface="Times New Roman"/>
              </a:rPr>
              <a:t>.</a:t>
            </a:r>
          </a:p>
          <a:p>
            <a:pPr marL="0" lvl="1">
              <a:lnSpc>
                <a:spcPct val="150000"/>
              </a:lnSpc>
            </a:pPr>
            <a:r>
              <a:rPr lang="en-US" dirty="0">
                <a:latin typeface="Quicksand Light Medium" pitchFamily="2" charset="0"/>
                <a:sym typeface="Times New Roman"/>
              </a:rPr>
              <a:t>Tam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veya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yarı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zamanlı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hizmet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sunar</a:t>
            </a:r>
            <a:r>
              <a:rPr lang="en-US" dirty="0">
                <a:latin typeface="Quicksand Light Medium" pitchFamily="2" charset="0"/>
                <a:sym typeface="Times New Roman"/>
              </a:rPr>
              <a:t>;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başvuru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için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engelli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sağlık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kurulu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raporu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gereklidir</a:t>
            </a:r>
            <a:r>
              <a:rPr lang="en-US" dirty="0">
                <a:latin typeface="Quicksand Light Medium" pitchFamily="2" charset="0"/>
                <a:sym typeface="Times New Roman"/>
              </a:rPr>
              <a:t>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588BCA1D-00BE-F8F3-C65C-6902B53714B4}"/>
              </a:ext>
            </a:extLst>
          </p:cNvPr>
          <p:cNvSpPr txBox="1"/>
          <p:nvPr/>
        </p:nvSpPr>
        <p:spPr>
          <a:xfrm>
            <a:off x="2750673" y="6344524"/>
            <a:ext cx="6690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Hukuksal</a:t>
            </a:r>
            <a:r>
              <a:rPr lang="en-US" sz="1800" b="0" i="0" dirty="0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Hak </a:t>
            </a:r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ve</a:t>
            </a:r>
            <a:r>
              <a:rPr lang="en-US" sz="1800" b="0" i="0" dirty="0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</a:t>
            </a:r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Destekler</a:t>
            </a:r>
            <a:endParaRPr lang="en-US" sz="1800" b="0" i="0" dirty="0">
              <a:solidFill>
                <a:schemeClr val="accent1"/>
              </a:solidFill>
              <a:latin typeface="Quicksand Light Medium" pitchFamily="2" charset="0"/>
              <a:ea typeface="Inter Medium" panose="020B0602030000000004" pitchFamily="34" charset="0"/>
              <a:cs typeface="Poppins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75830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B099F-5DF1-2F21-34A6-0B160292B3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ight Triangle 10">
            <a:extLst>
              <a:ext uri="{FF2B5EF4-FFF2-40B4-BE49-F238E27FC236}">
                <a16:creationId xmlns:a16="http://schemas.microsoft.com/office/drawing/2014/main" id="{31F3CB35-0397-AF0D-8202-AAC5D0C7E9ED}"/>
              </a:ext>
            </a:extLst>
          </p:cNvPr>
          <p:cNvSpPr/>
          <p:nvPr/>
        </p:nvSpPr>
        <p:spPr>
          <a:xfrm flipV="1">
            <a:off x="1" y="0"/>
            <a:ext cx="3437034" cy="2247900"/>
          </a:xfrm>
          <a:custGeom>
            <a:avLst/>
            <a:gdLst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228"/>
              <a:gd name="connsiteY0" fmla="*/ 6544124 h 6544124"/>
              <a:gd name="connsiteX1" fmla="*/ 0 w 6544228"/>
              <a:gd name="connsiteY1" fmla="*/ 0 h 6544124"/>
              <a:gd name="connsiteX2" fmla="*/ 6544124 w 6544228"/>
              <a:gd name="connsiteY2" fmla="*/ 6544124 h 6544124"/>
              <a:gd name="connsiteX3" fmla="*/ 0 w 6544228"/>
              <a:gd name="connsiteY3" fmla="*/ 6544124 h 6544124"/>
              <a:gd name="connsiteX0" fmla="*/ 0 w 6544225"/>
              <a:gd name="connsiteY0" fmla="*/ 6544124 h 6544124"/>
              <a:gd name="connsiteX1" fmla="*/ 0 w 6544225"/>
              <a:gd name="connsiteY1" fmla="*/ 0 h 6544124"/>
              <a:gd name="connsiteX2" fmla="*/ 6544124 w 6544225"/>
              <a:gd name="connsiteY2" fmla="*/ 6544124 h 6544124"/>
              <a:gd name="connsiteX3" fmla="*/ 0 w 6544225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44124" h="6544124">
                <a:moveTo>
                  <a:pt x="0" y="6544124"/>
                </a:moveTo>
                <a:lnTo>
                  <a:pt x="0" y="0"/>
                </a:lnTo>
                <a:cubicBezTo>
                  <a:pt x="1557261" y="4750404"/>
                  <a:pt x="5523891" y="2142063"/>
                  <a:pt x="6544124" y="6544124"/>
                </a:cubicBezTo>
                <a:lnTo>
                  <a:pt x="0" y="65441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22300" dir="13200000" sx="80000" sy="80000" algn="b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9D8856-7B3D-D396-ED7A-D5E22A7A1075}"/>
              </a:ext>
            </a:extLst>
          </p:cNvPr>
          <p:cNvSpPr txBox="1"/>
          <p:nvPr/>
        </p:nvSpPr>
        <p:spPr>
          <a:xfrm>
            <a:off x="958428" y="6330675"/>
            <a:ext cx="26058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86D72281-07A2-7449-86E8-662EE8A6A54E}" type="slidenum">
              <a:rPr lang="en-US" sz="1600" b="0" spc="0" smtClean="0">
                <a:solidFill>
                  <a:schemeClr val="accent1"/>
                </a:solidFill>
                <a:latin typeface="+mj-lt"/>
              </a:rPr>
              <a:t>16</a:t>
            </a:fld>
            <a:endParaRPr lang="en-US" sz="1600" b="0" spc="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743133F-A5C5-2D56-02AF-CE877DB80131}"/>
              </a:ext>
            </a:extLst>
          </p:cNvPr>
          <p:cNvCxnSpPr>
            <a:cxnSpLocks/>
          </p:cNvCxnSpPr>
          <p:nvPr/>
        </p:nvCxnSpPr>
        <p:spPr>
          <a:xfrm>
            <a:off x="1055688" y="6308725"/>
            <a:ext cx="1008062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5B975831-A464-4E6B-A4E4-1238B1323462}"/>
              </a:ext>
            </a:extLst>
          </p:cNvPr>
          <p:cNvSpPr/>
          <p:nvPr/>
        </p:nvSpPr>
        <p:spPr>
          <a:xfrm>
            <a:off x="7605780" y="2"/>
            <a:ext cx="4586220" cy="6857998"/>
          </a:xfrm>
          <a:custGeom>
            <a:avLst/>
            <a:gdLst>
              <a:gd name="connsiteX0" fmla="*/ 852362 w 4586220"/>
              <a:gd name="connsiteY0" fmla="*/ 0 h 6857998"/>
              <a:gd name="connsiteX1" fmla="*/ 4586220 w 4586220"/>
              <a:gd name="connsiteY1" fmla="*/ 0 h 6857998"/>
              <a:gd name="connsiteX2" fmla="*/ 4586220 w 4586220"/>
              <a:gd name="connsiteY2" fmla="*/ 6857998 h 6857998"/>
              <a:gd name="connsiteX3" fmla="*/ 852362 w 4586220"/>
              <a:gd name="connsiteY3" fmla="*/ 6857998 h 6857998"/>
              <a:gd name="connsiteX4" fmla="*/ 722086 w 4586220"/>
              <a:gd name="connsiteY4" fmla="*/ 6603638 h 6857998"/>
              <a:gd name="connsiteX5" fmla="*/ 0 w 4586220"/>
              <a:gd name="connsiteY5" fmla="*/ 3428999 h 6857998"/>
              <a:gd name="connsiteX6" fmla="*/ 722085 w 4586220"/>
              <a:gd name="connsiteY6" fmla="*/ 254361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86220" h="6857998">
                <a:moveTo>
                  <a:pt x="852362" y="0"/>
                </a:moveTo>
                <a:lnTo>
                  <a:pt x="4586220" y="0"/>
                </a:lnTo>
                <a:lnTo>
                  <a:pt x="4586220" y="6857998"/>
                </a:lnTo>
                <a:lnTo>
                  <a:pt x="852362" y="6857998"/>
                </a:lnTo>
                <a:lnTo>
                  <a:pt x="722086" y="6603638"/>
                </a:lnTo>
                <a:cubicBezTo>
                  <a:pt x="259329" y="5643262"/>
                  <a:pt x="0" y="4566415"/>
                  <a:pt x="0" y="3428999"/>
                </a:cubicBezTo>
                <a:cubicBezTo>
                  <a:pt x="0" y="2291583"/>
                  <a:pt x="259329" y="1214737"/>
                  <a:pt x="722085" y="254361"/>
                </a:cubicBezTo>
                <a:close/>
              </a:path>
            </a:pathLst>
          </a:custGeom>
          <a:solidFill>
            <a:schemeClr val="accent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F1F95EE-45A0-5B1D-34F9-57C33FE9931C}"/>
              </a:ext>
            </a:extLst>
          </p:cNvPr>
          <p:cNvSpPr/>
          <p:nvPr/>
        </p:nvSpPr>
        <p:spPr>
          <a:xfrm>
            <a:off x="9040380" y="2"/>
            <a:ext cx="3151620" cy="6857999"/>
          </a:xfrm>
          <a:custGeom>
            <a:avLst/>
            <a:gdLst>
              <a:gd name="connsiteX0" fmla="*/ 1064934 w 3151620"/>
              <a:gd name="connsiteY0" fmla="*/ 0 h 6857999"/>
              <a:gd name="connsiteX1" fmla="*/ 3151620 w 3151620"/>
              <a:gd name="connsiteY1" fmla="*/ 0 h 6857999"/>
              <a:gd name="connsiteX2" fmla="*/ 3151620 w 3151620"/>
              <a:gd name="connsiteY2" fmla="*/ 6857999 h 6857999"/>
              <a:gd name="connsiteX3" fmla="*/ 1064934 w 3151620"/>
              <a:gd name="connsiteY3" fmla="*/ 6857999 h 6857999"/>
              <a:gd name="connsiteX4" fmla="*/ 1034228 w 3151620"/>
              <a:gd name="connsiteY4" fmla="*/ 6814818 h 6857999"/>
              <a:gd name="connsiteX5" fmla="*/ 0 w 3151620"/>
              <a:gd name="connsiteY5" fmla="*/ 3428999 h 6857999"/>
              <a:gd name="connsiteX6" fmla="*/ 1034228 w 3151620"/>
              <a:gd name="connsiteY6" fmla="*/ 4318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51620" h="6857999">
                <a:moveTo>
                  <a:pt x="1064934" y="0"/>
                </a:moveTo>
                <a:lnTo>
                  <a:pt x="3151620" y="0"/>
                </a:lnTo>
                <a:lnTo>
                  <a:pt x="3151620" y="6857999"/>
                </a:lnTo>
                <a:lnTo>
                  <a:pt x="1064934" y="6857999"/>
                </a:lnTo>
                <a:lnTo>
                  <a:pt x="1034228" y="6814818"/>
                </a:lnTo>
                <a:cubicBezTo>
                  <a:pt x="381270" y="5848317"/>
                  <a:pt x="0" y="4683183"/>
                  <a:pt x="0" y="3428999"/>
                </a:cubicBezTo>
                <a:cubicBezTo>
                  <a:pt x="0" y="2174816"/>
                  <a:pt x="381270" y="1009682"/>
                  <a:pt x="1034228" y="43180"/>
                </a:cubicBezTo>
                <a:close/>
              </a:path>
            </a:pathLst>
          </a:cu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8E016292-26D5-D2B0-6E3B-346C5E71FA37}"/>
              </a:ext>
            </a:extLst>
          </p:cNvPr>
          <p:cNvSpPr/>
          <p:nvPr/>
        </p:nvSpPr>
        <p:spPr>
          <a:xfrm>
            <a:off x="10068516" y="2"/>
            <a:ext cx="2123484" cy="6857999"/>
          </a:xfrm>
          <a:custGeom>
            <a:avLst/>
            <a:gdLst>
              <a:gd name="connsiteX0" fmla="*/ 1352374 w 2123484"/>
              <a:gd name="connsiteY0" fmla="*/ 0 h 6857999"/>
              <a:gd name="connsiteX1" fmla="*/ 2123484 w 2123484"/>
              <a:gd name="connsiteY1" fmla="*/ 0 h 6857999"/>
              <a:gd name="connsiteX2" fmla="*/ 2123484 w 2123484"/>
              <a:gd name="connsiteY2" fmla="*/ 6857999 h 6857999"/>
              <a:gd name="connsiteX3" fmla="*/ 1352375 w 2123484"/>
              <a:gd name="connsiteY3" fmla="*/ 6857999 h 6857999"/>
              <a:gd name="connsiteX4" fmla="*/ 1306082 w 2123484"/>
              <a:gd name="connsiteY4" fmla="*/ 6809444 h 6857999"/>
              <a:gd name="connsiteX5" fmla="*/ 0 w 2123484"/>
              <a:gd name="connsiteY5" fmla="*/ 3428999 h 6857999"/>
              <a:gd name="connsiteX6" fmla="*/ 1306083 w 2123484"/>
              <a:gd name="connsiteY6" fmla="*/ 48554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3484" h="6857999">
                <a:moveTo>
                  <a:pt x="1352374" y="0"/>
                </a:moveTo>
                <a:lnTo>
                  <a:pt x="2123484" y="0"/>
                </a:lnTo>
                <a:lnTo>
                  <a:pt x="2123484" y="6857999"/>
                </a:lnTo>
                <a:lnTo>
                  <a:pt x="1352375" y="6857999"/>
                </a:lnTo>
                <a:lnTo>
                  <a:pt x="1306082" y="6809444"/>
                </a:lnTo>
                <a:cubicBezTo>
                  <a:pt x="494591" y="5916607"/>
                  <a:pt x="0" y="4730562"/>
                  <a:pt x="0" y="3428999"/>
                </a:cubicBezTo>
                <a:cubicBezTo>
                  <a:pt x="0" y="2127437"/>
                  <a:pt x="494591" y="941391"/>
                  <a:pt x="1306083" y="48554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BDE558C-D4C9-3AD8-340B-C28456B299ED}"/>
              </a:ext>
            </a:extLst>
          </p:cNvPr>
          <p:cNvSpPr/>
          <p:nvPr/>
        </p:nvSpPr>
        <p:spPr>
          <a:xfrm>
            <a:off x="9147218" y="2379971"/>
            <a:ext cx="2098063" cy="20980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271C492-A665-67AB-5DFE-2B517C47792A}"/>
              </a:ext>
            </a:extLst>
          </p:cNvPr>
          <p:cNvSpPr/>
          <p:nvPr/>
        </p:nvSpPr>
        <p:spPr>
          <a:xfrm>
            <a:off x="8916087" y="2148840"/>
            <a:ext cx="2560324" cy="25603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7629761-5BE1-F0FD-46BF-42178AFBD018}"/>
              </a:ext>
            </a:extLst>
          </p:cNvPr>
          <p:cNvSpPr txBox="1"/>
          <p:nvPr/>
        </p:nvSpPr>
        <p:spPr>
          <a:xfrm>
            <a:off x="985530" y="1319489"/>
            <a:ext cx="91704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Bölüm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3: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Aile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Ve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Sosyal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Hizmetler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Bakanlığı</a:t>
            </a:r>
            <a:endParaRPr lang="en-US" sz="3200" b="1" dirty="0">
              <a:solidFill>
                <a:schemeClr val="accent1">
                  <a:lumMod val="75000"/>
                </a:schemeClr>
              </a:solidFill>
              <a:latin typeface="Quicksand Light" pitchFamily="2" charset="0"/>
              <a:ea typeface="Inter Medium" panose="020B0602030000000004" pitchFamily="34" charset="0"/>
              <a:cs typeface="Poppins Light" panose="00000400000000000000" pitchFamily="2" charset="0"/>
            </a:endParaRPr>
          </a:p>
        </p:txBody>
      </p:sp>
      <p:pic>
        <p:nvPicPr>
          <p:cNvPr id="14" name="Resim 13" descr="amblem, simge, sembol, logo, daire içeren bir resim&#10;&#10;Açıklama otomatik olarak oluşturuldu">
            <a:extLst>
              <a:ext uri="{FF2B5EF4-FFF2-40B4-BE49-F238E27FC236}">
                <a16:creationId xmlns:a16="http://schemas.microsoft.com/office/drawing/2014/main" id="{231A36BC-67F3-5FFB-FCD0-F7F8AC056E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6" y="144144"/>
            <a:ext cx="990974" cy="990974"/>
          </a:xfrm>
          <a:prstGeom prst="rect">
            <a:avLst/>
          </a:prstGeom>
        </p:spPr>
      </p:pic>
      <p:pic>
        <p:nvPicPr>
          <p:cNvPr id="15" name="Resim 14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5651CC7B-86DC-22B4-BC96-AAE5975D24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18" name="Resim 17" descr="kırpıntı çizim, çizgi film, Çizgi film, grafik içeren bir resim&#10;&#10;Açıklama otomatik olarak oluşturuldu">
            <a:extLst>
              <a:ext uri="{FF2B5EF4-FFF2-40B4-BE49-F238E27FC236}">
                <a16:creationId xmlns:a16="http://schemas.microsoft.com/office/drawing/2014/main" id="{7CF29780-3E5F-8E1C-CCB4-C27D8D8388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285" y="2382406"/>
            <a:ext cx="2120008" cy="2120008"/>
          </a:xfrm>
          <a:prstGeom prst="rect">
            <a:avLst/>
          </a:prstGeom>
        </p:spPr>
      </p:pic>
      <p:sp>
        <p:nvSpPr>
          <p:cNvPr id="2" name="Rectangle 18">
            <a:extLst>
              <a:ext uri="{FF2B5EF4-FFF2-40B4-BE49-F238E27FC236}">
                <a16:creationId xmlns:a16="http://schemas.microsoft.com/office/drawing/2014/main" id="{22E4D6CB-DFA7-BBA3-EC80-59B5EEC1544C}"/>
              </a:ext>
            </a:extLst>
          </p:cNvPr>
          <p:cNvSpPr/>
          <p:nvPr/>
        </p:nvSpPr>
        <p:spPr>
          <a:xfrm>
            <a:off x="1016488" y="1854072"/>
            <a:ext cx="7503542" cy="48505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en-US" sz="1600" b="1" dirty="0">
                <a:latin typeface="Quicksand Light" pitchFamily="2" charset="0"/>
                <a:sym typeface="Times New Roman"/>
              </a:rPr>
              <a:t>ÖTV </a:t>
            </a:r>
            <a:r>
              <a:rPr lang="en-US" sz="1600" b="1" dirty="0" err="1">
                <a:latin typeface="Quicksand Light" pitchFamily="2" charset="0"/>
                <a:sym typeface="Times New Roman"/>
              </a:rPr>
              <a:t>İndirimi</a:t>
            </a:r>
            <a:r>
              <a:rPr lang="en-US" sz="1600" b="1" dirty="0">
                <a:latin typeface="Quicksand Light" pitchFamily="2" charset="0"/>
                <a:sym typeface="Times New Roman"/>
              </a:rPr>
              <a:t> </a:t>
            </a:r>
            <a:r>
              <a:rPr lang="en-US" sz="1600" b="1" dirty="0" err="1">
                <a:latin typeface="Quicksand Light" pitchFamily="2" charset="0"/>
                <a:sym typeface="Times New Roman"/>
              </a:rPr>
              <a:t>ve</a:t>
            </a:r>
            <a:r>
              <a:rPr lang="en-US" sz="1600" b="1" dirty="0">
                <a:latin typeface="Quicksand Light" pitchFamily="2" charset="0"/>
                <a:sym typeface="Times New Roman"/>
              </a:rPr>
              <a:t> </a:t>
            </a:r>
            <a:r>
              <a:rPr lang="en-US" sz="1600" b="1" dirty="0" err="1">
                <a:latin typeface="Quicksand Light" pitchFamily="2" charset="0"/>
                <a:sym typeface="Times New Roman"/>
              </a:rPr>
              <a:t>Muafiyeti</a:t>
            </a:r>
            <a:endParaRPr lang="en-US" sz="1600" b="1" dirty="0">
              <a:latin typeface="Quicksand Light" pitchFamily="2" charset="0"/>
              <a:sym typeface="Times New Roman"/>
            </a:endParaRPr>
          </a:p>
          <a:p>
            <a:pPr marL="0" lvl="1">
              <a:lnSpc>
                <a:spcPct val="150000"/>
              </a:lnSpc>
            </a:pPr>
            <a:r>
              <a:rPr lang="en-US" sz="1600" dirty="0">
                <a:latin typeface="Quicksand Light Medium" pitchFamily="2" charset="0"/>
                <a:sym typeface="Times New Roman"/>
              </a:rPr>
              <a:t>ÖTV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muafiyeti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,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engellilik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derecesi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%90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veya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üzeri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olanlar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için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geçerlidir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.</a:t>
            </a:r>
          </a:p>
          <a:p>
            <a:pPr marL="0" lvl="1">
              <a:lnSpc>
                <a:spcPct val="150000"/>
              </a:lnSpc>
            </a:pPr>
            <a:r>
              <a:rPr lang="en-US" sz="1600" dirty="0">
                <a:latin typeface="Quicksand Light Medium" pitchFamily="2" charset="0"/>
                <a:sym typeface="Times New Roman"/>
              </a:rPr>
              <a:t>%90’ın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altında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olanlar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,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özel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tertibatlı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araçlarla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muafiyetten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faydalanabilir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.</a:t>
            </a:r>
          </a:p>
          <a:p>
            <a:pPr marL="0" lvl="1">
              <a:lnSpc>
                <a:spcPct val="150000"/>
              </a:lnSpc>
            </a:pPr>
            <a:r>
              <a:rPr lang="en-US" sz="1600" dirty="0">
                <a:latin typeface="Quicksand Light Medium" pitchFamily="2" charset="0"/>
                <a:sym typeface="Times New Roman"/>
              </a:rPr>
              <a:t>ÖTV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indirimi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için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engellilik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oranı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en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az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%40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olmalıdır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.</a:t>
            </a:r>
          </a:p>
          <a:p>
            <a:pPr marL="0" lvl="1">
              <a:lnSpc>
                <a:spcPct val="150000"/>
              </a:lnSpc>
            </a:pPr>
            <a:r>
              <a:rPr lang="en-US" sz="1600" b="1" dirty="0" err="1">
                <a:latin typeface="Quicksand Light" pitchFamily="2" charset="0"/>
                <a:sym typeface="Times New Roman"/>
              </a:rPr>
              <a:t>Engelli</a:t>
            </a:r>
            <a:r>
              <a:rPr lang="en-US" sz="1600" b="1" dirty="0">
                <a:latin typeface="Quicksand Light" pitchFamily="2" charset="0"/>
                <a:sym typeface="Times New Roman"/>
              </a:rPr>
              <a:t> Park </a:t>
            </a:r>
            <a:r>
              <a:rPr lang="en-US" sz="1600" b="1" dirty="0" err="1">
                <a:latin typeface="Quicksand Light" pitchFamily="2" charset="0"/>
                <a:sym typeface="Times New Roman"/>
              </a:rPr>
              <a:t>Kartı</a:t>
            </a:r>
            <a:endParaRPr lang="en-US" sz="1600" b="1" dirty="0">
              <a:latin typeface="Quicksand Light" pitchFamily="2" charset="0"/>
              <a:sym typeface="Times New Roman"/>
            </a:endParaRPr>
          </a:p>
          <a:p>
            <a:pPr marL="0" lvl="1">
              <a:lnSpc>
                <a:spcPct val="150000"/>
              </a:lnSpc>
            </a:pPr>
            <a:r>
              <a:rPr lang="en-US" sz="1600" dirty="0" err="1">
                <a:latin typeface="Quicksand Light Medium" pitchFamily="2" charset="0"/>
                <a:sym typeface="Times New Roman"/>
              </a:rPr>
              <a:t>Araç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tescili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olan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engelliler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,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özel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park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alanlarına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kartla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park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edebilir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.</a:t>
            </a:r>
          </a:p>
          <a:p>
            <a:pPr marL="0" lvl="1">
              <a:lnSpc>
                <a:spcPct val="150000"/>
              </a:lnSpc>
            </a:pPr>
            <a:r>
              <a:rPr lang="en-US" sz="1600" dirty="0" err="1">
                <a:latin typeface="Quicksand Light Medium" pitchFamily="2" charset="0"/>
                <a:sym typeface="Times New Roman"/>
              </a:rPr>
              <a:t>Kartlar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,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Emniyet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Genel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Müdürlüğü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tarafından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düzenlenmektedir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.</a:t>
            </a:r>
          </a:p>
          <a:p>
            <a:pPr marL="0" lvl="1">
              <a:lnSpc>
                <a:spcPct val="150000"/>
              </a:lnSpc>
            </a:pPr>
            <a:r>
              <a:rPr lang="en-US" sz="1600" dirty="0" err="1">
                <a:latin typeface="Quicksand Light Medium" pitchFamily="2" charset="0"/>
                <a:sym typeface="Times New Roman"/>
              </a:rPr>
              <a:t>Başvuru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,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Trafik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Denetleme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Amirlikleri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veya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Bürolarında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yapılır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.</a:t>
            </a:r>
          </a:p>
          <a:p>
            <a:pPr marL="0" lvl="1">
              <a:lnSpc>
                <a:spcPct val="150000"/>
              </a:lnSpc>
            </a:pPr>
            <a:r>
              <a:rPr lang="en-US" sz="1600" b="1" dirty="0" err="1">
                <a:latin typeface="Quicksand Light" pitchFamily="2" charset="0"/>
                <a:sym typeface="Times New Roman"/>
              </a:rPr>
              <a:t>Ulaşım</a:t>
            </a:r>
            <a:endParaRPr lang="en-US" sz="1600" b="1" dirty="0">
              <a:latin typeface="Quicksand Light" pitchFamily="2" charset="0"/>
              <a:sym typeface="Times New Roman"/>
            </a:endParaRPr>
          </a:p>
          <a:p>
            <a:pPr marL="0" lvl="1">
              <a:lnSpc>
                <a:spcPct val="150000"/>
              </a:lnSpc>
            </a:pPr>
            <a:r>
              <a:rPr lang="en-US" sz="1600" dirty="0" err="1">
                <a:latin typeface="Quicksand Light Medium" pitchFamily="2" charset="0"/>
                <a:sym typeface="Times New Roman"/>
              </a:rPr>
              <a:t>Engelli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kimlik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kartı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sahipleri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toplu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taşımada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ücretsizdir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.</a:t>
            </a:r>
          </a:p>
          <a:p>
            <a:pPr marL="0" lvl="1">
              <a:lnSpc>
                <a:spcPct val="150000"/>
              </a:lnSpc>
            </a:pPr>
            <a:r>
              <a:rPr lang="en-US" sz="1600" dirty="0" err="1">
                <a:latin typeface="Quicksand Light Medium" pitchFamily="2" charset="0"/>
                <a:sym typeface="Times New Roman"/>
              </a:rPr>
              <a:t>Resmi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ve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özel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otobüsler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,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deniz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araçları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, TCDD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trenleri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ücretsizdir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.</a:t>
            </a:r>
          </a:p>
          <a:p>
            <a:pPr marL="0" lvl="1">
              <a:lnSpc>
                <a:spcPct val="150000"/>
              </a:lnSpc>
            </a:pPr>
            <a:r>
              <a:rPr lang="en-US" sz="1600" dirty="0" err="1">
                <a:latin typeface="Quicksand Light Medium" pitchFamily="2" charset="0"/>
                <a:sym typeface="Times New Roman"/>
              </a:rPr>
              <a:t>Uçuşlarda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%20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indirim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sağlanır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.</a:t>
            </a:r>
          </a:p>
          <a:p>
            <a:pPr marL="0" lvl="1">
              <a:lnSpc>
                <a:spcPct val="150000"/>
              </a:lnSpc>
            </a:pPr>
            <a:endParaRPr lang="en-US" sz="1600" dirty="0">
              <a:latin typeface="Quicksand Light Medium" pitchFamily="2" charset="0"/>
              <a:sym typeface="Times New Roman"/>
            </a:endParaRP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EB9A2A02-DAA8-BF0D-1CC0-3F383EAE9F19}"/>
              </a:ext>
            </a:extLst>
          </p:cNvPr>
          <p:cNvSpPr txBox="1"/>
          <p:nvPr/>
        </p:nvSpPr>
        <p:spPr>
          <a:xfrm>
            <a:off x="2750673" y="6344524"/>
            <a:ext cx="6690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Hukuksal</a:t>
            </a:r>
            <a:r>
              <a:rPr lang="en-US" sz="1800" b="0" i="0" dirty="0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Hak </a:t>
            </a:r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ve</a:t>
            </a:r>
            <a:r>
              <a:rPr lang="en-US" sz="1800" b="0" i="0" dirty="0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</a:t>
            </a:r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Destekler</a:t>
            </a:r>
            <a:endParaRPr lang="en-US" sz="1800" b="0" i="0" dirty="0">
              <a:solidFill>
                <a:schemeClr val="accent1"/>
              </a:solidFill>
              <a:latin typeface="Quicksand Light Medium" pitchFamily="2" charset="0"/>
              <a:ea typeface="Inter Medium" panose="020B0602030000000004" pitchFamily="34" charset="0"/>
              <a:cs typeface="Poppins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17414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E47CDF-1E91-D2D0-C99A-BF5AFA3DE4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ight Triangle 10">
            <a:extLst>
              <a:ext uri="{FF2B5EF4-FFF2-40B4-BE49-F238E27FC236}">
                <a16:creationId xmlns:a16="http://schemas.microsoft.com/office/drawing/2014/main" id="{6B87806A-DAE4-A096-47E5-7DB7907BB9F4}"/>
              </a:ext>
            </a:extLst>
          </p:cNvPr>
          <p:cNvSpPr/>
          <p:nvPr/>
        </p:nvSpPr>
        <p:spPr>
          <a:xfrm flipV="1">
            <a:off x="1" y="0"/>
            <a:ext cx="3437034" cy="2247900"/>
          </a:xfrm>
          <a:custGeom>
            <a:avLst/>
            <a:gdLst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228"/>
              <a:gd name="connsiteY0" fmla="*/ 6544124 h 6544124"/>
              <a:gd name="connsiteX1" fmla="*/ 0 w 6544228"/>
              <a:gd name="connsiteY1" fmla="*/ 0 h 6544124"/>
              <a:gd name="connsiteX2" fmla="*/ 6544124 w 6544228"/>
              <a:gd name="connsiteY2" fmla="*/ 6544124 h 6544124"/>
              <a:gd name="connsiteX3" fmla="*/ 0 w 6544228"/>
              <a:gd name="connsiteY3" fmla="*/ 6544124 h 6544124"/>
              <a:gd name="connsiteX0" fmla="*/ 0 w 6544225"/>
              <a:gd name="connsiteY0" fmla="*/ 6544124 h 6544124"/>
              <a:gd name="connsiteX1" fmla="*/ 0 w 6544225"/>
              <a:gd name="connsiteY1" fmla="*/ 0 h 6544124"/>
              <a:gd name="connsiteX2" fmla="*/ 6544124 w 6544225"/>
              <a:gd name="connsiteY2" fmla="*/ 6544124 h 6544124"/>
              <a:gd name="connsiteX3" fmla="*/ 0 w 6544225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44124" h="6544124">
                <a:moveTo>
                  <a:pt x="0" y="6544124"/>
                </a:moveTo>
                <a:lnTo>
                  <a:pt x="0" y="0"/>
                </a:lnTo>
                <a:cubicBezTo>
                  <a:pt x="1557261" y="4750404"/>
                  <a:pt x="5523891" y="2142063"/>
                  <a:pt x="6544124" y="6544124"/>
                </a:cubicBezTo>
                <a:lnTo>
                  <a:pt x="0" y="65441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22300" dir="13200000" sx="80000" sy="80000" algn="b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3406A0D-F2C7-EBA2-2E21-998B7E9EB9D4}"/>
              </a:ext>
            </a:extLst>
          </p:cNvPr>
          <p:cNvSpPr txBox="1"/>
          <p:nvPr/>
        </p:nvSpPr>
        <p:spPr>
          <a:xfrm>
            <a:off x="958428" y="6330675"/>
            <a:ext cx="26058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86D72281-07A2-7449-86E8-662EE8A6A54E}" type="slidenum">
              <a:rPr lang="en-US" sz="1600" b="0" spc="0" smtClean="0">
                <a:solidFill>
                  <a:schemeClr val="accent1"/>
                </a:solidFill>
                <a:latin typeface="+mj-lt"/>
              </a:rPr>
              <a:t>17</a:t>
            </a:fld>
            <a:endParaRPr lang="en-US" sz="1600" b="0" spc="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DB47602-D777-87A5-16C9-18BAB8ADF460}"/>
              </a:ext>
            </a:extLst>
          </p:cNvPr>
          <p:cNvCxnSpPr>
            <a:cxnSpLocks/>
          </p:cNvCxnSpPr>
          <p:nvPr/>
        </p:nvCxnSpPr>
        <p:spPr>
          <a:xfrm>
            <a:off x="1055688" y="6308725"/>
            <a:ext cx="1008062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B2502457-2D35-55D8-2328-C51C9EE200C5}"/>
              </a:ext>
            </a:extLst>
          </p:cNvPr>
          <p:cNvSpPr/>
          <p:nvPr/>
        </p:nvSpPr>
        <p:spPr>
          <a:xfrm>
            <a:off x="7605780" y="2"/>
            <a:ext cx="4586220" cy="6857998"/>
          </a:xfrm>
          <a:custGeom>
            <a:avLst/>
            <a:gdLst>
              <a:gd name="connsiteX0" fmla="*/ 852362 w 4586220"/>
              <a:gd name="connsiteY0" fmla="*/ 0 h 6857998"/>
              <a:gd name="connsiteX1" fmla="*/ 4586220 w 4586220"/>
              <a:gd name="connsiteY1" fmla="*/ 0 h 6857998"/>
              <a:gd name="connsiteX2" fmla="*/ 4586220 w 4586220"/>
              <a:gd name="connsiteY2" fmla="*/ 6857998 h 6857998"/>
              <a:gd name="connsiteX3" fmla="*/ 852362 w 4586220"/>
              <a:gd name="connsiteY3" fmla="*/ 6857998 h 6857998"/>
              <a:gd name="connsiteX4" fmla="*/ 722086 w 4586220"/>
              <a:gd name="connsiteY4" fmla="*/ 6603638 h 6857998"/>
              <a:gd name="connsiteX5" fmla="*/ 0 w 4586220"/>
              <a:gd name="connsiteY5" fmla="*/ 3428999 h 6857998"/>
              <a:gd name="connsiteX6" fmla="*/ 722085 w 4586220"/>
              <a:gd name="connsiteY6" fmla="*/ 254361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86220" h="6857998">
                <a:moveTo>
                  <a:pt x="852362" y="0"/>
                </a:moveTo>
                <a:lnTo>
                  <a:pt x="4586220" y="0"/>
                </a:lnTo>
                <a:lnTo>
                  <a:pt x="4586220" y="6857998"/>
                </a:lnTo>
                <a:lnTo>
                  <a:pt x="852362" y="6857998"/>
                </a:lnTo>
                <a:lnTo>
                  <a:pt x="722086" y="6603638"/>
                </a:lnTo>
                <a:cubicBezTo>
                  <a:pt x="259329" y="5643262"/>
                  <a:pt x="0" y="4566415"/>
                  <a:pt x="0" y="3428999"/>
                </a:cubicBezTo>
                <a:cubicBezTo>
                  <a:pt x="0" y="2291583"/>
                  <a:pt x="259329" y="1214737"/>
                  <a:pt x="722085" y="254361"/>
                </a:cubicBezTo>
                <a:close/>
              </a:path>
            </a:pathLst>
          </a:custGeom>
          <a:solidFill>
            <a:schemeClr val="accent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4EB09A03-02B0-1C62-641F-04ECACD7C151}"/>
              </a:ext>
            </a:extLst>
          </p:cNvPr>
          <p:cNvSpPr/>
          <p:nvPr/>
        </p:nvSpPr>
        <p:spPr>
          <a:xfrm>
            <a:off x="9040380" y="2"/>
            <a:ext cx="3151620" cy="6857999"/>
          </a:xfrm>
          <a:custGeom>
            <a:avLst/>
            <a:gdLst>
              <a:gd name="connsiteX0" fmla="*/ 1064934 w 3151620"/>
              <a:gd name="connsiteY0" fmla="*/ 0 h 6857999"/>
              <a:gd name="connsiteX1" fmla="*/ 3151620 w 3151620"/>
              <a:gd name="connsiteY1" fmla="*/ 0 h 6857999"/>
              <a:gd name="connsiteX2" fmla="*/ 3151620 w 3151620"/>
              <a:gd name="connsiteY2" fmla="*/ 6857999 h 6857999"/>
              <a:gd name="connsiteX3" fmla="*/ 1064934 w 3151620"/>
              <a:gd name="connsiteY3" fmla="*/ 6857999 h 6857999"/>
              <a:gd name="connsiteX4" fmla="*/ 1034228 w 3151620"/>
              <a:gd name="connsiteY4" fmla="*/ 6814818 h 6857999"/>
              <a:gd name="connsiteX5" fmla="*/ 0 w 3151620"/>
              <a:gd name="connsiteY5" fmla="*/ 3428999 h 6857999"/>
              <a:gd name="connsiteX6" fmla="*/ 1034228 w 3151620"/>
              <a:gd name="connsiteY6" fmla="*/ 4318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51620" h="6857999">
                <a:moveTo>
                  <a:pt x="1064934" y="0"/>
                </a:moveTo>
                <a:lnTo>
                  <a:pt x="3151620" y="0"/>
                </a:lnTo>
                <a:lnTo>
                  <a:pt x="3151620" y="6857999"/>
                </a:lnTo>
                <a:lnTo>
                  <a:pt x="1064934" y="6857999"/>
                </a:lnTo>
                <a:lnTo>
                  <a:pt x="1034228" y="6814818"/>
                </a:lnTo>
                <a:cubicBezTo>
                  <a:pt x="381270" y="5848317"/>
                  <a:pt x="0" y="4683183"/>
                  <a:pt x="0" y="3428999"/>
                </a:cubicBezTo>
                <a:cubicBezTo>
                  <a:pt x="0" y="2174816"/>
                  <a:pt x="381270" y="1009682"/>
                  <a:pt x="1034228" y="43180"/>
                </a:cubicBezTo>
                <a:close/>
              </a:path>
            </a:pathLst>
          </a:cu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40C4E66-4506-DECC-E919-3B593B82ED5D}"/>
              </a:ext>
            </a:extLst>
          </p:cNvPr>
          <p:cNvSpPr/>
          <p:nvPr/>
        </p:nvSpPr>
        <p:spPr>
          <a:xfrm>
            <a:off x="10068516" y="2"/>
            <a:ext cx="2123484" cy="6857999"/>
          </a:xfrm>
          <a:custGeom>
            <a:avLst/>
            <a:gdLst>
              <a:gd name="connsiteX0" fmla="*/ 1352374 w 2123484"/>
              <a:gd name="connsiteY0" fmla="*/ 0 h 6857999"/>
              <a:gd name="connsiteX1" fmla="*/ 2123484 w 2123484"/>
              <a:gd name="connsiteY1" fmla="*/ 0 h 6857999"/>
              <a:gd name="connsiteX2" fmla="*/ 2123484 w 2123484"/>
              <a:gd name="connsiteY2" fmla="*/ 6857999 h 6857999"/>
              <a:gd name="connsiteX3" fmla="*/ 1352375 w 2123484"/>
              <a:gd name="connsiteY3" fmla="*/ 6857999 h 6857999"/>
              <a:gd name="connsiteX4" fmla="*/ 1306082 w 2123484"/>
              <a:gd name="connsiteY4" fmla="*/ 6809444 h 6857999"/>
              <a:gd name="connsiteX5" fmla="*/ 0 w 2123484"/>
              <a:gd name="connsiteY5" fmla="*/ 3428999 h 6857999"/>
              <a:gd name="connsiteX6" fmla="*/ 1306083 w 2123484"/>
              <a:gd name="connsiteY6" fmla="*/ 48554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3484" h="6857999">
                <a:moveTo>
                  <a:pt x="1352374" y="0"/>
                </a:moveTo>
                <a:lnTo>
                  <a:pt x="2123484" y="0"/>
                </a:lnTo>
                <a:lnTo>
                  <a:pt x="2123484" y="6857999"/>
                </a:lnTo>
                <a:lnTo>
                  <a:pt x="1352375" y="6857999"/>
                </a:lnTo>
                <a:lnTo>
                  <a:pt x="1306082" y="6809444"/>
                </a:lnTo>
                <a:cubicBezTo>
                  <a:pt x="494591" y="5916607"/>
                  <a:pt x="0" y="4730562"/>
                  <a:pt x="0" y="3428999"/>
                </a:cubicBezTo>
                <a:cubicBezTo>
                  <a:pt x="0" y="2127437"/>
                  <a:pt x="494591" y="941391"/>
                  <a:pt x="1306083" y="48554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CD277E5-F253-D494-60F6-2C316326F399}"/>
              </a:ext>
            </a:extLst>
          </p:cNvPr>
          <p:cNvSpPr/>
          <p:nvPr/>
        </p:nvSpPr>
        <p:spPr>
          <a:xfrm>
            <a:off x="9147218" y="2379971"/>
            <a:ext cx="2098063" cy="20980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768957C-6C7C-6709-9886-D43419822B33}"/>
              </a:ext>
            </a:extLst>
          </p:cNvPr>
          <p:cNvSpPr/>
          <p:nvPr/>
        </p:nvSpPr>
        <p:spPr>
          <a:xfrm>
            <a:off x="8916087" y="2148840"/>
            <a:ext cx="2560324" cy="25603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365C217-1D75-58EF-C705-616230B9F602}"/>
              </a:ext>
            </a:extLst>
          </p:cNvPr>
          <p:cNvSpPr txBox="1"/>
          <p:nvPr/>
        </p:nvSpPr>
        <p:spPr>
          <a:xfrm>
            <a:off x="985530" y="1319489"/>
            <a:ext cx="91704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Bölüm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4: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Diğer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Bakanlıklar</a:t>
            </a:r>
            <a:endParaRPr lang="en-US" sz="3200" b="1" dirty="0">
              <a:solidFill>
                <a:schemeClr val="accent1">
                  <a:lumMod val="75000"/>
                </a:schemeClr>
              </a:solidFill>
              <a:latin typeface="Quicksand Light" pitchFamily="2" charset="0"/>
              <a:ea typeface="Inter Medium" panose="020B0602030000000004" pitchFamily="34" charset="0"/>
              <a:cs typeface="Poppins Light" panose="00000400000000000000" pitchFamily="2" charset="0"/>
            </a:endParaRPr>
          </a:p>
        </p:txBody>
      </p:sp>
      <p:pic>
        <p:nvPicPr>
          <p:cNvPr id="14" name="Resim 13" descr="amblem, simge, sembol, logo, daire içeren bir resim&#10;&#10;Açıklama otomatik olarak oluşturuldu">
            <a:extLst>
              <a:ext uri="{FF2B5EF4-FFF2-40B4-BE49-F238E27FC236}">
                <a16:creationId xmlns:a16="http://schemas.microsoft.com/office/drawing/2014/main" id="{F4BAD838-F791-33C2-2479-92F308F302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6" y="144144"/>
            <a:ext cx="990974" cy="990974"/>
          </a:xfrm>
          <a:prstGeom prst="rect">
            <a:avLst/>
          </a:prstGeom>
        </p:spPr>
      </p:pic>
      <p:pic>
        <p:nvPicPr>
          <p:cNvPr id="15" name="Resim 14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CB790BE7-DD68-4C72-549D-44CC371CBF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18" name="Resim 17" descr="kırpıntı çizim, çizgi film, Çizgi film, grafik içeren bir resim&#10;&#10;Açıklama otomatik olarak oluşturuldu">
            <a:extLst>
              <a:ext uri="{FF2B5EF4-FFF2-40B4-BE49-F238E27FC236}">
                <a16:creationId xmlns:a16="http://schemas.microsoft.com/office/drawing/2014/main" id="{192EAA0C-D482-2B64-78CA-32B85083E0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285" y="2382406"/>
            <a:ext cx="2120008" cy="2120008"/>
          </a:xfrm>
          <a:prstGeom prst="rect">
            <a:avLst/>
          </a:prstGeom>
        </p:spPr>
      </p:pic>
      <p:sp>
        <p:nvSpPr>
          <p:cNvPr id="2" name="Rectangle 18">
            <a:extLst>
              <a:ext uri="{FF2B5EF4-FFF2-40B4-BE49-F238E27FC236}">
                <a16:creationId xmlns:a16="http://schemas.microsoft.com/office/drawing/2014/main" id="{BB8DA177-9B72-E141-0493-94F1943825AF}"/>
              </a:ext>
            </a:extLst>
          </p:cNvPr>
          <p:cNvSpPr/>
          <p:nvPr/>
        </p:nvSpPr>
        <p:spPr>
          <a:xfrm>
            <a:off x="1016488" y="1854072"/>
            <a:ext cx="7503542" cy="4481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err="1">
                <a:latin typeface="Quicksand Light Medium" pitchFamily="2" charset="0"/>
                <a:sym typeface="Times New Roman"/>
              </a:rPr>
              <a:t>Engelli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çocuğu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olan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kadınlar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, prim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günlerinin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dörtte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biri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eklenerek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erken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emekli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olabilir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.</a:t>
            </a:r>
          </a:p>
          <a:p>
            <a:pPr marL="2857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600" dirty="0">
              <a:latin typeface="Quicksand Light Medium" pitchFamily="2" charset="0"/>
              <a:sym typeface="Times New Roman"/>
            </a:endParaRPr>
          </a:p>
          <a:p>
            <a:pPr marL="2857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err="1">
                <a:latin typeface="Quicksand Light Medium" pitchFamily="2" charset="0"/>
                <a:sym typeface="Times New Roman"/>
              </a:rPr>
              <a:t>Gençlik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ve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Spor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Bakanlığı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Yurtlarında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Engelli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Öğrencilerin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Barındırılması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,</a:t>
            </a:r>
          </a:p>
          <a:p>
            <a:pPr marL="2857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Quicksand Light Medium" pitchFamily="2" charset="0"/>
                <a:sym typeface="Times New Roman"/>
              </a:rPr>
              <a:t>Özel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Eğitim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İhtiyacı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Olan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Bireyler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ve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Ailelerine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Yönelik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Sportif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Yetenek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Taraması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Hizmeti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,</a:t>
            </a:r>
          </a:p>
          <a:p>
            <a:pPr marL="2857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Quicksand Light Medium" pitchFamily="2" charset="0"/>
                <a:sym typeface="Times New Roman"/>
              </a:rPr>
              <a:t>İl Spor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Merkezleri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imkanlarından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yararlanabilirler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.</a:t>
            </a:r>
          </a:p>
          <a:p>
            <a:pPr marL="2857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600" dirty="0">
              <a:latin typeface="Quicksand Light Medium" pitchFamily="2" charset="0"/>
              <a:sym typeface="Times New Roman"/>
            </a:endParaRPr>
          </a:p>
          <a:p>
            <a:pPr marL="2857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err="1">
                <a:latin typeface="Quicksand Light Medium" pitchFamily="2" charset="0"/>
                <a:sym typeface="Times New Roman"/>
              </a:rPr>
              <a:t>Engelli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vatandaşlar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ve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onlara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bakmakla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yükümlü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olanlar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için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vergi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indirimi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uygulanmaktadır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.</a:t>
            </a:r>
          </a:p>
          <a:p>
            <a:pPr marL="2857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err="1">
                <a:latin typeface="Quicksand Light Medium" pitchFamily="2" charset="0"/>
                <a:sym typeface="Times New Roman"/>
              </a:rPr>
              <a:t>İndirim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ve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haklar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hakkında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detaylar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,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gib.gov.tr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adresinde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yer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 </a:t>
            </a:r>
            <a:r>
              <a:rPr lang="en-US" sz="1600" dirty="0" err="1">
                <a:latin typeface="Quicksand Light Medium" pitchFamily="2" charset="0"/>
                <a:sym typeface="Times New Roman"/>
              </a:rPr>
              <a:t>almaktadır</a:t>
            </a:r>
            <a:r>
              <a:rPr lang="en-US" sz="1600" dirty="0">
                <a:latin typeface="Quicksand Light Medium" pitchFamily="2" charset="0"/>
                <a:sym typeface="Times New Roman"/>
              </a:rPr>
              <a:t>.</a:t>
            </a:r>
          </a:p>
          <a:p>
            <a:pPr marL="2857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600" dirty="0">
              <a:latin typeface="Quicksand Light Medium" pitchFamily="2" charset="0"/>
              <a:sym typeface="Times New Roman"/>
            </a:endParaRP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E1E7B1E5-9883-F64B-AFCC-C7F24A7C6C85}"/>
              </a:ext>
            </a:extLst>
          </p:cNvPr>
          <p:cNvSpPr txBox="1"/>
          <p:nvPr/>
        </p:nvSpPr>
        <p:spPr>
          <a:xfrm>
            <a:off x="2750673" y="6344524"/>
            <a:ext cx="6690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Hukuksal</a:t>
            </a:r>
            <a:r>
              <a:rPr lang="en-US" sz="1800" b="0" i="0" dirty="0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Hak </a:t>
            </a:r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ve</a:t>
            </a:r>
            <a:r>
              <a:rPr lang="en-US" sz="1800" b="0" i="0" dirty="0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</a:t>
            </a:r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Destekler</a:t>
            </a:r>
            <a:endParaRPr lang="en-US" sz="1800" b="0" i="0" dirty="0">
              <a:solidFill>
                <a:schemeClr val="accent1"/>
              </a:solidFill>
              <a:latin typeface="Quicksand Light Medium" pitchFamily="2" charset="0"/>
              <a:ea typeface="Inter Medium" panose="020B0602030000000004" pitchFamily="34" charset="0"/>
              <a:cs typeface="Poppins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64041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ight Triangle 10">
            <a:extLst>
              <a:ext uri="{FF2B5EF4-FFF2-40B4-BE49-F238E27FC236}">
                <a16:creationId xmlns:a16="http://schemas.microsoft.com/office/drawing/2014/main" id="{29226410-07B5-41C3-BA05-7B278B850D16}"/>
              </a:ext>
            </a:extLst>
          </p:cNvPr>
          <p:cNvSpPr/>
          <p:nvPr/>
        </p:nvSpPr>
        <p:spPr>
          <a:xfrm flipV="1">
            <a:off x="1" y="0"/>
            <a:ext cx="3225796" cy="2109745"/>
          </a:xfrm>
          <a:custGeom>
            <a:avLst/>
            <a:gdLst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228"/>
              <a:gd name="connsiteY0" fmla="*/ 6544124 h 6544124"/>
              <a:gd name="connsiteX1" fmla="*/ 0 w 6544228"/>
              <a:gd name="connsiteY1" fmla="*/ 0 h 6544124"/>
              <a:gd name="connsiteX2" fmla="*/ 6544124 w 6544228"/>
              <a:gd name="connsiteY2" fmla="*/ 6544124 h 6544124"/>
              <a:gd name="connsiteX3" fmla="*/ 0 w 6544228"/>
              <a:gd name="connsiteY3" fmla="*/ 6544124 h 6544124"/>
              <a:gd name="connsiteX0" fmla="*/ 0 w 6544225"/>
              <a:gd name="connsiteY0" fmla="*/ 6544124 h 6544124"/>
              <a:gd name="connsiteX1" fmla="*/ 0 w 6544225"/>
              <a:gd name="connsiteY1" fmla="*/ 0 h 6544124"/>
              <a:gd name="connsiteX2" fmla="*/ 6544124 w 6544225"/>
              <a:gd name="connsiteY2" fmla="*/ 6544124 h 6544124"/>
              <a:gd name="connsiteX3" fmla="*/ 0 w 6544225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44124" h="6544124">
                <a:moveTo>
                  <a:pt x="0" y="6544124"/>
                </a:moveTo>
                <a:lnTo>
                  <a:pt x="0" y="0"/>
                </a:lnTo>
                <a:cubicBezTo>
                  <a:pt x="1557261" y="4750404"/>
                  <a:pt x="5523891" y="2142063"/>
                  <a:pt x="6544124" y="6544124"/>
                </a:cubicBezTo>
                <a:lnTo>
                  <a:pt x="0" y="65441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22300" dir="13200000" sx="80000" sy="80000" algn="b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ight Triangle 10">
            <a:extLst>
              <a:ext uri="{FF2B5EF4-FFF2-40B4-BE49-F238E27FC236}">
                <a16:creationId xmlns:a16="http://schemas.microsoft.com/office/drawing/2014/main" id="{58B35435-0719-4A1D-9317-7ADC88E7B2BF}"/>
              </a:ext>
            </a:extLst>
          </p:cNvPr>
          <p:cNvSpPr/>
          <p:nvPr/>
        </p:nvSpPr>
        <p:spPr>
          <a:xfrm flipH="1">
            <a:off x="6562724" y="5326424"/>
            <a:ext cx="5629274" cy="1531575"/>
          </a:xfrm>
          <a:custGeom>
            <a:avLst/>
            <a:gdLst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228"/>
              <a:gd name="connsiteY0" fmla="*/ 6544124 h 6544124"/>
              <a:gd name="connsiteX1" fmla="*/ 0 w 6544228"/>
              <a:gd name="connsiteY1" fmla="*/ 0 h 6544124"/>
              <a:gd name="connsiteX2" fmla="*/ 6544124 w 6544228"/>
              <a:gd name="connsiteY2" fmla="*/ 6544124 h 6544124"/>
              <a:gd name="connsiteX3" fmla="*/ 0 w 6544228"/>
              <a:gd name="connsiteY3" fmla="*/ 6544124 h 6544124"/>
              <a:gd name="connsiteX0" fmla="*/ 0 w 6544225"/>
              <a:gd name="connsiteY0" fmla="*/ 6544124 h 6544124"/>
              <a:gd name="connsiteX1" fmla="*/ 0 w 6544225"/>
              <a:gd name="connsiteY1" fmla="*/ 0 h 6544124"/>
              <a:gd name="connsiteX2" fmla="*/ 6544124 w 6544225"/>
              <a:gd name="connsiteY2" fmla="*/ 6544124 h 6544124"/>
              <a:gd name="connsiteX3" fmla="*/ 0 w 6544225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124"/>
              <a:gd name="connsiteY0" fmla="*/ 2834303 h 2834303"/>
              <a:gd name="connsiteX1" fmla="*/ 38821 w 6544124"/>
              <a:gd name="connsiteY1" fmla="*/ 0 h 2834303"/>
              <a:gd name="connsiteX2" fmla="*/ 6544124 w 6544124"/>
              <a:gd name="connsiteY2" fmla="*/ 2834303 h 2834303"/>
              <a:gd name="connsiteX3" fmla="*/ 0 w 6544124"/>
              <a:gd name="connsiteY3" fmla="*/ 2834303 h 2834303"/>
              <a:gd name="connsiteX0" fmla="*/ 0 w 6544124"/>
              <a:gd name="connsiteY0" fmla="*/ 2834303 h 2834303"/>
              <a:gd name="connsiteX1" fmla="*/ 38821 w 6544124"/>
              <a:gd name="connsiteY1" fmla="*/ 0 h 2834303"/>
              <a:gd name="connsiteX2" fmla="*/ 6544124 w 6544124"/>
              <a:gd name="connsiteY2" fmla="*/ 2834303 h 2834303"/>
              <a:gd name="connsiteX3" fmla="*/ 0 w 6544124"/>
              <a:gd name="connsiteY3" fmla="*/ 2834303 h 2834303"/>
              <a:gd name="connsiteX0" fmla="*/ 19410 w 6563534"/>
              <a:gd name="connsiteY0" fmla="*/ 2730428 h 2730428"/>
              <a:gd name="connsiteX1" fmla="*/ 0 w 6563534"/>
              <a:gd name="connsiteY1" fmla="*/ 0 h 2730428"/>
              <a:gd name="connsiteX2" fmla="*/ 6563534 w 6563534"/>
              <a:gd name="connsiteY2" fmla="*/ 2730428 h 2730428"/>
              <a:gd name="connsiteX3" fmla="*/ 19410 w 6563534"/>
              <a:gd name="connsiteY3" fmla="*/ 2730428 h 2730428"/>
              <a:gd name="connsiteX0" fmla="*/ 19410 w 6563534"/>
              <a:gd name="connsiteY0" fmla="*/ 2730428 h 2730428"/>
              <a:gd name="connsiteX1" fmla="*/ 0 w 6563534"/>
              <a:gd name="connsiteY1" fmla="*/ 0 h 2730428"/>
              <a:gd name="connsiteX2" fmla="*/ 6563534 w 6563534"/>
              <a:gd name="connsiteY2" fmla="*/ 2730428 h 2730428"/>
              <a:gd name="connsiteX3" fmla="*/ 19410 w 6563534"/>
              <a:gd name="connsiteY3" fmla="*/ 2730428 h 273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63534" h="2730428">
                <a:moveTo>
                  <a:pt x="19410" y="2730428"/>
                </a:moveTo>
                <a:cubicBezTo>
                  <a:pt x="19410" y="549053"/>
                  <a:pt x="0" y="2181375"/>
                  <a:pt x="0" y="0"/>
                </a:cubicBezTo>
                <a:cubicBezTo>
                  <a:pt x="1557261" y="4750404"/>
                  <a:pt x="5242439" y="-1716151"/>
                  <a:pt x="6563534" y="2730428"/>
                </a:cubicBezTo>
                <a:lnTo>
                  <a:pt x="19410" y="27304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73100" dist="381000" dir="13500000" sx="89000" sy="89000" algn="b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: Top Corners Rounded 58">
            <a:extLst>
              <a:ext uri="{FF2B5EF4-FFF2-40B4-BE49-F238E27FC236}">
                <a16:creationId xmlns:a16="http://schemas.microsoft.com/office/drawing/2014/main" id="{B11EB411-E067-4566-98B6-09367CC04080}"/>
              </a:ext>
            </a:extLst>
          </p:cNvPr>
          <p:cNvSpPr/>
          <p:nvPr/>
        </p:nvSpPr>
        <p:spPr>
          <a:xfrm rot="10800000">
            <a:off x="1447798" y="3962372"/>
            <a:ext cx="9296400" cy="1800897"/>
          </a:xfrm>
          <a:prstGeom prst="round2SameRect">
            <a:avLst>
              <a:gd name="adj1" fmla="val 12543"/>
              <a:gd name="adj2" fmla="val 0"/>
            </a:avLst>
          </a:pr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: Top Corners Rounded 59">
            <a:extLst>
              <a:ext uri="{FF2B5EF4-FFF2-40B4-BE49-F238E27FC236}">
                <a16:creationId xmlns:a16="http://schemas.microsoft.com/office/drawing/2014/main" id="{9B0F23D2-43DC-401A-8C7F-C119AD169C25}"/>
              </a:ext>
            </a:extLst>
          </p:cNvPr>
          <p:cNvSpPr/>
          <p:nvPr/>
        </p:nvSpPr>
        <p:spPr>
          <a:xfrm rot="10800000">
            <a:off x="1447797" y="3962374"/>
            <a:ext cx="9296400" cy="1599662"/>
          </a:xfrm>
          <a:prstGeom prst="round2SameRect">
            <a:avLst>
              <a:gd name="adj1" fmla="val 12543"/>
              <a:gd name="adj2" fmla="val 0"/>
            </a:avLst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: Top Corners Rounded 60">
            <a:extLst>
              <a:ext uri="{FF2B5EF4-FFF2-40B4-BE49-F238E27FC236}">
                <a16:creationId xmlns:a16="http://schemas.microsoft.com/office/drawing/2014/main" id="{CB4537FF-69EA-4790-A199-EDEDC292B697}"/>
              </a:ext>
            </a:extLst>
          </p:cNvPr>
          <p:cNvSpPr/>
          <p:nvPr/>
        </p:nvSpPr>
        <p:spPr>
          <a:xfrm rot="10800000">
            <a:off x="1447798" y="3962373"/>
            <a:ext cx="9296400" cy="1405622"/>
          </a:xfrm>
          <a:prstGeom prst="round2SameRect">
            <a:avLst>
              <a:gd name="adj1" fmla="val 12543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5955AAB-5F3C-4D8D-80CA-DF9311607C7B}"/>
              </a:ext>
            </a:extLst>
          </p:cNvPr>
          <p:cNvSpPr/>
          <p:nvPr/>
        </p:nvSpPr>
        <p:spPr>
          <a:xfrm>
            <a:off x="1447800" y="1189592"/>
            <a:ext cx="9296400" cy="3981450"/>
          </a:xfrm>
          <a:prstGeom prst="roundRect">
            <a:avLst>
              <a:gd name="adj" fmla="val 8552"/>
            </a:avLst>
          </a:prstGeom>
          <a:solidFill>
            <a:schemeClr val="bg1"/>
          </a:solidFill>
          <a:ln>
            <a:noFill/>
          </a:ln>
          <a:effectLst>
            <a:outerShdw blurRad="495300" dist="38100" dir="5400000" sx="107000" sy="107000" algn="t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2AD945-3264-4F89-B4E2-E9AD20F3B449}"/>
              </a:ext>
            </a:extLst>
          </p:cNvPr>
          <p:cNvCxnSpPr>
            <a:cxnSpLocks/>
          </p:cNvCxnSpPr>
          <p:nvPr/>
        </p:nvCxnSpPr>
        <p:spPr>
          <a:xfrm>
            <a:off x="1780660" y="1613743"/>
            <a:ext cx="0" cy="312524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: Diagonal Corners Rounded 30">
            <a:extLst>
              <a:ext uri="{FF2B5EF4-FFF2-40B4-BE49-F238E27FC236}">
                <a16:creationId xmlns:a16="http://schemas.microsoft.com/office/drawing/2014/main" id="{A8FC0958-E9A3-475D-83EF-AF360E9C4CE5}"/>
              </a:ext>
            </a:extLst>
          </p:cNvPr>
          <p:cNvSpPr/>
          <p:nvPr/>
        </p:nvSpPr>
        <p:spPr>
          <a:xfrm>
            <a:off x="7281707" y="4210702"/>
            <a:ext cx="3462493" cy="960340"/>
          </a:xfrm>
          <a:prstGeom prst="round2DiagRect">
            <a:avLst>
              <a:gd name="adj1" fmla="val 34131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AE779BE-A2E8-41E7-A3DD-0DC0681E76A7}"/>
              </a:ext>
            </a:extLst>
          </p:cNvPr>
          <p:cNvSpPr txBox="1"/>
          <p:nvPr/>
        </p:nvSpPr>
        <p:spPr>
          <a:xfrm>
            <a:off x="2243842" y="1906321"/>
            <a:ext cx="83403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tr-TR" sz="1400" dirty="0">
                <a:latin typeface="Quicksand Light" pitchFamily="2" charset="0"/>
                <a:sym typeface="Arial"/>
              </a:rPr>
              <a:t>Yılmaz, F.,(2022). ÖZEL EĞİTİM İHTİYACI OLAN BİREYLERİN YASAL HAKLARI, Erişim Adresi:  </a:t>
            </a:r>
            <a:r>
              <a:rPr lang="tr-TR" sz="1400" dirty="0" err="1">
                <a:latin typeface="Quicksand Light" pitchFamily="2" charset="0"/>
                <a:sym typeface="Arial"/>
              </a:rPr>
              <a:t>https</a:t>
            </a:r>
            <a:r>
              <a:rPr lang="tr-TR" sz="1400" dirty="0">
                <a:latin typeface="Quicksand Light" pitchFamily="2" charset="0"/>
                <a:sym typeface="Arial"/>
              </a:rPr>
              <a:t>://</a:t>
            </a:r>
            <a:r>
              <a:rPr lang="tr-TR" sz="1400" dirty="0" err="1">
                <a:latin typeface="Quicksand Light" pitchFamily="2" charset="0"/>
                <a:sym typeface="Arial"/>
              </a:rPr>
              <a:t>orgm.meb.gov.tr</a:t>
            </a:r>
            <a:r>
              <a:rPr lang="tr-TR" sz="1400" dirty="0">
                <a:latin typeface="Quicksand Light" pitchFamily="2" charset="0"/>
                <a:sym typeface="Arial"/>
              </a:rPr>
              <a:t>/</a:t>
            </a:r>
            <a:r>
              <a:rPr lang="tr-TR" sz="1400" dirty="0" err="1">
                <a:latin typeface="Quicksand Light" pitchFamily="2" charset="0"/>
                <a:sym typeface="Arial"/>
              </a:rPr>
              <a:t>meb_iys_dosyalar</a:t>
            </a:r>
            <a:r>
              <a:rPr lang="tr-TR" sz="1400" dirty="0">
                <a:latin typeface="Quicksand Light" pitchFamily="2" charset="0"/>
                <a:sym typeface="Arial"/>
              </a:rPr>
              <a:t>/2022_12/22144036_BIREYLERIN_YASAL_HAKLARI.pdf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EE1F687-F515-42DD-B1DD-F7BCE16140DD}"/>
              </a:ext>
            </a:extLst>
          </p:cNvPr>
          <p:cNvGrpSpPr/>
          <p:nvPr/>
        </p:nvGrpSpPr>
        <p:grpSpPr>
          <a:xfrm>
            <a:off x="1974581" y="1950991"/>
            <a:ext cx="218437" cy="218436"/>
            <a:chOff x="7281742" y="1781821"/>
            <a:chExt cx="218437" cy="218436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EFEDAA7E-0F63-47B9-B54A-D234B7499984}"/>
                </a:ext>
              </a:extLst>
            </p:cNvPr>
            <p:cNvSpPr/>
            <p:nvPr/>
          </p:nvSpPr>
          <p:spPr>
            <a:xfrm flipH="1">
              <a:off x="7311148" y="1811228"/>
              <a:ext cx="159624" cy="1596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A5E15BB8-7A21-4BDB-9675-A73DE47601CF}"/>
                </a:ext>
              </a:extLst>
            </p:cNvPr>
            <p:cNvSpPr/>
            <p:nvPr/>
          </p:nvSpPr>
          <p:spPr>
            <a:xfrm flipH="1">
              <a:off x="7281742" y="1781821"/>
              <a:ext cx="218437" cy="218436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759460DA-0E03-00D6-FA6E-7224B8982645}"/>
              </a:ext>
            </a:extLst>
          </p:cNvPr>
          <p:cNvSpPr txBox="1"/>
          <p:nvPr/>
        </p:nvSpPr>
        <p:spPr>
          <a:xfrm>
            <a:off x="7645453" y="4369651"/>
            <a:ext cx="2938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spcBef>
                <a:spcPts val="1200"/>
              </a:spcBef>
              <a:defRPr sz="1400" b="1">
                <a:solidFill>
                  <a:srgbClr val="2C4166"/>
                </a:solidFill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tr-TR" sz="1800" dirty="0">
                <a:solidFill>
                  <a:schemeClr val="bg1"/>
                </a:solidFill>
                <a:latin typeface="Quicksand Light SemiBold" pitchFamily="2" charset="0"/>
              </a:rPr>
              <a:t>KAYNAKÇA</a:t>
            </a:r>
            <a:endParaRPr lang="en-IN" sz="1800" dirty="0">
              <a:solidFill>
                <a:schemeClr val="bg1"/>
              </a:solidFill>
              <a:latin typeface="Quicksand Light SemiBold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F488E9-4C87-E6ED-267C-BA237CBD01F8}"/>
              </a:ext>
            </a:extLst>
          </p:cNvPr>
          <p:cNvSpPr txBox="1"/>
          <p:nvPr/>
        </p:nvSpPr>
        <p:spPr>
          <a:xfrm>
            <a:off x="958428" y="6330675"/>
            <a:ext cx="26058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027891C-784B-9546-AE85-501FB7BE0510}" type="slidenum">
              <a:rPr lang="en-US" sz="1600" b="0" spc="0" smtClean="0">
                <a:solidFill>
                  <a:schemeClr val="accent1"/>
                </a:solidFill>
                <a:latin typeface="+mj-lt"/>
              </a:rPr>
              <a:t>18</a:t>
            </a:fld>
            <a:endParaRPr lang="en-US" sz="1600" b="0" spc="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3C126AC-D521-6FF6-603D-A4E062B84056}"/>
              </a:ext>
            </a:extLst>
          </p:cNvPr>
          <p:cNvCxnSpPr>
            <a:cxnSpLocks/>
          </p:cNvCxnSpPr>
          <p:nvPr/>
        </p:nvCxnSpPr>
        <p:spPr>
          <a:xfrm>
            <a:off x="1055688" y="6308725"/>
            <a:ext cx="1008062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1">
            <a:extLst>
              <a:ext uri="{FF2B5EF4-FFF2-40B4-BE49-F238E27FC236}">
                <a16:creationId xmlns:a16="http://schemas.microsoft.com/office/drawing/2014/main" id="{2DEB0EA6-CA93-D577-ECC7-ED50A6957D98}"/>
              </a:ext>
            </a:extLst>
          </p:cNvPr>
          <p:cNvGrpSpPr/>
          <p:nvPr/>
        </p:nvGrpSpPr>
        <p:grpSpPr>
          <a:xfrm>
            <a:off x="1974581" y="2539778"/>
            <a:ext cx="218437" cy="218436"/>
            <a:chOff x="7281742" y="3237526"/>
            <a:chExt cx="218437" cy="218436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D008A87-8E31-D2EA-EBB7-B50A40C25008}"/>
                </a:ext>
              </a:extLst>
            </p:cNvPr>
            <p:cNvSpPr/>
            <p:nvPr/>
          </p:nvSpPr>
          <p:spPr>
            <a:xfrm flipH="1">
              <a:off x="7311148" y="3266933"/>
              <a:ext cx="159624" cy="159623"/>
            </a:xfrm>
            <a:prstGeom prst="ellipse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20B21EBD-3890-82B0-B452-A4AA01CC2F80}"/>
                </a:ext>
              </a:extLst>
            </p:cNvPr>
            <p:cNvSpPr/>
            <p:nvPr/>
          </p:nvSpPr>
          <p:spPr>
            <a:xfrm flipH="1">
              <a:off x="7281742" y="3237526"/>
              <a:ext cx="218437" cy="218436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3" name="TextBox 15">
            <a:extLst>
              <a:ext uri="{FF2B5EF4-FFF2-40B4-BE49-F238E27FC236}">
                <a16:creationId xmlns:a16="http://schemas.microsoft.com/office/drawing/2014/main" id="{D41FB398-7E64-52A7-053D-F8F6BCACF2E2}"/>
              </a:ext>
            </a:extLst>
          </p:cNvPr>
          <p:cNvSpPr txBox="1"/>
          <p:nvPr/>
        </p:nvSpPr>
        <p:spPr>
          <a:xfrm>
            <a:off x="2261365" y="2495107"/>
            <a:ext cx="74438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tr-TR" sz="1400" dirty="0" err="1">
                <a:latin typeface="Quicksand Light" pitchFamily="2" charset="0"/>
              </a:rPr>
              <a:t>www.freepik.com</a:t>
            </a:r>
            <a:endParaRPr lang="tr-TR" sz="1400" dirty="0">
              <a:latin typeface="Quicksand Light" pitchFamily="2" charset="0"/>
              <a:sym typeface="Arial"/>
            </a:endParaRPr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id="{9C750DAD-2003-D16E-E657-6DFF7026EDC6}"/>
              </a:ext>
            </a:extLst>
          </p:cNvPr>
          <p:cNvSpPr txBox="1"/>
          <p:nvPr/>
        </p:nvSpPr>
        <p:spPr>
          <a:xfrm>
            <a:off x="2750673" y="6344524"/>
            <a:ext cx="6690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Hukuksal</a:t>
            </a:r>
            <a:r>
              <a:rPr lang="en-US" sz="1800" b="0" i="0" dirty="0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Hak </a:t>
            </a:r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ve</a:t>
            </a:r>
            <a:r>
              <a:rPr lang="en-US" sz="1800" b="0" i="0" dirty="0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</a:t>
            </a:r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Destekler</a:t>
            </a:r>
            <a:endParaRPr lang="en-US" sz="1800" b="0" i="0" dirty="0">
              <a:solidFill>
                <a:schemeClr val="accent1"/>
              </a:solidFill>
              <a:latin typeface="Quicksand Light Medium" pitchFamily="2" charset="0"/>
              <a:ea typeface="Inter Medium" panose="020B0602030000000004" pitchFamily="34" charset="0"/>
              <a:cs typeface="Poppins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7336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17">
            <a:extLst>
              <a:ext uri="{FF2B5EF4-FFF2-40B4-BE49-F238E27FC236}">
                <a16:creationId xmlns:a16="http://schemas.microsoft.com/office/drawing/2014/main" id="{1A929DB0-52EF-4286-88E8-4F65ED07AD38}"/>
              </a:ext>
            </a:extLst>
          </p:cNvPr>
          <p:cNvSpPr/>
          <p:nvPr/>
        </p:nvSpPr>
        <p:spPr>
          <a:xfrm>
            <a:off x="6535360" y="985541"/>
            <a:ext cx="4917924" cy="4917914"/>
          </a:xfrm>
          <a:prstGeom prst="ellipse">
            <a:avLst/>
          </a:prstGeom>
          <a:solidFill>
            <a:schemeClr val="bg1">
              <a:lumMod val="85000"/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B9B733-C4B7-CB07-F605-6F2B0668E46C}"/>
              </a:ext>
            </a:extLst>
          </p:cNvPr>
          <p:cNvSpPr txBox="1"/>
          <p:nvPr/>
        </p:nvSpPr>
        <p:spPr>
          <a:xfrm>
            <a:off x="1165181" y="1526086"/>
            <a:ext cx="5394023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3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Dinlediğiniz</a:t>
            </a:r>
            <a:r>
              <a:rPr 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</a:t>
            </a:r>
            <a:r>
              <a:rPr lang="en-US" sz="3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için</a:t>
            </a:r>
            <a:endParaRPr lang="en-US" sz="3600" dirty="0">
              <a:solidFill>
                <a:schemeClr val="tx1">
                  <a:lumMod val="95000"/>
                  <a:lumOff val="5000"/>
                </a:schemeClr>
              </a:solidFill>
              <a:latin typeface="Quicksand Light" pitchFamily="2" charset="0"/>
              <a:ea typeface="Inter Medium" panose="020B0602030000000004" pitchFamily="34" charset="0"/>
              <a:cs typeface="Poppins Light" panose="00000400000000000000" pitchFamily="2" charset="0"/>
            </a:endParaRPr>
          </a:p>
        </p:txBody>
      </p:sp>
      <p:pic>
        <p:nvPicPr>
          <p:cNvPr id="8" name="Resim Yer Tutucusu 7" descr="logo, amblem, simge, sembol, daire içeren bir resim&#10;&#10;Açıklama otomatik olarak oluşturuldu">
            <a:extLst>
              <a:ext uri="{FF2B5EF4-FFF2-40B4-BE49-F238E27FC236}">
                <a16:creationId xmlns:a16="http://schemas.microsoft.com/office/drawing/2014/main" id="{23DCEE9A-0CB8-172F-E4B6-2B923D566EC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" r="18"/>
          <a:stretch>
            <a:fillRect/>
          </a:stretch>
        </p:blipFill>
        <p:spPr>
          <a:xfrm>
            <a:off x="7115350" y="1510588"/>
            <a:ext cx="3805837" cy="3805828"/>
          </a:xfrm>
        </p:spPr>
      </p:pic>
      <p:sp>
        <p:nvSpPr>
          <p:cNvPr id="9" name="Metin kutusu 8">
            <a:extLst>
              <a:ext uri="{FF2B5EF4-FFF2-40B4-BE49-F238E27FC236}">
                <a16:creationId xmlns:a16="http://schemas.microsoft.com/office/drawing/2014/main" id="{31F17319-12BC-1237-88E3-90E7BB138C06}"/>
              </a:ext>
            </a:extLst>
          </p:cNvPr>
          <p:cNvSpPr txBox="1"/>
          <p:nvPr/>
        </p:nvSpPr>
        <p:spPr>
          <a:xfrm>
            <a:off x="958344" y="2172417"/>
            <a:ext cx="4267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>
                <a:solidFill>
                  <a:schemeClr val="accent1"/>
                </a:solidFill>
                <a:latin typeface="Pacifico" pitchFamily="2" charset="0"/>
              </a:rPr>
              <a:t>Teşekkürler</a:t>
            </a:r>
            <a:endParaRPr lang="tr-TR" sz="6000" dirty="0">
              <a:solidFill>
                <a:schemeClr val="accent1"/>
              </a:solidFill>
              <a:latin typeface="Pacifico" pitchFamily="2" charset="0"/>
            </a:endParaRPr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id="{F41B3CF3-57FD-AEB8-DB6D-DC4C4DD37A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9422" y="3962818"/>
            <a:ext cx="357763" cy="357763"/>
          </a:xfrm>
          <a:prstGeom prst="rect">
            <a:avLst/>
          </a:prstGeom>
        </p:spPr>
      </p:pic>
      <p:pic>
        <p:nvPicPr>
          <p:cNvPr id="15" name="Resim 14" descr="simge, sembol, logo, grafik, yazı tipi içeren bir resim&#10;&#10;Açıklama otomatik olarak oluşturuldu">
            <a:extLst>
              <a:ext uri="{FF2B5EF4-FFF2-40B4-BE49-F238E27FC236}">
                <a16:creationId xmlns:a16="http://schemas.microsoft.com/office/drawing/2014/main" id="{FC4C2F34-8552-8506-FFC7-72E1D86EC4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682" y="4954913"/>
            <a:ext cx="361503" cy="361503"/>
          </a:xfrm>
          <a:prstGeom prst="rect">
            <a:avLst/>
          </a:prstGeom>
        </p:spPr>
      </p:pic>
      <p:pic>
        <p:nvPicPr>
          <p:cNvPr id="17" name="Resim 16" descr="grafik, daire, renklilik, grafik tasarım içeren bir resim&#10;&#10;Açıklama otomatik olarak oluşturuldu">
            <a:extLst>
              <a:ext uri="{FF2B5EF4-FFF2-40B4-BE49-F238E27FC236}">
                <a16:creationId xmlns:a16="http://schemas.microsoft.com/office/drawing/2014/main" id="{DD3A7664-9A00-98A3-3855-09F3B572B4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682" y="4446038"/>
            <a:ext cx="361503" cy="361503"/>
          </a:xfrm>
          <a:prstGeom prst="rect">
            <a:avLst/>
          </a:prstGeom>
        </p:spPr>
      </p:pic>
      <p:sp>
        <p:nvSpPr>
          <p:cNvPr id="19" name="TextBox 6">
            <a:extLst>
              <a:ext uri="{FF2B5EF4-FFF2-40B4-BE49-F238E27FC236}">
                <a16:creationId xmlns:a16="http://schemas.microsoft.com/office/drawing/2014/main" id="{D8D79C46-BE8C-8DDB-72BE-48B47D876464}"/>
              </a:ext>
            </a:extLst>
          </p:cNvPr>
          <p:cNvSpPr txBox="1"/>
          <p:nvPr/>
        </p:nvSpPr>
        <p:spPr>
          <a:xfrm>
            <a:off x="1767186" y="3985216"/>
            <a:ext cx="319203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Gaziantep_MEM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Quicksand Light" pitchFamily="2" charset="0"/>
              <a:ea typeface="Inter Medium" panose="020B0602030000000004" pitchFamily="34" charset="0"/>
              <a:cs typeface="Poppins Light" panose="00000400000000000000" pitchFamily="2" charset="0"/>
            </a:endParaRPr>
          </a:p>
        </p:txBody>
      </p:sp>
      <p:sp>
        <p:nvSpPr>
          <p:cNvPr id="20" name="TextBox 6">
            <a:extLst>
              <a:ext uri="{FF2B5EF4-FFF2-40B4-BE49-F238E27FC236}">
                <a16:creationId xmlns:a16="http://schemas.microsoft.com/office/drawing/2014/main" id="{9E8CD700-47AA-57D7-A00D-8F1EC33B5B38}"/>
              </a:ext>
            </a:extLst>
          </p:cNvPr>
          <p:cNvSpPr txBox="1"/>
          <p:nvPr/>
        </p:nvSpPr>
        <p:spPr>
          <a:xfrm>
            <a:off x="1767185" y="4474220"/>
            <a:ext cx="3458359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Gaziantep_İl_mem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Quicksand Light" pitchFamily="2" charset="0"/>
              <a:ea typeface="Inter Medium" panose="020B0602030000000004" pitchFamily="34" charset="0"/>
              <a:cs typeface="Poppins Light" panose="00000400000000000000" pitchFamily="2" charset="0"/>
            </a:endParaRPr>
          </a:p>
        </p:txBody>
      </p:sp>
      <p:sp>
        <p:nvSpPr>
          <p:cNvPr id="21" name="TextBox 6">
            <a:extLst>
              <a:ext uri="{FF2B5EF4-FFF2-40B4-BE49-F238E27FC236}">
                <a16:creationId xmlns:a16="http://schemas.microsoft.com/office/drawing/2014/main" id="{87742178-1A18-10E7-8FC2-9E77709ECE96}"/>
              </a:ext>
            </a:extLst>
          </p:cNvPr>
          <p:cNvSpPr txBox="1"/>
          <p:nvPr/>
        </p:nvSpPr>
        <p:spPr>
          <a:xfrm>
            <a:off x="1767186" y="4974784"/>
            <a:ext cx="319203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Gaziantep.ilmem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Quicksand Light" pitchFamily="2" charset="0"/>
              <a:ea typeface="Inter Medium" panose="020B0602030000000004" pitchFamily="34" charset="0"/>
              <a:cs typeface="Poppins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8162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2000">
              <a:schemeClr val="accent1">
                <a:lumMod val="75000"/>
              </a:schemeClr>
            </a:gs>
            <a:gs pos="100000">
              <a:schemeClr val="accen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F45AAFA7-1E05-CCB2-B116-1B928BA4F901}"/>
              </a:ext>
            </a:extLst>
          </p:cNvPr>
          <p:cNvGrpSpPr/>
          <p:nvPr/>
        </p:nvGrpSpPr>
        <p:grpSpPr>
          <a:xfrm flipV="1">
            <a:off x="1" y="3244849"/>
            <a:ext cx="5524500" cy="3613150"/>
            <a:chOff x="0" y="0"/>
            <a:chExt cx="6612943" cy="4325017"/>
          </a:xfrm>
        </p:grpSpPr>
        <p:sp>
          <p:nvSpPr>
            <p:cNvPr id="25" name="Right Triangle 10">
              <a:extLst>
                <a:ext uri="{FF2B5EF4-FFF2-40B4-BE49-F238E27FC236}">
                  <a16:creationId xmlns:a16="http://schemas.microsoft.com/office/drawing/2014/main" id="{D67FA105-4617-4715-93CA-4F63E149BA55}"/>
                </a:ext>
              </a:extLst>
            </p:cNvPr>
            <p:cNvSpPr/>
            <p:nvPr/>
          </p:nvSpPr>
          <p:spPr>
            <a:xfrm flipV="1">
              <a:off x="0" y="0"/>
              <a:ext cx="6612943" cy="4325017"/>
            </a:xfrm>
            <a:custGeom>
              <a:avLst/>
              <a:gdLst>
                <a:gd name="connsiteX0" fmla="*/ 0 w 6544124"/>
                <a:gd name="connsiteY0" fmla="*/ 6544124 h 6544124"/>
                <a:gd name="connsiteX1" fmla="*/ 0 w 6544124"/>
                <a:gd name="connsiteY1" fmla="*/ 0 h 6544124"/>
                <a:gd name="connsiteX2" fmla="*/ 6544124 w 6544124"/>
                <a:gd name="connsiteY2" fmla="*/ 6544124 h 6544124"/>
                <a:gd name="connsiteX3" fmla="*/ 0 w 6544124"/>
                <a:gd name="connsiteY3" fmla="*/ 6544124 h 6544124"/>
                <a:gd name="connsiteX0" fmla="*/ 0 w 6544228"/>
                <a:gd name="connsiteY0" fmla="*/ 6544124 h 6544124"/>
                <a:gd name="connsiteX1" fmla="*/ 0 w 6544228"/>
                <a:gd name="connsiteY1" fmla="*/ 0 h 6544124"/>
                <a:gd name="connsiteX2" fmla="*/ 6544124 w 6544228"/>
                <a:gd name="connsiteY2" fmla="*/ 6544124 h 6544124"/>
                <a:gd name="connsiteX3" fmla="*/ 0 w 6544228"/>
                <a:gd name="connsiteY3" fmla="*/ 6544124 h 6544124"/>
                <a:gd name="connsiteX0" fmla="*/ 0 w 6544225"/>
                <a:gd name="connsiteY0" fmla="*/ 6544124 h 6544124"/>
                <a:gd name="connsiteX1" fmla="*/ 0 w 6544225"/>
                <a:gd name="connsiteY1" fmla="*/ 0 h 6544124"/>
                <a:gd name="connsiteX2" fmla="*/ 6544124 w 6544225"/>
                <a:gd name="connsiteY2" fmla="*/ 6544124 h 6544124"/>
                <a:gd name="connsiteX3" fmla="*/ 0 w 6544225"/>
                <a:gd name="connsiteY3" fmla="*/ 6544124 h 6544124"/>
                <a:gd name="connsiteX0" fmla="*/ 0 w 6544124"/>
                <a:gd name="connsiteY0" fmla="*/ 6544124 h 6544124"/>
                <a:gd name="connsiteX1" fmla="*/ 0 w 6544124"/>
                <a:gd name="connsiteY1" fmla="*/ 0 h 6544124"/>
                <a:gd name="connsiteX2" fmla="*/ 6544124 w 6544124"/>
                <a:gd name="connsiteY2" fmla="*/ 6544124 h 6544124"/>
                <a:gd name="connsiteX3" fmla="*/ 0 w 6544124"/>
                <a:gd name="connsiteY3" fmla="*/ 6544124 h 6544124"/>
                <a:gd name="connsiteX0" fmla="*/ 0 w 6544124"/>
                <a:gd name="connsiteY0" fmla="*/ 6544124 h 6544124"/>
                <a:gd name="connsiteX1" fmla="*/ 0 w 6544124"/>
                <a:gd name="connsiteY1" fmla="*/ 0 h 6544124"/>
                <a:gd name="connsiteX2" fmla="*/ 6544124 w 6544124"/>
                <a:gd name="connsiteY2" fmla="*/ 6544124 h 6544124"/>
                <a:gd name="connsiteX3" fmla="*/ 0 w 6544124"/>
                <a:gd name="connsiteY3" fmla="*/ 6544124 h 6544124"/>
                <a:gd name="connsiteX0" fmla="*/ 0 w 6544124"/>
                <a:gd name="connsiteY0" fmla="*/ 6544124 h 6544124"/>
                <a:gd name="connsiteX1" fmla="*/ 0 w 6544124"/>
                <a:gd name="connsiteY1" fmla="*/ 0 h 6544124"/>
                <a:gd name="connsiteX2" fmla="*/ 6544124 w 6544124"/>
                <a:gd name="connsiteY2" fmla="*/ 6544124 h 6544124"/>
                <a:gd name="connsiteX3" fmla="*/ 0 w 6544124"/>
                <a:gd name="connsiteY3" fmla="*/ 6544124 h 6544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44124" h="6544124">
                  <a:moveTo>
                    <a:pt x="0" y="6544124"/>
                  </a:moveTo>
                  <a:lnTo>
                    <a:pt x="0" y="0"/>
                  </a:lnTo>
                  <a:cubicBezTo>
                    <a:pt x="1557261" y="4750404"/>
                    <a:pt x="5523891" y="2142063"/>
                    <a:pt x="6544124" y="6544124"/>
                  </a:cubicBezTo>
                  <a:lnTo>
                    <a:pt x="0" y="6544124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6600000" scaled="0"/>
            </a:gradFill>
            <a:ln>
              <a:noFill/>
            </a:ln>
            <a:effectLst>
              <a:outerShdw blurRad="825500" dist="889000" dir="13200000" sx="80000" sy="80000" algn="b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ight Triangle 10">
              <a:extLst>
                <a:ext uri="{FF2B5EF4-FFF2-40B4-BE49-F238E27FC236}">
                  <a16:creationId xmlns:a16="http://schemas.microsoft.com/office/drawing/2014/main" id="{0636E3A0-DDF2-487A-B695-54B5E75DA436}"/>
                </a:ext>
              </a:extLst>
            </p:cNvPr>
            <p:cNvSpPr/>
            <p:nvPr/>
          </p:nvSpPr>
          <p:spPr>
            <a:xfrm flipV="1">
              <a:off x="2" y="0"/>
              <a:ext cx="4826896" cy="3156900"/>
            </a:xfrm>
            <a:custGeom>
              <a:avLst/>
              <a:gdLst>
                <a:gd name="connsiteX0" fmla="*/ 0 w 6544124"/>
                <a:gd name="connsiteY0" fmla="*/ 6544124 h 6544124"/>
                <a:gd name="connsiteX1" fmla="*/ 0 w 6544124"/>
                <a:gd name="connsiteY1" fmla="*/ 0 h 6544124"/>
                <a:gd name="connsiteX2" fmla="*/ 6544124 w 6544124"/>
                <a:gd name="connsiteY2" fmla="*/ 6544124 h 6544124"/>
                <a:gd name="connsiteX3" fmla="*/ 0 w 6544124"/>
                <a:gd name="connsiteY3" fmla="*/ 6544124 h 6544124"/>
                <a:gd name="connsiteX0" fmla="*/ 0 w 6544228"/>
                <a:gd name="connsiteY0" fmla="*/ 6544124 h 6544124"/>
                <a:gd name="connsiteX1" fmla="*/ 0 w 6544228"/>
                <a:gd name="connsiteY1" fmla="*/ 0 h 6544124"/>
                <a:gd name="connsiteX2" fmla="*/ 6544124 w 6544228"/>
                <a:gd name="connsiteY2" fmla="*/ 6544124 h 6544124"/>
                <a:gd name="connsiteX3" fmla="*/ 0 w 6544228"/>
                <a:gd name="connsiteY3" fmla="*/ 6544124 h 6544124"/>
                <a:gd name="connsiteX0" fmla="*/ 0 w 6544225"/>
                <a:gd name="connsiteY0" fmla="*/ 6544124 h 6544124"/>
                <a:gd name="connsiteX1" fmla="*/ 0 w 6544225"/>
                <a:gd name="connsiteY1" fmla="*/ 0 h 6544124"/>
                <a:gd name="connsiteX2" fmla="*/ 6544124 w 6544225"/>
                <a:gd name="connsiteY2" fmla="*/ 6544124 h 6544124"/>
                <a:gd name="connsiteX3" fmla="*/ 0 w 6544225"/>
                <a:gd name="connsiteY3" fmla="*/ 6544124 h 6544124"/>
                <a:gd name="connsiteX0" fmla="*/ 0 w 6544124"/>
                <a:gd name="connsiteY0" fmla="*/ 6544124 h 6544124"/>
                <a:gd name="connsiteX1" fmla="*/ 0 w 6544124"/>
                <a:gd name="connsiteY1" fmla="*/ 0 h 6544124"/>
                <a:gd name="connsiteX2" fmla="*/ 6544124 w 6544124"/>
                <a:gd name="connsiteY2" fmla="*/ 6544124 h 6544124"/>
                <a:gd name="connsiteX3" fmla="*/ 0 w 6544124"/>
                <a:gd name="connsiteY3" fmla="*/ 6544124 h 6544124"/>
                <a:gd name="connsiteX0" fmla="*/ 0 w 6544124"/>
                <a:gd name="connsiteY0" fmla="*/ 6544124 h 6544124"/>
                <a:gd name="connsiteX1" fmla="*/ 0 w 6544124"/>
                <a:gd name="connsiteY1" fmla="*/ 0 h 6544124"/>
                <a:gd name="connsiteX2" fmla="*/ 6544124 w 6544124"/>
                <a:gd name="connsiteY2" fmla="*/ 6544124 h 6544124"/>
                <a:gd name="connsiteX3" fmla="*/ 0 w 6544124"/>
                <a:gd name="connsiteY3" fmla="*/ 6544124 h 6544124"/>
                <a:gd name="connsiteX0" fmla="*/ 0 w 6544124"/>
                <a:gd name="connsiteY0" fmla="*/ 6544124 h 6544124"/>
                <a:gd name="connsiteX1" fmla="*/ 0 w 6544124"/>
                <a:gd name="connsiteY1" fmla="*/ 0 h 6544124"/>
                <a:gd name="connsiteX2" fmla="*/ 6544124 w 6544124"/>
                <a:gd name="connsiteY2" fmla="*/ 6544124 h 6544124"/>
                <a:gd name="connsiteX3" fmla="*/ 0 w 6544124"/>
                <a:gd name="connsiteY3" fmla="*/ 6544124 h 6544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44124" h="6544124">
                  <a:moveTo>
                    <a:pt x="0" y="6544124"/>
                  </a:moveTo>
                  <a:lnTo>
                    <a:pt x="0" y="0"/>
                  </a:lnTo>
                  <a:cubicBezTo>
                    <a:pt x="1557261" y="4750404"/>
                    <a:pt x="5523891" y="2142063"/>
                    <a:pt x="6544124" y="6544124"/>
                  </a:cubicBezTo>
                  <a:lnTo>
                    <a:pt x="0" y="6544124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6600000" scaled="0"/>
            </a:gradFill>
            <a:ln>
              <a:noFill/>
            </a:ln>
            <a:effectLst>
              <a:outerShdw blurRad="825500" dist="584200" dir="13200000" sx="80000" sy="80000" algn="b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64D5606-64E6-B2BD-C4E9-87C5D3526EEA}"/>
              </a:ext>
            </a:extLst>
          </p:cNvPr>
          <p:cNvSpPr txBox="1"/>
          <p:nvPr/>
        </p:nvSpPr>
        <p:spPr>
          <a:xfrm>
            <a:off x="546100" y="2367171"/>
            <a:ext cx="110998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err="1">
                <a:solidFill>
                  <a:schemeClr val="bg1"/>
                </a:solidFill>
                <a:latin typeface="Cocogoose" panose="02000000000000000000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Hukuksal</a:t>
            </a:r>
            <a:r>
              <a:rPr lang="en-US" sz="6600" dirty="0">
                <a:solidFill>
                  <a:schemeClr val="bg1"/>
                </a:solidFill>
                <a:latin typeface="Cocogoose" panose="02000000000000000000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Hak</a:t>
            </a:r>
          </a:p>
          <a:p>
            <a:pPr algn="ctr"/>
            <a:r>
              <a:rPr lang="en-US" sz="6600" dirty="0" err="1">
                <a:solidFill>
                  <a:schemeClr val="bg1"/>
                </a:solidFill>
                <a:latin typeface="Cocogoose" panose="02000000000000000000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ve</a:t>
            </a:r>
            <a:r>
              <a:rPr lang="en-US" sz="6600" dirty="0">
                <a:solidFill>
                  <a:schemeClr val="bg1"/>
                </a:solidFill>
                <a:latin typeface="Cocogoose" panose="02000000000000000000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</a:t>
            </a:r>
            <a:r>
              <a:rPr lang="en-US" sz="6600" dirty="0" err="1">
                <a:solidFill>
                  <a:schemeClr val="bg1"/>
                </a:solidFill>
                <a:latin typeface="Cocogoose" panose="02000000000000000000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Destekler</a:t>
            </a:r>
            <a:endParaRPr lang="en-US" sz="6600" dirty="0">
              <a:solidFill>
                <a:schemeClr val="bg1"/>
              </a:solidFill>
              <a:latin typeface="Cocogoose" panose="02000000000000000000" pitchFamily="2" charset="0"/>
              <a:ea typeface="Inter Medium" panose="020B0602030000000004" pitchFamily="34" charset="0"/>
              <a:cs typeface="Poppins Light" panose="00000400000000000000" pitchFamily="2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D7A8874-86DD-3A0A-C57E-5FCE4BD6472A}"/>
              </a:ext>
            </a:extLst>
          </p:cNvPr>
          <p:cNvGrpSpPr/>
          <p:nvPr/>
        </p:nvGrpSpPr>
        <p:grpSpPr>
          <a:xfrm flipH="1">
            <a:off x="6667499" y="0"/>
            <a:ext cx="5524500" cy="3613150"/>
            <a:chOff x="0" y="0"/>
            <a:chExt cx="6612943" cy="4325017"/>
          </a:xfrm>
        </p:grpSpPr>
        <p:sp>
          <p:nvSpPr>
            <p:cNvPr id="9" name="Right Triangle 10">
              <a:extLst>
                <a:ext uri="{FF2B5EF4-FFF2-40B4-BE49-F238E27FC236}">
                  <a16:creationId xmlns:a16="http://schemas.microsoft.com/office/drawing/2014/main" id="{0E099DBA-B14A-CFAE-50FD-E3E6A347FB11}"/>
                </a:ext>
              </a:extLst>
            </p:cNvPr>
            <p:cNvSpPr/>
            <p:nvPr/>
          </p:nvSpPr>
          <p:spPr>
            <a:xfrm flipV="1">
              <a:off x="0" y="0"/>
              <a:ext cx="6612943" cy="4325017"/>
            </a:xfrm>
            <a:custGeom>
              <a:avLst/>
              <a:gdLst>
                <a:gd name="connsiteX0" fmla="*/ 0 w 6544124"/>
                <a:gd name="connsiteY0" fmla="*/ 6544124 h 6544124"/>
                <a:gd name="connsiteX1" fmla="*/ 0 w 6544124"/>
                <a:gd name="connsiteY1" fmla="*/ 0 h 6544124"/>
                <a:gd name="connsiteX2" fmla="*/ 6544124 w 6544124"/>
                <a:gd name="connsiteY2" fmla="*/ 6544124 h 6544124"/>
                <a:gd name="connsiteX3" fmla="*/ 0 w 6544124"/>
                <a:gd name="connsiteY3" fmla="*/ 6544124 h 6544124"/>
                <a:gd name="connsiteX0" fmla="*/ 0 w 6544228"/>
                <a:gd name="connsiteY0" fmla="*/ 6544124 h 6544124"/>
                <a:gd name="connsiteX1" fmla="*/ 0 w 6544228"/>
                <a:gd name="connsiteY1" fmla="*/ 0 h 6544124"/>
                <a:gd name="connsiteX2" fmla="*/ 6544124 w 6544228"/>
                <a:gd name="connsiteY2" fmla="*/ 6544124 h 6544124"/>
                <a:gd name="connsiteX3" fmla="*/ 0 w 6544228"/>
                <a:gd name="connsiteY3" fmla="*/ 6544124 h 6544124"/>
                <a:gd name="connsiteX0" fmla="*/ 0 w 6544225"/>
                <a:gd name="connsiteY0" fmla="*/ 6544124 h 6544124"/>
                <a:gd name="connsiteX1" fmla="*/ 0 w 6544225"/>
                <a:gd name="connsiteY1" fmla="*/ 0 h 6544124"/>
                <a:gd name="connsiteX2" fmla="*/ 6544124 w 6544225"/>
                <a:gd name="connsiteY2" fmla="*/ 6544124 h 6544124"/>
                <a:gd name="connsiteX3" fmla="*/ 0 w 6544225"/>
                <a:gd name="connsiteY3" fmla="*/ 6544124 h 6544124"/>
                <a:gd name="connsiteX0" fmla="*/ 0 w 6544124"/>
                <a:gd name="connsiteY0" fmla="*/ 6544124 h 6544124"/>
                <a:gd name="connsiteX1" fmla="*/ 0 w 6544124"/>
                <a:gd name="connsiteY1" fmla="*/ 0 h 6544124"/>
                <a:gd name="connsiteX2" fmla="*/ 6544124 w 6544124"/>
                <a:gd name="connsiteY2" fmla="*/ 6544124 h 6544124"/>
                <a:gd name="connsiteX3" fmla="*/ 0 w 6544124"/>
                <a:gd name="connsiteY3" fmla="*/ 6544124 h 6544124"/>
                <a:gd name="connsiteX0" fmla="*/ 0 w 6544124"/>
                <a:gd name="connsiteY0" fmla="*/ 6544124 h 6544124"/>
                <a:gd name="connsiteX1" fmla="*/ 0 w 6544124"/>
                <a:gd name="connsiteY1" fmla="*/ 0 h 6544124"/>
                <a:gd name="connsiteX2" fmla="*/ 6544124 w 6544124"/>
                <a:gd name="connsiteY2" fmla="*/ 6544124 h 6544124"/>
                <a:gd name="connsiteX3" fmla="*/ 0 w 6544124"/>
                <a:gd name="connsiteY3" fmla="*/ 6544124 h 6544124"/>
                <a:gd name="connsiteX0" fmla="*/ 0 w 6544124"/>
                <a:gd name="connsiteY0" fmla="*/ 6544124 h 6544124"/>
                <a:gd name="connsiteX1" fmla="*/ 0 w 6544124"/>
                <a:gd name="connsiteY1" fmla="*/ 0 h 6544124"/>
                <a:gd name="connsiteX2" fmla="*/ 6544124 w 6544124"/>
                <a:gd name="connsiteY2" fmla="*/ 6544124 h 6544124"/>
                <a:gd name="connsiteX3" fmla="*/ 0 w 6544124"/>
                <a:gd name="connsiteY3" fmla="*/ 6544124 h 6544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44124" h="6544124">
                  <a:moveTo>
                    <a:pt x="0" y="6544124"/>
                  </a:moveTo>
                  <a:lnTo>
                    <a:pt x="0" y="0"/>
                  </a:lnTo>
                  <a:cubicBezTo>
                    <a:pt x="1557261" y="4750404"/>
                    <a:pt x="5523891" y="2142063"/>
                    <a:pt x="6544124" y="6544124"/>
                  </a:cubicBezTo>
                  <a:lnTo>
                    <a:pt x="0" y="6544124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6600000" scaled="0"/>
            </a:gradFill>
            <a:ln>
              <a:noFill/>
            </a:ln>
            <a:effectLst>
              <a:outerShdw blurRad="825500" dist="889000" dir="13200000" sx="80000" sy="80000" algn="b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ight Triangle 10">
              <a:extLst>
                <a:ext uri="{FF2B5EF4-FFF2-40B4-BE49-F238E27FC236}">
                  <a16:creationId xmlns:a16="http://schemas.microsoft.com/office/drawing/2014/main" id="{7F29267F-D53C-2D90-A42F-546FF32A1C9C}"/>
                </a:ext>
              </a:extLst>
            </p:cNvPr>
            <p:cNvSpPr/>
            <p:nvPr/>
          </p:nvSpPr>
          <p:spPr>
            <a:xfrm flipV="1">
              <a:off x="2" y="0"/>
              <a:ext cx="4826896" cy="3156900"/>
            </a:xfrm>
            <a:custGeom>
              <a:avLst/>
              <a:gdLst>
                <a:gd name="connsiteX0" fmla="*/ 0 w 6544124"/>
                <a:gd name="connsiteY0" fmla="*/ 6544124 h 6544124"/>
                <a:gd name="connsiteX1" fmla="*/ 0 w 6544124"/>
                <a:gd name="connsiteY1" fmla="*/ 0 h 6544124"/>
                <a:gd name="connsiteX2" fmla="*/ 6544124 w 6544124"/>
                <a:gd name="connsiteY2" fmla="*/ 6544124 h 6544124"/>
                <a:gd name="connsiteX3" fmla="*/ 0 w 6544124"/>
                <a:gd name="connsiteY3" fmla="*/ 6544124 h 6544124"/>
                <a:gd name="connsiteX0" fmla="*/ 0 w 6544228"/>
                <a:gd name="connsiteY0" fmla="*/ 6544124 h 6544124"/>
                <a:gd name="connsiteX1" fmla="*/ 0 w 6544228"/>
                <a:gd name="connsiteY1" fmla="*/ 0 h 6544124"/>
                <a:gd name="connsiteX2" fmla="*/ 6544124 w 6544228"/>
                <a:gd name="connsiteY2" fmla="*/ 6544124 h 6544124"/>
                <a:gd name="connsiteX3" fmla="*/ 0 w 6544228"/>
                <a:gd name="connsiteY3" fmla="*/ 6544124 h 6544124"/>
                <a:gd name="connsiteX0" fmla="*/ 0 w 6544225"/>
                <a:gd name="connsiteY0" fmla="*/ 6544124 h 6544124"/>
                <a:gd name="connsiteX1" fmla="*/ 0 w 6544225"/>
                <a:gd name="connsiteY1" fmla="*/ 0 h 6544124"/>
                <a:gd name="connsiteX2" fmla="*/ 6544124 w 6544225"/>
                <a:gd name="connsiteY2" fmla="*/ 6544124 h 6544124"/>
                <a:gd name="connsiteX3" fmla="*/ 0 w 6544225"/>
                <a:gd name="connsiteY3" fmla="*/ 6544124 h 6544124"/>
                <a:gd name="connsiteX0" fmla="*/ 0 w 6544124"/>
                <a:gd name="connsiteY0" fmla="*/ 6544124 h 6544124"/>
                <a:gd name="connsiteX1" fmla="*/ 0 w 6544124"/>
                <a:gd name="connsiteY1" fmla="*/ 0 h 6544124"/>
                <a:gd name="connsiteX2" fmla="*/ 6544124 w 6544124"/>
                <a:gd name="connsiteY2" fmla="*/ 6544124 h 6544124"/>
                <a:gd name="connsiteX3" fmla="*/ 0 w 6544124"/>
                <a:gd name="connsiteY3" fmla="*/ 6544124 h 6544124"/>
                <a:gd name="connsiteX0" fmla="*/ 0 w 6544124"/>
                <a:gd name="connsiteY0" fmla="*/ 6544124 h 6544124"/>
                <a:gd name="connsiteX1" fmla="*/ 0 w 6544124"/>
                <a:gd name="connsiteY1" fmla="*/ 0 h 6544124"/>
                <a:gd name="connsiteX2" fmla="*/ 6544124 w 6544124"/>
                <a:gd name="connsiteY2" fmla="*/ 6544124 h 6544124"/>
                <a:gd name="connsiteX3" fmla="*/ 0 w 6544124"/>
                <a:gd name="connsiteY3" fmla="*/ 6544124 h 6544124"/>
                <a:gd name="connsiteX0" fmla="*/ 0 w 6544124"/>
                <a:gd name="connsiteY0" fmla="*/ 6544124 h 6544124"/>
                <a:gd name="connsiteX1" fmla="*/ 0 w 6544124"/>
                <a:gd name="connsiteY1" fmla="*/ 0 h 6544124"/>
                <a:gd name="connsiteX2" fmla="*/ 6544124 w 6544124"/>
                <a:gd name="connsiteY2" fmla="*/ 6544124 h 6544124"/>
                <a:gd name="connsiteX3" fmla="*/ 0 w 6544124"/>
                <a:gd name="connsiteY3" fmla="*/ 6544124 h 6544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44124" h="6544124">
                  <a:moveTo>
                    <a:pt x="0" y="6544124"/>
                  </a:moveTo>
                  <a:lnTo>
                    <a:pt x="0" y="0"/>
                  </a:lnTo>
                  <a:cubicBezTo>
                    <a:pt x="1557261" y="4750404"/>
                    <a:pt x="5523891" y="2142063"/>
                    <a:pt x="6544124" y="6544124"/>
                  </a:cubicBezTo>
                  <a:lnTo>
                    <a:pt x="0" y="6544124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6600000" scaled="0"/>
            </a:gradFill>
            <a:ln>
              <a:noFill/>
            </a:ln>
            <a:effectLst>
              <a:outerShdw blurRad="825500" dist="584200" dir="13200000" sx="80000" sy="80000" algn="b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" name="Resim 5" descr="amblem, simge, sembol, logo, daire içeren bir resim&#10;&#10;Açıklama otomatik olarak oluşturuldu">
            <a:extLst>
              <a:ext uri="{FF2B5EF4-FFF2-40B4-BE49-F238E27FC236}">
                <a16:creationId xmlns:a16="http://schemas.microsoft.com/office/drawing/2014/main" id="{8C2A49A9-A309-18F2-F15D-56A4EDADFD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6" y="144144"/>
            <a:ext cx="990974" cy="990974"/>
          </a:xfrm>
          <a:prstGeom prst="rect">
            <a:avLst/>
          </a:prstGeom>
        </p:spPr>
      </p:pic>
      <p:pic>
        <p:nvPicPr>
          <p:cNvPr id="11" name="Resim 10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C3A66A8D-D8E1-491C-74C7-A60DD2B3E4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8874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2C89EF5B-4192-9F01-0FED-188AA95FB6FD}"/>
              </a:ext>
            </a:extLst>
          </p:cNvPr>
          <p:cNvSpPr/>
          <p:nvPr/>
        </p:nvSpPr>
        <p:spPr>
          <a:xfrm rot="18900000" flipH="1" flipV="1">
            <a:off x="7432052" y="-1140734"/>
            <a:ext cx="2890497" cy="5999268"/>
          </a:xfrm>
          <a:custGeom>
            <a:avLst/>
            <a:gdLst>
              <a:gd name="connsiteX0" fmla="*/ 3265024 w 3825214"/>
              <a:gd name="connsiteY0" fmla="*/ 560190 h 7939287"/>
              <a:gd name="connsiteX1" fmla="*/ 3825214 w 3825214"/>
              <a:gd name="connsiteY1" fmla="*/ 1912607 h 7939287"/>
              <a:gd name="connsiteX2" fmla="*/ 3825213 w 3825214"/>
              <a:gd name="connsiteY2" fmla="*/ 6095844 h 7939287"/>
              <a:gd name="connsiteX3" fmla="*/ 2481357 w 3825214"/>
              <a:gd name="connsiteY3" fmla="*/ 7922464 h 7939287"/>
              <a:gd name="connsiteX4" fmla="*/ 2415933 w 3825214"/>
              <a:gd name="connsiteY4" fmla="*/ 7939287 h 7939287"/>
              <a:gd name="connsiteX5" fmla="*/ 0 w 3825214"/>
              <a:gd name="connsiteY5" fmla="*/ 5523353 h 7939287"/>
              <a:gd name="connsiteX6" fmla="*/ 0 w 3825214"/>
              <a:gd name="connsiteY6" fmla="*/ 1912607 h 7939287"/>
              <a:gd name="connsiteX7" fmla="*/ 1912607 w 3825214"/>
              <a:gd name="connsiteY7" fmla="*/ 0 h 7939287"/>
              <a:gd name="connsiteX8" fmla="*/ 3265024 w 3825214"/>
              <a:gd name="connsiteY8" fmla="*/ 560190 h 7939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25214" h="7939287">
                <a:moveTo>
                  <a:pt x="3265024" y="560190"/>
                </a:moveTo>
                <a:cubicBezTo>
                  <a:pt x="3611138" y="906303"/>
                  <a:pt x="3825214" y="1384455"/>
                  <a:pt x="3825214" y="1912607"/>
                </a:cubicBezTo>
                <a:cubicBezTo>
                  <a:pt x="3825214" y="3307019"/>
                  <a:pt x="3825213" y="4701432"/>
                  <a:pt x="3825213" y="6095844"/>
                </a:cubicBezTo>
                <a:cubicBezTo>
                  <a:pt x="3825213" y="6954091"/>
                  <a:pt x="3259919" y="7680306"/>
                  <a:pt x="2481357" y="7922464"/>
                </a:cubicBezTo>
                <a:lnTo>
                  <a:pt x="2415933" y="7939287"/>
                </a:lnTo>
                <a:lnTo>
                  <a:pt x="0" y="5523353"/>
                </a:lnTo>
                <a:lnTo>
                  <a:pt x="0" y="1912607"/>
                </a:lnTo>
                <a:cubicBezTo>
                  <a:pt x="0" y="856303"/>
                  <a:pt x="856303" y="0"/>
                  <a:pt x="1912607" y="0"/>
                </a:cubicBezTo>
                <a:cubicBezTo>
                  <a:pt x="2440759" y="0"/>
                  <a:pt x="2918911" y="214076"/>
                  <a:pt x="3265024" y="56019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  <a:alpha val="2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6FC884E-6141-4F64-BCDE-C8010AA43677}"/>
              </a:ext>
            </a:extLst>
          </p:cNvPr>
          <p:cNvSpPr txBox="1"/>
          <p:nvPr/>
        </p:nvSpPr>
        <p:spPr>
          <a:xfrm>
            <a:off x="985529" y="1506523"/>
            <a:ext cx="5662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chemeClr val="accent1"/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Sunum</a:t>
            </a:r>
            <a:r>
              <a:rPr lang="en-US" sz="3200" b="1" dirty="0">
                <a:solidFill>
                  <a:schemeClr val="accent1"/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</a:t>
            </a:r>
            <a:r>
              <a:rPr lang="en-US" sz="3200" b="1" dirty="0" err="1">
                <a:solidFill>
                  <a:schemeClr val="accent1"/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İçeriği</a:t>
            </a:r>
            <a:endParaRPr lang="en-US" sz="3200" b="1" dirty="0">
              <a:solidFill>
                <a:schemeClr val="accent1"/>
              </a:solidFill>
              <a:latin typeface="Quicksand Light" pitchFamily="2" charset="0"/>
              <a:ea typeface="Inter Medium" panose="020B0602030000000004" pitchFamily="34" charset="0"/>
              <a:cs typeface="Poppins Light" panose="000004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574E3A-050C-62FD-3E93-8132977BC5DE}"/>
              </a:ext>
            </a:extLst>
          </p:cNvPr>
          <p:cNvSpPr txBox="1"/>
          <p:nvPr/>
        </p:nvSpPr>
        <p:spPr>
          <a:xfrm>
            <a:off x="985529" y="2112400"/>
            <a:ext cx="6829543" cy="1254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2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tx2"/>
                </a:solidFill>
                <a:latin typeface="Quicksand Light" pitchFamily="2" charset="0"/>
              </a:rPr>
              <a:t>Ulusal</a:t>
            </a:r>
            <a:r>
              <a:rPr lang="en-US" sz="2000" dirty="0">
                <a:solidFill>
                  <a:schemeClr val="tx2"/>
                </a:solidFill>
                <a:latin typeface="Quicksand Light" pitchFamily="2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Quicksand Light" pitchFamily="2" charset="0"/>
              </a:rPr>
              <a:t>ve</a:t>
            </a:r>
            <a:r>
              <a:rPr lang="en-US" sz="2000" dirty="0">
                <a:solidFill>
                  <a:schemeClr val="tx2"/>
                </a:solidFill>
                <a:latin typeface="Quicksand Light" pitchFamily="2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Quicksand Light" pitchFamily="2" charset="0"/>
              </a:rPr>
              <a:t>Uluslararası</a:t>
            </a:r>
            <a:r>
              <a:rPr lang="en-US" sz="2000" dirty="0">
                <a:solidFill>
                  <a:schemeClr val="tx2"/>
                </a:solidFill>
                <a:latin typeface="Quicksand Light" pitchFamily="2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Quicksand Light" pitchFamily="2" charset="0"/>
              </a:rPr>
              <a:t>Mevzuat</a:t>
            </a:r>
            <a:endParaRPr lang="en-US" sz="2000" dirty="0">
              <a:solidFill>
                <a:schemeClr val="tx2"/>
              </a:solidFill>
              <a:latin typeface="Quicksand Light" pitchFamily="2" charset="0"/>
            </a:endParaRPr>
          </a:p>
          <a:p>
            <a:pPr marL="285750" lvl="2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  <a:latin typeface="Quicksand Light" pitchFamily="2" charset="0"/>
              </a:rPr>
              <a:t>Milli </a:t>
            </a:r>
            <a:r>
              <a:rPr lang="en-US" sz="2000" dirty="0" err="1">
                <a:solidFill>
                  <a:schemeClr val="tx2"/>
                </a:solidFill>
                <a:latin typeface="Quicksand Light" pitchFamily="2" charset="0"/>
              </a:rPr>
              <a:t>Eğitim</a:t>
            </a:r>
            <a:r>
              <a:rPr lang="en-US" sz="2000" dirty="0">
                <a:solidFill>
                  <a:schemeClr val="tx2"/>
                </a:solidFill>
                <a:latin typeface="Quicksand Light" pitchFamily="2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Quicksand Light" pitchFamily="2" charset="0"/>
              </a:rPr>
              <a:t>Bakanlığı</a:t>
            </a:r>
            <a:endParaRPr lang="en-US" sz="2000" dirty="0">
              <a:solidFill>
                <a:schemeClr val="tx2"/>
              </a:solidFill>
              <a:latin typeface="Quicksand Light" pitchFamily="2" charset="0"/>
            </a:endParaRPr>
          </a:p>
          <a:p>
            <a:pPr marL="285750" lvl="2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tx2"/>
                </a:solidFill>
                <a:latin typeface="Quicksand Light" pitchFamily="2" charset="0"/>
              </a:rPr>
              <a:t>Diğer</a:t>
            </a:r>
            <a:r>
              <a:rPr lang="en-US" sz="2000" dirty="0">
                <a:solidFill>
                  <a:schemeClr val="tx2"/>
                </a:solidFill>
                <a:latin typeface="Quicksand Light" pitchFamily="2" charset="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Quicksand Light" pitchFamily="2" charset="0"/>
              </a:rPr>
              <a:t>Bakanlıklar</a:t>
            </a:r>
            <a:endParaRPr lang="en-US" sz="2000" dirty="0">
              <a:solidFill>
                <a:schemeClr val="tx2"/>
              </a:solidFill>
              <a:latin typeface="Quicksand Light" pitchFamily="2" charset="0"/>
            </a:endParaRPr>
          </a:p>
        </p:txBody>
      </p:sp>
      <p:pic>
        <p:nvPicPr>
          <p:cNvPr id="8" name="Resim 7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CDA284C3-BF76-1B81-F543-26A3998AEC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9" name="Resim 8" descr="metin, logo, ekran görüntüsü, yazı tipi içeren bir resim&#10;&#10;Açıklama otomatik olarak oluşturuldu">
            <a:extLst>
              <a:ext uri="{FF2B5EF4-FFF2-40B4-BE49-F238E27FC236}">
                <a16:creationId xmlns:a16="http://schemas.microsoft.com/office/drawing/2014/main" id="{38EDDA75-5AED-FDC4-B823-CE764605C0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11035217" y="5768783"/>
            <a:ext cx="945073" cy="945073"/>
          </a:xfrm>
          <a:prstGeom prst="roundRect">
            <a:avLst>
              <a:gd name="adj" fmla="val 20672"/>
            </a:avLst>
          </a:prstGeom>
        </p:spPr>
      </p:pic>
      <p:pic>
        <p:nvPicPr>
          <p:cNvPr id="10" name="Resim 9" descr="logo, amblem, simge, sembol, daire içeren bir resim&#10;&#10;Açıklama otomatik olarak oluşturuldu">
            <a:extLst>
              <a:ext uri="{FF2B5EF4-FFF2-40B4-BE49-F238E27FC236}">
                <a16:creationId xmlns:a16="http://schemas.microsoft.com/office/drawing/2014/main" id="{50825589-17C9-F50A-76A9-65092318CA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5" y="144144"/>
            <a:ext cx="990974" cy="990974"/>
          </a:xfrm>
          <a:prstGeom prst="rect">
            <a:avLst/>
          </a:prstGeom>
        </p:spPr>
      </p:pic>
      <p:sp>
        <p:nvSpPr>
          <p:cNvPr id="12" name="Metin kutusu 11">
            <a:extLst>
              <a:ext uri="{FF2B5EF4-FFF2-40B4-BE49-F238E27FC236}">
                <a16:creationId xmlns:a16="http://schemas.microsoft.com/office/drawing/2014/main" id="{CF1C0222-AF05-B9C6-7652-98DB363276C0}"/>
              </a:ext>
            </a:extLst>
          </p:cNvPr>
          <p:cNvSpPr txBox="1"/>
          <p:nvPr/>
        </p:nvSpPr>
        <p:spPr>
          <a:xfrm>
            <a:off x="-316992" y="13898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207346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ight Triangle 10">
            <a:extLst>
              <a:ext uri="{FF2B5EF4-FFF2-40B4-BE49-F238E27FC236}">
                <a16:creationId xmlns:a16="http://schemas.microsoft.com/office/drawing/2014/main" id="{C42167EA-C6D2-4B92-803B-625748D3810B}"/>
              </a:ext>
            </a:extLst>
          </p:cNvPr>
          <p:cNvSpPr/>
          <p:nvPr/>
        </p:nvSpPr>
        <p:spPr>
          <a:xfrm flipV="1">
            <a:off x="1" y="0"/>
            <a:ext cx="3437034" cy="2247900"/>
          </a:xfrm>
          <a:custGeom>
            <a:avLst/>
            <a:gdLst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228"/>
              <a:gd name="connsiteY0" fmla="*/ 6544124 h 6544124"/>
              <a:gd name="connsiteX1" fmla="*/ 0 w 6544228"/>
              <a:gd name="connsiteY1" fmla="*/ 0 h 6544124"/>
              <a:gd name="connsiteX2" fmla="*/ 6544124 w 6544228"/>
              <a:gd name="connsiteY2" fmla="*/ 6544124 h 6544124"/>
              <a:gd name="connsiteX3" fmla="*/ 0 w 6544228"/>
              <a:gd name="connsiteY3" fmla="*/ 6544124 h 6544124"/>
              <a:gd name="connsiteX0" fmla="*/ 0 w 6544225"/>
              <a:gd name="connsiteY0" fmla="*/ 6544124 h 6544124"/>
              <a:gd name="connsiteX1" fmla="*/ 0 w 6544225"/>
              <a:gd name="connsiteY1" fmla="*/ 0 h 6544124"/>
              <a:gd name="connsiteX2" fmla="*/ 6544124 w 6544225"/>
              <a:gd name="connsiteY2" fmla="*/ 6544124 h 6544124"/>
              <a:gd name="connsiteX3" fmla="*/ 0 w 6544225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44124" h="6544124">
                <a:moveTo>
                  <a:pt x="0" y="6544124"/>
                </a:moveTo>
                <a:lnTo>
                  <a:pt x="0" y="0"/>
                </a:lnTo>
                <a:cubicBezTo>
                  <a:pt x="1557261" y="4750404"/>
                  <a:pt x="5523891" y="2142063"/>
                  <a:pt x="6544124" y="6544124"/>
                </a:cubicBezTo>
                <a:lnTo>
                  <a:pt x="0" y="65441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22300" dir="13200000" sx="80000" sy="80000" algn="b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CC0795-3081-AC6A-8523-95C0087F87CB}"/>
              </a:ext>
            </a:extLst>
          </p:cNvPr>
          <p:cNvSpPr txBox="1"/>
          <p:nvPr/>
        </p:nvSpPr>
        <p:spPr>
          <a:xfrm>
            <a:off x="958428" y="6330675"/>
            <a:ext cx="26058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86D72281-07A2-7449-86E8-662EE8A6A54E}" type="slidenum">
              <a:rPr lang="en-US" sz="1600" b="0" spc="0" smtClean="0">
                <a:solidFill>
                  <a:schemeClr val="accent1"/>
                </a:solidFill>
                <a:latin typeface="+mj-lt"/>
              </a:rPr>
              <a:t>4</a:t>
            </a:fld>
            <a:endParaRPr lang="en-US" sz="1600" b="0" spc="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DC1BE85-841D-0E0A-1766-950F20E04E9C}"/>
              </a:ext>
            </a:extLst>
          </p:cNvPr>
          <p:cNvCxnSpPr>
            <a:cxnSpLocks/>
          </p:cNvCxnSpPr>
          <p:nvPr/>
        </p:nvCxnSpPr>
        <p:spPr>
          <a:xfrm>
            <a:off x="1055688" y="6308725"/>
            <a:ext cx="1008062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8A10CC51-E13D-2662-DF8A-E5850A204AB2}"/>
              </a:ext>
            </a:extLst>
          </p:cNvPr>
          <p:cNvSpPr/>
          <p:nvPr/>
        </p:nvSpPr>
        <p:spPr>
          <a:xfrm>
            <a:off x="7605780" y="2"/>
            <a:ext cx="4586220" cy="6857998"/>
          </a:xfrm>
          <a:custGeom>
            <a:avLst/>
            <a:gdLst>
              <a:gd name="connsiteX0" fmla="*/ 852362 w 4586220"/>
              <a:gd name="connsiteY0" fmla="*/ 0 h 6857998"/>
              <a:gd name="connsiteX1" fmla="*/ 4586220 w 4586220"/>
              <a:gd name="connsiteY1" fmla="*/ 0 h 6857998"/>
              <a:gd name="connsiteX2" fmla="*/ 4586220 w 4586220"/>
              <a:gd name="connsiteY2" fmla="*/ 6857998 h 6857998"/>
              <a:gd name="connsiteX3" fmla="*/ 852362 w 4586220"/>
              <a:gd name="connsiteY3" fmla="*/ 6857998 h 6857998"/>
              <a:gd name="connsiteX4" fmla="*/ 722086 w 4586220"/>
              <a:gd name="connsiteY4" fmla="*/ 6603638 h 6857998"/>
              <a:gd name="connsiteX5" fmla="*/ 0 w 4586220"/>
              <a:gd name="connsiteY5" fmla="*/ 3428999 h 6857998"/>
              <a:gd name="connsiteX6" fmla="*/ 722085 w 4586220"/>
              <a:gd name="connsiteY6" fmla="*/ 254361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86220" h="6857998">
                <a:moveTo>
                  <a:pt x="852362" y="0"/>
                </a:moveTo>
                <a:lnTo>
                  <a:pt x="4586220" y="0"/>
                </a:lnTo>
                <a:lnTo>
                  <a:pt x="4586220" y="6857998"/>
                </a:lnTo>
                <a:lnTo>
                  <a:pt x="852362" y="6857998"/>
                </a:lnTo>
                <a:lnTo>
                  <a:pt x="722086" y="6603638"/>
                </a:lnTo>
                <a:cubicBezTo>
                  <a:pt x="259329" y="5643262"/>
                  <a:pt x="0" y="4566415"/>
                  <a:pt x="0" y="3428999"/>
                </a:cubicBezTo>
                <a:cubicBezTo>
                  <a:pt x="0" y="2291583"/>
                  <a:pt x="259329" y="1214737"/>
                  <a:pt x="722085" y="254361"/>
                </a:cubicBezTo>
                <a:close/>
              </a:path>
            </a:pathLst>
          </a:custGeom>
          <a:solidFill>
            <a:schemeClr val="accent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0B32AD15-E7F6-369F-777C-FAEF413D2F90}"/>
              </a:ext>
            </a:extLst>
          </p:cNvPr>
          <p:cNvSpPr/>
          <p:nvPr/>
        </p:nvSpPr>
        <p:spPr>
          <a:xfrm>
            <a:off x="9040380" y="2"/>
            <a:ext cx="3151620" cy="6857999"/>
          </a:xfrm>
          <a:custGeom>
            <a:avLst/>
            <a:gdLst>
              <a:gd name="connsiteX0" fmla="*/ 1064934 w 3151620"/>
              <a:gd name="connsiteY0" fmla="*/ 0 h 6857999"/>
              <a:gd name="connsiteX1" fmla="*/ 3151620 w 3151620"/>
              <a:gd name="connsiteY1" fmla="*/ 0 h 6857999"/>
              <a:gd name="connsiteX2" fmla="*/ 3151620 w 3151620"/>
              <a:gd name="connsiteY2" fmla="*/ 6857999 h 6857999"/>
              <a:gd name="connsiteX3" fmla="*/ 1064934 w 3151620"/>
              <a:gd name="connsiteY3" fmla="*/ 6857999 h 6857999"/>
              <a:gd name="connsiteX4" fmla="*/ 1034228 w 3151620"/>
              <a:gd name="connsiteY4" fmla="*/ 6814818 h 6857999"/>
              <a:gd name="connsiteX5" fmla="*/ 0 w 3151620"/>
              <a:gd name="connsiteY5" fmla="*/ 3428999 h 6857999"/>
              <a:gd name="connsiteX6" fmla="*/ 1034228 w 3151620"/>
              <a:gd name="connsiteY6" fmla="*/ 4318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51620" h="6857999">
                <a:moveTo>
                  <a:pt x="1064934" y="0"/>
                </a:moveTo>
                <a:lnTo>
                  <a:pt x="3151620" y="0"/>
                </a:lnTo>
                <a:lnTo>
                  <a:pt x="3151620" y="6857999"/>
                </a:lnTo>
                <a:lnTo>
                  <a:pt x="1064934" y="6857999"/>
                </a:lnTo>
                <a:lnTo>
                  <a:pt x="1034228" y="6814818"/>
                </a:lnTo>
                <a:cubicBezTo>
                  <a:pt x="381270" y="5848317"/>
                  <a:pt x="0" y="4683183"/>
                  <a:pt x="0" y="3428999"/>
                </a:cubicBezTo>
                <a:cubicBezTo>
                  <a:pt x="0" y="2174816"/>
                  <a:pt x="381270" y="1009682"/>
                  <a:pt x="1034228" y="43180"/>
                </a:cubicBezTo>
                <a:close/>
              </a:path>
            </a:pathLst>
          </a:cu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E6FC2B13-49E3-30EC-2FD7-A8902612712A}"/>
              </a:ext>
            </a:extLst>
          </p:cNvPr>
          <p:cNvSpPr/>
          <p:nvPr/>
        </p:nvSpPr>
        <p:spPr>
          <a:xfrm>
            <a:off x="10068516" y="2"/>
            <a:ext cx="2123484" cy="6857999"/>
          </a:xfrm>
          <a:custGeom>
            <a:avLst/>
            <a:gdLst>
              <a:gd name="connsiteX0" fmla="*/ 1352374 w 2123484"/>
              <a:gd name="connsiteY0" fmla="*/ 0 h 6857999"/>
              <a:gd name="connsiteX1" fmla="*/ 2123484 w 2123484"/>
              <a:gd name="connsiteY1" fmla="*/ 0 h 6857999"/>
              <a:gd name="connsiteX2" fmla="*/ 2123484 w 2123484"/>
              <a:gd name="connsiteY2" fmla="*/ 6857999 h 6857999"/>
              <a:gd name="connsiteX3" fmla="*/ 1352375 w 2123484"/>
              <a:gd name="connsiteY3" fmla="*/ 6857999 h 6857999"/>
              <a:gd name="connsiteX4" fmla="*/ 1306082 w 2123484"/>
              <a:gd name="connsiteY4" fmla="*/ 6809444 h 6857999"/>
              <a:gd name="connsiteX5" fmla="*/ 0 w 2123484"/>
              <a:gd name="connsiteY5" fmla="*/ 3428999 h 6857999"/>
              <a:gd name="connsiteX6" fmla="*/ 1306083 w 2123484"/>
              <a:gd name="connsiteY6" fmla="*/ 48554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3484" h="6857999">
                <a:moveTo>
                  <a:pt x="1352374" y="0"/>
                </a:moveTo>
                <a:lnTo>
                  <a:pt x="2123484" y="0"/>
                </a:lnTo>
                <a:lnTo>
                  <a:pt x="2123484" y="6857999"/>
                </a:lnTo>
                <a:lnTo>
                  <a:pt x="1352375" y="6857999"/>
                </a:lnTo>
                <a:lnTo>
                  <a:pt x="1306082" y="6809444"/>
                </a:lnTo>
                <a:cubicBezTo>
                  <a:pt x="494591" y="5916607"/>
                  <a:pt x="0" y="4730562"/>
                  <a:pt x="0" y="3428999"/>
                </a:cubicBezTo>
                <a:cubicBezTo>
                  <a:pt x="0" y="2127437"/>
                  <a:pt x="494591" y="941391"/>
                  <a:pt x="1306083" y="48554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252ADD5-0611-EA51-7336-D1CB39E238E0}"/>
              </a:ext>
            </a:extLst>
          </p:cNvPr>
          <p:cNvSpPr/>
          <p:nvPr/>
        </p:nvSpPr>
        <p:spPr>
          <a:xfrm>
            <a:off x="9147218" y="2379971"/>
            <a:ext cx="2098063" cy="20980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C167ED0-AB64-F138-3590-F26A4D59EF6A}"/>
              </a:ext>
            </a:extLst>
          </p:cNvPr>
          <p:cNvSpPr/>
          <p:nvPr/>
        </p:nvSpPr>
        <p:spPr>
          <a:xfrm>
            <a:off x="8916087" y="2148840"/>
            <a:ext cx="2560324" cy="25603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C7B9E4E-D6C6-7E1E-0EAA-5657C4785502}"/>
              </a:ext>
            </a:extLst>
          </p:cNvPr>
          <p:cNvSpPr txBox="1"/>
          <p:nvPr/>
        </p:nvSpPr>
        <p:spPr>
          <a:xfrm>
            <a:off x="985530" y="1319489"/>
            <a:ext cx="91704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Bölüm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1: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Ulusal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ve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Uluslararası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Mevzuat</a:t>
            </a:r>
            <a:endParaRPr lang="en-US" sz="3200" b="1" dirty="0">
              <a:solidFill>
                <a:schemeClr val="accent1">
                  <a:lumMod val="75000"/>
                </a:schemeClr>
              </a:solidFill>
              <a:latin typeface="Quicksand Light" pitchFamily="2" charset="0"/>
              <a:ea typeface="Inter Medium" panose="020B0602030000000004" pitchFamily="34" charset="0"/>
              <a:cs typeface="Poppins Light" panose="00000400000000000000" pitchFamily="2" charset="0"/>
            </a:endParaRPr>
          </a:p>
        </p:txBody>
      </p:sp>
      <p:pic>
        <p:nvPicPr>
          <p:cNvPr id="14" name="Resim 13" descr="amblem, simge, sembol, logo, daire içeren bir resim&#10;&#10;Açıklama otomatik olarak oluşturuldu">
            <a:extLst>
              <a:ext uri="{FF2B5EF4-FFF2-40B4-BE49-F238E27FC236}">
                <a16:creationId xmlns:a16="http://schemas.microsoft.com/office/drawing/2014/main" id="{376B6B56-04E8-3257-BE81-97560F3602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6" y="144144"/>
            <a:ext cx="990974" cy="990974"/>
          </a:xfrm>
          <a:prstGeom prst="rect">
            <a:avLst/>
          </a:prstGeom>
        </p:spPr>
      </p:pic>
      <p:pic>
        <p:nvPicPr>
          <p:cNvPr id="15" name="Resim 14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FAB3A068-0CC0-D5A3-10F9-78DF49CA15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18" name="Resim 17" descr="kırpıntı çizim, çizgi film, Çizgi film, grafik içeren bir resim&#10;&#10;Açıklama otomatik olarak oluşturuldu">
            <a:extLst>
              <a:ext uri="{FF2B5EF4-FFF2-40B4-BE49-F238E27FC236}">
                <a16:creationId xmlns:a16="http://schemas.microsoft.com/office/drawing/2014/main" id="{16262B6B-A935-5D3D-E7F1-C6C797171A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285" y="2382406"/>
            <a:ext cx="2120008" cy="2120008"/>
          </a:xfrm>
          <a:prstGeom prst="rect">
            <a:avLst/>
          </a:prstGeom>
        </p:spPr>
      </p:pic>
      <p:sp>
        <p:nvSpPr>
          <p:cNvPr id="2" name="Rectangle 18">
            <a:extLst>
              <a:ext uri="{FF2B5EF4-FFF2-40B4-BE49-F238E27FC236}">
                <a16:creationId xmlns:a16="http://schemas.microsoft.com/office/drawing/2014/main" id="{2BE5A5C4-15B9-409C-E353-CCFD0CDE9909}"/>
              </a:ext>
            </a:extLst>
          </p:cNvPr>
          <p:cNvSpPr/>
          <p:nvPr/>
        </p:nvSpPr>
        <p:spPr>
          <a:xfrm>
            <a:off x="1016486" y="2202996"/>
            <a:ext cx="7668471" cy="2536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en-US" b="1" dirty="0">
                <a:latin typeface="Quicksand Light" pitchFamily="2" charset="0"/>
                <a:sym typeface="Times New Roman"/>
              </a:rPr>
              <a:t>5378 </a:t>
            </a:r>
            <a:r>
              <a:rPr lang="en-US" b="1" dirty="0" err="1">
                <a:latin typeface="Quicksand Light" pitchFamily="2" charset="0"/>
                <a:sym typeface="Times New Roman"/>
              </a:rPr>
              <a:t>Sayılı</a:t>
            </a:r>
            <a:r>
              <a:rPr lang="en-US" b="1" dirty="0">
                <a:latin typeface="Quicksand Light" pitchFamily="2" charset="0"/>
                <a:sym typeface="Times New Roman"/>
              </a:rPr>
              <a:t> </a:t>
            </a:r>
            <a:r>
              <a:rPr lang="en-US" b="1" dirty="0" err="1">
                <a:latin typeface="Quicksand Light" pitchFamily="2" charset="0"/>
                <a:sym typeface="Times New Roman"/>
              </a:rPr>
              <a:t>Engelliler</a:t>
            </a:r>
            <a:r>
              <a:rPr lang="en-US" b="1" dirty="0">
                <a:latin typeface="Quicksand Light" pitchFamily="2" charset="0"/>
                <a:sym typeface="Times New Roman"/>
              </a:rPr>
              <a:t> </a:t>
            </a:r>
            <a:r>
              <a:rPr lang="en-US" b="1" dirty="0" err="1">
                <a:latin typeface="Quicksand Light" pitchFamily="2" charset="0"/>
                <a:sym typeface="Times New Roman"/>
              </a:rPr>
              <a:t>Hakkında</a:t>
            </a:r>
            <a:r>
              <a:rPr lang="en-US" b="1" dirty="0">
                <a:latin typeface="Quicksand Light" pitchFamily="2" charset="0"/>
                <a:sym typeface="Times New Roman"/>
              </a:rPr>
              <a:t> Kanun </a:t>
            </a:r>
          </a:p>
          <a:p>
            <a:pPr marL="0" lvl="1">
              <a:lnSpc>
                <a:spcPct val="150000"/>
              </a:lnSpc>
            </a:pPr>
            <a:endParaRPr lang="en-US" dirty="0">
              <a:latin typeface="Quicksand Light Medium" pitchFamily="2" charset="0"/>
              <a:sym typeface="Times New Roman"/>
            </a:endParaRPr>
          </a:p>
          <a:p>
            <a:pPr marL="0" lvl="1">
              <a:lnSpc>
                <a:spcPct val="150000"/>
              </a:lnSpc>
            </a:pPr>
            <a:r>
              <a:rPr lang="en-US" dirty="0">
                <a:latin typeface="Quicksand Light Medium" pitchFamily="2" charset="0"/>
                <a:sym typeface="Times New Roman"/>
              </a:rPr>
              <a:t>5378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sayılı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Engelliler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Hakkında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Kanun’un</a:t>
            </a:r>
            <a:r>
              <a:rPr lang="en-US" dirty="0">
                <a:latin typeface="Quicksand Light Medium" pitchFamily="2" charset="0"/>
                <a:sym typeface="Times New Roman"/>
              </a:rPr>
              <a:t> 4/1/(a)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maddesi</a:t>
            </a:r>
            <a:r>
              <a:rPr lang="en-US" dirty="0">
                <a:latin typeface="Quicksand Light Medium" pitchFamily="2" charset="0"/>
                <a:sym typeface="Times New Roman"/>
              </a:rPr>
              <a:t>,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engellilere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karşı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ayrımcılığı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yasaklar</a:t>
            </a:r>
            <a:r>
              <a:rPr lang="en-US" dirty="0">
                <a:latin typeface="Quicksand Light Medium" pitchFamily="2" charset="0"/>
                <a:sym typeface="Times New Roman"/>
              </a:rPr>
              <a:t>.</a:t>
            </a:r>
          </a:p>
          <a:p>
            <a:pPr marL="0" lvl="1">
              <a:lnSpc>
                <a:spcPct val="150000"/>
              </a:lnSpc>
            </a:pPr>
            <a:r>
              <a:rPr lang="en-US" dirty="0" err="1">
                <a:latin typeface="Quicksand Light Medium" pitchFamily="2" charset="0"/>
                <a:sym typeface="Times New Roman"/>
              </a:rPr>
              <a:t>Devlet</a:t>
            </a:r>
            <a:r>
              <a:rPr lang="en-US" dirty="0">
                <a:latin typeface="Quicksand Light Medium" pitchFamily="2" charset="0"/>
                <a:sym typeface="Times New Roman"/>
              </a:rPr>
              <a:t>,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engellilerin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istismara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karşı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korunması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için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sosyal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politikalar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geliştirir</a:t>
            </a:r>
            <a:r>
              <a:rPr lang="en-US" dirty="0">
                <a:latin typeface="Quicksand Light Medium" pitchFamily="2" charset="0"/>
                <a:sym typeface="Times New Roman"/>
              </a:rPr>
              <a:t>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B1FE297B-5912-3289-6707-E97E376361DE}"/>
              </a:ext>
            </a:extLst>
          </p:cNvPr>
          <p:cNvSpPr txBox="1"/>
          <p:nvPr/>
        </p:nvSpPr>
        <p:spPr>
          <a:xfrm>
            <a:off x="2750673" y="6344524"/>
            <a:ext cx="6690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Hukuksal</a:t>
            </a:r>
            <a:r>
              <a:rPr lang="en-US" sz="1800" b="0" i="0" dirty="0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Hak </a:t>
            </a:r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ve</a:t>
            </a:r>
            <a:r>
              <a:rPr lang="en-US" sz="1800" b="0" i="0" dirty="0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</a:t>
            </a:r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Destekler</a:t>
            </a:r>
            <a:endParaRPr lang="en-US" sz="1800" b="0" i="0" dirty="0">
              <a:solidFill>
                <a:schemeClr val="accent1"/>
              </a:solidFill>
              <a:latin typeface="Quicksand Light Medium" pitchFamily="2" charset="0"/>
              <a:ea typeface="Inter Medium" panose="020B0602030000000004" pitchFamily="34" charset="0"/>
              <a:cs typeface="Poppins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67477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27D485-8490-0DE5-CA07-B272226F1B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ight Triangle 10">
            <a:extLst>
              <a:ext uri="{FF2B5EF4-FFF2-40B4-BE49-F238E27FC236}">
                <a16:creationId xmlns:a16="http://schemas.microsoft.com/office/drawing/2014/main" id="{C9F21F45-E144-B301-B5A7-6A25979E9C6E}"/>
              </a:ext>
            </a:extLst>
          </p:cNvPr>
          <p:cNvSpPr/>
          <p:nvPr/>
        </p:nvSpPr>
        <p:spPr>
          <a:xfrm flipV="1">
            <a:off x="1" y="0"/>
            <a:ext cx="3437034" cy="2247900"/>
          </a:xfrm>
          <a:custGeom>
            <a:avLst/>
            <a:gdLst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228"/>
              <a:gd name="connsiteY0" fmla="*/ 6544124 h 6544124"/>
              <a:gd name="connsiteX1" fmla="*/ 0 w 6544228"/>
              <a:gd name="connsiteY1" fmla="*/ 0 h 6544124"/>
              <a:gd name="connsiteX2" fmla="*/ 6544124 w 6544228"/>
              <a:gd name="connsiteY2" fmla="*/ 6544124 h 6544124"/>
              <a:gd name="connsiteX3" fmla="*/ 0 w 6544228"/>
              <a:gd name="connsiteY3" fmla="*/ 6544124 h 6544124"/>
              <a:gd name="connsiteX0" fmla="*/ 0 w 6544225"/>
              <a:gd name="connsiteY0" fmla="*/ 6544124 h 6544124"/>
              <a:gd name="connsiteX1" fmla="*/ 0 w 6544225"/>
              <a:gd name="connsiteY1" fmla="*/ 0 h 6544124"/>
              <a:gd name="connsiteX2" fmla="*/ 6544124 w 6544225"/>
              <a:gd name="connsiteY2" fmla="*/ 6544124 h 6544124"/>
              <a:gd name="connsiteX3" fmla="*/ 0 w 6544225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44124" h="6544124">
                <a:moveTo>
                  <a:pt x="0" y="6544124"/>
                </a:moveTo>
                <a:lnTo>
                  <a:pt x="0" y="0"/>
                </a:lnTo>
                <a:cubicBezTo>
                  <a:pt x="1557261" y="4750404"/>
                  <a:pt x="5523891" y="2142063"/>
                  <a:pt x="6544124" y="6544124"/>
                </a:cubicBezTo>
                <a:lnTo>
                  <a:pt x="0" y="65441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22300" dir="13200000" sx="80000" sy="80000" algn="b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E6E7780-4611-6F4C-380A-2E528738F546}"/>
              </a:ext>
            </a:extLst>
          </p:cNvPr>
          <p:cNvSpPr txBox="1"/>
          <p:nvPr/>
        </p:nvSpPr>
        <p:spPr>
          <a:xfrm>
            <a:off x="958428" y="6330675"/>
            <a:ext cx="26058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86D72281-07A2-7449-86E8-662EE8A6A54E}" type="slidenum">
              <a:rPr lang="en-US" sz="1600" b="0" spc="0" smtClean="0">
                <a:solidFill>
                  <a:schemeClr val="accent1"/>
                </a:solidFill>
                <a:latin typeface="+mj-lt"/>
              </a:rPr>
              <a:t>5</a:t>
            </a:fld>
            <a:endParaRPr lang="en-US" sz="1600" b="0" spc="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74E0645-F0A3-1D3D-16A0-91BA718F3BD1}"/>
              </a:ext>
            </a:extLst>
          </p:cNvPr>
          <p:cNvCxnSpPr>
            <a:cxnSpLocks/>
          </p:cNvCxnSpPr>
          <p:nvPr/>
        </p:nvCxnSpPr>
        <p:spPr>
          <a:xfrm>
            <a:off x="1055688" y="6308725"/>
            <a:ext cx="1008062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726A1D57-1E0A-34AE-5390-660267E9A61F}"/>
              </a:ext>
            </a:extLst>
          </p:cNvPr>
          <p:cNvSpPr/>
          <p:nvPr/>
        </p:nvSpPr>
        <p:spPr>
          <a:xfrm>
            <a:off x="7605780" y="2"/>
            <a:ext cx="4586220" cy="6857998"/>
          </a:xfrm>
          <a:custGeom>
            <a:avLst/>
            <a:gdLst>
              <a:gd name="connsiteX0" fmla="*/ 852362 w 4586220"/>
              <a:gd name="connsiteY0" fmla="*/ 0 h 6857998"/>
              <a:gd name="connsiteX1" fmla="*/ 4586220 w 4586220"/>
              <a:gd name="connsiteY1" fmla="*/ 0 h 6857998"/>
              <a:gd name="connsiteX2" fmla="*/ 4586220 w 4586220"/>
              <a:gd name="connsiteY2" fmla="*/ 6857998 h 6857998"/>
              <a:gd name="connsiteX3" fmla="*/ 852362 w 4586220"/>
              <a:gd name="connsiteY3" fmla="*/ 6857998 h 6857998"/>
              <a:gd name="connsiteX4" fmla="*/ 722086 w 4586220"/>
              <a:gd name="connsiteY4" fmla="*/ 6603638 h 6857998"/>
              <a:gd name="connsiteX5" fmla="*/ 0 w 4586220"/>
              <a:gd name="connsiteY5" fmla="*/ 3428999 h 6857998"/>
              <a:gd name="connsiteX6" fmla="*/ 722085 w 4586220"/>
              <a:gd name="connsiteY6" fmla="*/ 254361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86220" h="6857998">
                <a:moveTo>
                  <a:pt x="852362" y="0"/>
                </a:moveTo>
                <a:lnTo>
                  <a:pt x="4586220" y="0"/>
                </a:lnTo>
                <a:lnTo>
                  <a:pt x="4586220" y="6857998"/>
                </a:lnTo>
                <a:lnTo>
                  <a:pt x="852362" y="6857998"/>
                </a:lnTo>
                <a:lnTo>
                  <a:pt x="722086" y="6603638"/>
                </a:lnTo>
                <a:cubicBezTo>
                  <a:pt x="259329" y="5643262"/>
                  <a:pt x="0" y="4566415"/>
                  <a:pt x="0" y="3428999"/>
                </a:cubicBezTo>
                <a:cubicBezTo>
                  <a:pt x="0" y="2291583"/>
                  <a:pt x="259329" y="1214737"/>
                  <a:pt x="722085" y="254361"/>
                </a:cubicBezTo>
                <a:close/>
              </a:path>
            </a:pathLst>
          </a:custGeom>
          <a:solidFill>
            <a:schemeClr val="accent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BA66644F-020C-AE56-2641-6BD37412A21C}"/>
              </a:ext>
            </a:extLst>
          </p:cNvPr>
          <p:cNvSpPr/>
          <p:nvPr/>
        </p:nvSpPr>
        <p:spPr>
          <a:xfrm>
            <a:off x="9040380" y="2"/>
            <a:ext cx="3151620" cy="6857999"/>
          </a:xfrm>
          <a:custGeom>
            <a:avLst/>
            <a:gdLst>
              <a:gd name="connsiteX0" fmla="*/ 1064934 w 3151620"/>
              <a:gd name="connsiteY0" fmla="*/ 0 h 6857999"/>
              <a:gd name="connsiteX1" fmla="*/ 3151620 w 3151620"/>
              <a:gd name="connsiteY1" fmla="*/ 0 h 6857999"/>
              <a:gd name="connsiteX2" fmla="*/ 3151620 w 3151620"/>
              <a:gd name="connsiteY2" fmla="*/ 6857999 h 6857999"/>
              <a:gd name="connsiteX3" fmla="*/ 1064934 w 3151620"/>
              <a:gd name="connsiteY3" fmla="*/ 6857999 h 6857999"/>
              <a:gd name="connsiteX4" fmla="*/ 1034228 w 3151620"/>
              <a:gd name="connsiteY4" fmla="*/ 6814818 h 6857999"/>
              <a:gd name="connsiteX5" fmla="*/ 0 w 3151620"/>
              <a:gd name="connsiteY5" fmla="*/ 3428999 h 6857999"/>
              <a:gd name="connsiteX6" fmla="*/ 1034228 w 3151620"/>
              <a:gd name="connsiteY6" fmla="*/ 4318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51620" h="6857999">
                <a:moveTo>
                  <a:pt x="1064934" y="0"/>
                </a:moveTo>
                <a:lnTo>
                  <a:pt x="3151620" y="0"/>
                </a:lnTo>
                <a:lnTo>
                  <a:pt x="3151620" y="6857999"/>
                </a:lnTo>
                <a:lnTo>
                  <a:pt x="1064934" y="6857999"/>
                </a:lnTo>
                <a:lnTo>
                  <a:pt x="1034228" y="6814818"/>
                </a:lnTo>
                <a:cubicBezTo>
                  <a:pt x="381270" y="5848317"/>
                  <a:pt x="0" y="4683183"/>
                  <a:pt x="0" y="3428999"/>
                </a:cubicBezTo>
                <a:cubicBezTo>
                  <a:pt x="0" y="2174816"/>
                  <a:pt x="381270" y="1009682"/>
                  <a:pt x="1034228" y="43180"/>
                </a:cubicBezTo>
                <a:close/>
              </a:path>
            </a:pathLst>
          </a:cu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97CBDFB-3F32-941C-1915-C45E397D1BD5}"/>
              </a:ext>
            </a:extLst>
          </p:cNvPr>
          <p:cNvSpPr/>
          <p:nvPr/>
        </p:nvSpPr>
        <p:spPr>
          <a:xfrm>
            <a:off x="10068516" y="2"/>
            <a:ext cx="2123484" cy="6857999"/>
          </a:xfrm>
          <a:custGeom>
            <a:avLst/>
            <a:gdLst>
              <a:gd name="connsiteX0" fmla="*/ 1352374 w 2123484"/>
              <a:gd name="connsiteY0" fmla="*/ 0 h 6857999"/>
              <a:gd name="connsiteX1" fmla="*/ 2123484 w 2123484"/>
              <a:gd name="connsiteY1" fmla="*/ 0 h 6857999"/>
              <a:gd name="connsiteX2" fmla="*/ 2123484 w 2123484"/>
              <a:gd name="connsiteY2" fmla="*/ 6857999 h 6857999"/>
              <a:gd name="connsiteX3" fmla="*/ 1352375 w 2123484"/>
              <a:gd name="connsiteY3" fmla="*/ 6857999 h 6857999"/>
              <a:gd name="connsiteX4" fmla="*/ 1306082 w 2123484"/>
              <a:gd name="connsiteY4" fmla="*/ 6809444 h 6857999"/>
              <a:gd name="connsiteX5" fmla="*/ 0 w 2123484"/>
              <a:gd name="connsiteY5" fmla="*/ 3428999 h 6857999"/>
              <a:gd name="connsiteX6" fmla="*/ 1306083 w 2123484"/>
              <a:gd name="connsiteY6" fmla="*/ 48554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3484" h="6857999">
                <a:moveTo>
                  <a:pt x="1352374" y="0"/>
                </a:moveTo>
                <a:lnTo>
                  <a:pt x="2123484" y="0"/>
                </a:lnTo>
                <a:lnTo>
                  <a:pt x="2123484" y="6857999"/>
                </a:lnTo>
                <a:lnTo>
                  <a:pt x="1352375" y="6857999"/>
                </a:lnTo>
                <a:lnTo>
                  <a:pt x="1306082" y="6809444"/>
                </a:lnTo>
                <a:cubicBezTo>
                  <a:pt x="494591" y="5916607"/>
                  <a:pt x="0" y="4730562"/>
                  <a:pt x="0" y="3428999"/>
                </a:cubicBezTo>
                <a:cubicBezTo>
                  <a:pt x="0" y="2127437"/>
                  <a:pt x="494591" y="941391"/>
                  <a:pt x="1306083" y="48554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3C9D995-BE2C-6EC1-CD01-C55C15D0916F}"/>
              </a:ext>
            </a:extLst>
          </p:cNvPr>
          <p:cNvSpPr/>
          <p:nvPr/>
        </p:nvSpPr>
        <p:spPr>
          <a:xfrm>
            <a:off x="9147218" y="2379971"/>
            <a:ext cx="2098063" cy="20980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091DB95-C5A4-E51E-AF7B-8B47FC3917FD}"/>
              </a:ext>
            </a:extLst>
          </p:cNvPr>
          <p:cNvSpPr/>
          <p:nvPr/>
        </p:nvSpPr>
        <p:spPr>
          <a:xfrm>
            <a:off x="8916087" y="2148840"/>
            <a:ext cx="2560324" cy="25603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BB57B66-A2D2-AEA9-0FB5-DEA98FA56184}"/>
              </a:ext>
            </a:extLst>
          </p:cNvPr>
          <p:cNvSpPr txBox="1"/>
          <p:nvPr/>
        </p:nvSpPr>
        <p:spPr>
          <a:xfrm>
            <a:off x="985530" y="1319489"/>
            <a:ext cx="91704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Bölüm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1: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Ulusal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ve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Uluslararası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Mevzuat</a:t>
            </a:r>
            <a:endParaRPr lang="en-US" sz="3200" b="1" dirty="0">
              <a:solidFill>
                <a:schemeClr val="accent1">
                  <a:lumMod val="75000"/>
                </a:schemeClr>
              </a:solidFill>
              <a:latin typeface="Quicksand Light" pitchFamily="2" charset="0"/>
              <a:ea typeface="Inter Medium" panose="020B0602030000000004" pitchFamily="34" charset="0"/>
              <a:cs typeface="Poppins Light" panose="00000400000000000000" pitchFamily="2" charset="0"/>
            </a:endParaRPr>
          </a:p>
        </p:txBody>
      </p:sp>
      <p:pic>
        <p:nvPicPr>
          <p:cNvPr id="14" name="Resim 13" descr="amblem, simge, sembol, logo, daire içeren bir resim&#10;&#10;Açıklama otomatik olarak oluşturuldu">
            <a:extLst>
              <a:ext uri="{FF2B5EF4-FFF2-40B4-BE49-F238E27FC236}">
                <a16:creationId xmlns:a16="http://schemas.microsoft.com/office/drawing/2014/main" id="{76D7A523-0106-C78D-1A4C-E1AEBE9353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6" y="144144"/>
            <a:ext cx="990974" cy="990974"/>
          </a:xfrm>
          <a:prstGeom prst="rect">
            <a:avLst/>
          </a:prstGeom>
        </p:spPr>
      </p:pic>
      <p:pic>
        <p:nvPicPr>
          <p:cNvPr id="15" name="Resim 14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1DDAA986-4F24-3017-7C65-6984B578CC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18" name="Resim 17" descr="kırpıntı çizim, çizgi film, Çizgi film, grafik içeren bir resim&#10;&#10;Açıklama otomatik olarak oluşturuldu">
            <a:extLst>
              <a:ext uri="{FF2B5EF4-FFF2-40B4-BE49-F238E27FC236}">
                <a16:creationId xmlns:a16="http://schemas.microsoft.com/office/drawing/2014/main" id="{B12A5FC8-333D-4960-5013-9696785DC8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285" y="2382406"/>
            <a:ext cx="2120008" cy="2120008"/>
          </a:xfrm>
          <a:prstGeom prst="rect">
            <a:avLst/>
          </a:prstGeom>
        </p:spPr>
      </p:pic>
      <p:sp>
        <p:nvSpPr>
          <p:cNvPr id="2" name="Rectangle 18">
            <a:extLst>
              <a:ext uri="{FF2B5EF4-FFF2-40B4-BE49-F238E27FC236}">
                <a16:creationId xmlns:a16="http://schemas.microsoft.com/office/drawing/2014/main" id="{93AAF06F-7AF6-A8DC-B9DC-A54100E2CCC9}"/>
              </a:ext>
            </a:extLst>
          </p:cNvPr>
          <p:cNvSpPr/>
          <p:nvPr/>
        </p:nvSpPr>
        <p:spPr>
          <a:xfrm>
            <a:off x="1016486" y="2202996"/>
            <a:ext cx="7668471" cy="3367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en-US" b="1" dirty="0">
                <a:latin typeface="Quicksand Light" pitchFamily="2" charset="0"/>
                <a:sym typeface="Times New Roman"/>
              </a:rPr>
              <a:t>573 </a:t>
            </a:r>
            <a:r>
              <a:rPr lang="en-US" b="1" dirty="0" err="1">
                <a:latin typeface="Quicksand Light" pitchFamily="2" charset="0"/>
                <a:sym typeface="Times New Roman"/>
              </a:rPr>
              <a:t>Sayılı</a:t>
            </a:r>
            <a:r>
              <a:rPr lang="en-US" b="1" dirty="0">
                <a:latin typeface="Quicksand Light" pitchFamily="2" charset="0"/>
                <a:sym typeface="Times New Roman"/>
              </a:rPr>
              <a:t> Kanun </a:t>
            </a:r>
            <a:r>
              <a:rPr lang="en-US" b="1" dirty="0" err="1">
                <a:latin typeface="Quicksand Light" pitchFamily="2" charset="0"/>
                <a:sym typeface="Times New Roman"/>
              </a:rPr>
              <a:t>Hükmünde</a:t>
            </a:r>
            <a:r>
              <a:rPr lang="en-US" b="1" dirty="0">
                <a:latin typeface="Quicksand Light" pitchFamily="2" charset="0"/>
                <a:sym typeface="Times New Roman"/>
              </a:rPr>
              <a:t> </a:t>
            </a:r>
            <a:r>
              <a:rPr lang="en-US" b="1" dirty="0" err="1">
                <a:latin typeface="Quicksand Light" pitchFamily="2" charset="0"/>
                <a:sym typeface="Times New Roman"/>
              </a:rPr>
              <a:t>Kararname</a:t>
            </a:r>
            <a:r>
              <a:rPr lang="en-US" b="1" dirty="0">
                <a:latin typeface="Quicksand Light" pitchFamily="2" charset="0"/>
                <a:sym typeface="Times New Roman"/>
              </a:rPr>
              <a:t> </a:t>
            </a:r>
          </a:p>
          <a:p>
            <a:pPr marL="0" lvl="1">
              <a:lnSpc>
                <a:spcPct val="150000"/>
              </a:lnSpc>
            </a:pPr>
            <a:endParaRPr lang="en-US" dirty="0">
              <a:latin typeface="Quicksand Light Medium" pitchFamily="2" charset="0"/>
              <a:sym typeface="Times New Roman"/>
            </a:endParaRPr>
          </a:p>
          <a:p>
            <a:pPr marL="0" lvl="1">
              <a:lnSpc>
                <a:spcPct val="150000"/>
              </a:lnSpc>
            </a:pPr>
            <a:r>
              <a:rPr lang="en-US" dirty="0">
                <a:latin typeface="Quicksand Light Medium" pitchFamily="2" charset="0"/>
                <a:sym typeface="Times New Roman"/>
              </a:rPr>
              <a:t>Özel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eğitim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gereksinimi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olan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bireylerin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eğitsel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performanslarına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göre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uyarlama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yapılmasını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vurgular</a:t>
            </a:r>
            <a:r>
              <a:rPr lang="en-US" dirty="0">
                <a:latin typeface="Quicksand Light Medium" pitchFamily="2" charset="0"/>
                <a:sym typeface="Times New Roman"/>
              </a:rPr>
              <a:t>.</a:t>
            </a:r>
          </a:p>
          <a:p>
            <a:pPr marL="0" lvl="1">
              <a:lnSpc>
                <a:spcPct val="150000"/>
              </a:lnSpc>
            </a:pPr>
            <a:r>
              <a:rPr lang="en-US" dirty="0">
                <a:latin typeface="Quicksand Light Medium" pitchFamily="2" charset="0"/>
                <a:sym typeface="Times New Roman"/>
              </a:rPr>
              <a:t>Bu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bireylerin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diğer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öğrencilerle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birlikte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eğitim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almaları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öncelikli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olarak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ele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alınır</a:t>
            </a:r>
            <a:r>
              <a:rPr lang="en-US" dirty="0">
                <a:latin typeface="Quicksand Light Medium" pitchFamily="2" charset="0"/>
                <a:sym typeface="Times New Roman"/>
              </a:rPr>
              <a:t>.</a:t>
            </a:r>
          </a:p>
          <a:p>
            <a:pPr marL="0" lvl="1">
              <a:lnSpc>
                <a:spcPct val="150000"/>
              </a:lnSpc>
            </a:pPr>
            <a:r>
              <a:rPr lang="en-US" dirty="0" err="1">
                <a:latin typeface="Quicksand Light Medium" pitchFamily="2" charset="0"/>
                <a:sym typeface="Times New Roman"/>
              </a:rPr>
              <a:t>Eğitimde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fırsat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eşitliği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sağlanması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amaçlanmıştır</a:t>
            </a:r>
            <a:r>
              <a:rPr lang="en-US" dirty="0">
                <a:latin typeface="Quicksand Light Medium" pitchFamily="2" charset="0"/>
                <a:sym typeface="Times New Roman"/>
              </a:rPr>
              <a:t>.</a:t>
            </a:r>
          </a:p>
          <a:p>
            <a:pPr marL="0" lvl="1">
              <a:lnSpc>
                <a:spcPct val="150000"/>
              </a:lnSpc>
            </a:pPr>
            <a:endParaRPr lang="en-US" dirty="0">
              <a:latin typeface="Quicksand Light Medium" pitchFamily="2" charset="0"/>
              <a:sym typeface="Times New Roman"/>
            </a:endParaRP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0038A552-8198-8CBC-40EF-33AA71703507}"/>
              </a:ext>
            </a:extLst>
          </p:cNvPr>
          <p:cNvSpPr txBox="1"/>
          <p:nvPr/>
        </p:nvSpPr>
        <p:spPr>
          <a:xfrm>
            <a:off x="2750673" y="6344524"/>
            <a:ext cx="6690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Hukuksal</a:t>
            </a:r>
            <a:r>
              <a:rPr lang="en-US" sz="1800" b="0" i="0" dirty="0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Hak </a:t>
            </a:r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ve</a:t>
            </a:r>
            <a:r>
              <a:rPr lang="en-US" sz="1800" b="0" i="0" dirty="0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</a:t>
            </a:r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Destekler</a:t>
            </a:r>
            <a:endParaRPr lang="en-US" sz="1800" b="0" i="0" dirty="0">
              <a:solidFill>
                <a:schemeClr val="accent1"/>
              </a:solidFill>
              <a:latin typeface="Quicksand Light Medium" pitchFamily="2" charset="0"/>
              <a:ea typeface="Inter Medium" panose="020B0602030000000004" pitchFamily="34" charset="0"/>
              <a:cs typeface="Poppins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56959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0CD50A-95C0-B0FC-B2E8-8C8C442934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ight Triangle 10">
            <a:extLst>
              <a:ext uri="{FF2B5EF4-FFF2-40B4-BE49-F238E27FC236}">
                <a16:creationId xmlns:a16="http://schemas.microsoft.com/office/drawing/2014/main" id="{B5E9E12D-2701-C971-D662-43BD45903632}"/>
              </a:ext>
            </a:extLst>
          </p:cNvPr>
          <p:cNvSpPr/>
          <p:nvPr/>
        </p:nvSpPr>
        <p:spPr>
          <a:xfrm flipV="1">
            <a:off x="1" y="0"/>
            <a:ext cx="3437034" cy="2247900"/>
          </a:xfrm>
          <a:custGeom>
            <a:avLst/>
            <a:gdLst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228"/>
              <a:gd name="connsiteY0" fmla="*/ 6544124 h 6544124"/>
              <a:gd name="connsiteX1" fmla="*/ 0 w 6544228"/>
              <a:gd name="connsiteY1" fmla="*/ 0 h 6544124"/>
              <a:gd name="connsiteX2" fmla="*/ 6544124 w 6544228"/>
              <a:gd name="connsiteY2" fmla="*/ 6544124 h 6544124"/>
              <a:gd name="connsiteX3" fmla="*/ 0 w 6544228"/>
              <a:gd name="connsiteY3" fmla="*/ 6544124 h 6544124"/>
              <a:gd name="connsiteX0" fmla="*/ 0 w 6544225"/>
              <a:gd name="connsiteY0" fmla="*/ 6544124 h 6544124"/>
              <a:gd name="connsiteX1" fmla="*/ 0 w 6544225"/>
              <a:gd name="connsiteY1" fmla="*/ 0 h 6544124"/>
              <a:gd name="connsiteX2" fmla="*/ 6544124 w 6544225"/>
              <a:gd name="connsiteY2" fmla="*/ 6544124 h 6544124"/>
              <a:gd name="connsiteX3" fmla="*/ 0 w 6544225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44124" h="6544124">
                <a:moveTo>
                  <a:pt x="0" y="6544124"/>
                </a:moveTo>
                <a:lnTo>
                  <a:pt x="0" y="0"/>
                </a:lnTo>
                <a:cubicBezTo>
                  <a:pt x="1557261" y="4750404"/>
                  <a:pt x="5523891" y="2142063"/>
                  <a:pt x="6544124" y="6544124"/>
                </a:cubicBezTo>
                <a:lnTo>
                  <a:pt x="0" y="65441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22300" dir="13200000" sx="80000" sy="80000" algn="b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CFE9D5-9D6A-C0E2-08C1-61324C9E26EA}"/>
              </a:ext>
            </a:extLst>
          </p:cNvPr>
          <p:cNvSpPr txBox="1"/>
          <p:nvPr/>
        </p:nvSpPr>
        <p:spPr>
          <a:xfrm>
            <a:off x="958428" y="6330675"/>
            <a:ext cx="26058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86D72281-07A2-7449-86E8-662EE8A6A54E}" type="slidenum">
              <a:rPr lang="en-US" sz="1600" b="0" spc="0" smtClean="0">
                <a:solidFill>
                  <a:schemeClr val="accent1"/>
                </a:solidFill>
                <a:latin typeface="+mj-lt"/>
              </a:rPr>
              <a:t>6</a:t>
            </a:fld>
            <a:endParaRPr lang="en-US" sz="1600" b="0" spc="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61FDB27-D145-D566-5E36-AAD36BCFD55B}"/>
              </a:ext>
            </a:extLst>
          </p:cNvPr>
          <p:cNvCxnSpPr>
            <a:cxnSpLocks/>
          </p:cNvCxnSpPr>
          <p:nvPr/>
        </p:nvCxnSpPr>
        <p:spPr>
          <a:xfrm>
            <a:off x="1055688" y="6308725"/>
            <a:ext cx="1008062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24FB894-F49B-3A7A-F315-BCC0E7F20DCF}"/>
              </a:ext>
            </a:extLst>
          </p:cNvPr>
          <p:cNvSpPr/>
          <p:nvPr/>
        </p:nvSpPr>
        <p:spPr>
          <a:xfrm>
            <a:off x="7605780" y="2"/>
            <a:ext cx="4586220" cy="6857998"/>
          </a:xfrm>
          <a:custGeom>
            <a:avLst/>
            <a:gdLst>
              <a:gd name="connsiteX0" fmla="*/ 852362 w 4586220"/>
              <a:gd name="connsiteY0" fmla="*/ 0 h 6857998"/>
              <a:gd name="connsiteX1" fmla="*/ 4586220 w 4586220"/>
              <a:gd name="connsiteY1" fmla="*/ 0 h 6857998"/>
              <a:gd name="connsiteX2" fmla="*/ 4586220 w 4586220"/>
              <a:gd name="connsiteY2" fmla="*/ 6857998 h 6857998"/>
              <a:gd name="connsiteX3" fmla="*/ 852362 w 4586220"/>
              <a:gd name="connsiteY3" fmla="*/ 6857998 h 6857998"/>
              <a:gd name="connsiteX4" fmla="*/ 722086 w 4586220"/>
              <a:gd name="connsiteY4" fmla="*/ 6603638 h 6857998"/>
              <a:gd name="connsiteX5" fmla="*/ 0 w 4586220"/>
              <a:gd name="connsiteY5" fmla="*/ 3428999 h 6857998"/>
              <a:gd name="connsiteX6" fmla="*/ 722085 w 4586220"/>
              <a:gd name="connsiteY6" fmla="*/ 254361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86220" h="6857998">
                <a:moveTo>
                  <a:pt x="852362" y="0"/>
                </a:moveTo>
                <a:lnTo>
                  <a:pt x="4586220" y="0"/>
                </a:lnTo>
                <a:lnTo>
                  <a:pt x="4586220" y="6857998"/>
                </a:lnTo>
                <a:lnTo>
                  <a:pt x="852362" y="6857998"/>
                </a:lnTo>
                <a:lnTo>
                  <a:pt x="722086" y="6603638"/>
                </a:lnTo>
                <a:cubicBezTo>
                  <a:pt x="259329" y="5643262"/>
                  <a:pt x="0" y="4566415"/>
                  <a:pt x="0" y="3428999"/>
                </a:cubicBezTo>
                <a:cubicBezTo>
                  <a:pt x="0" y="2291583"/>
                  <a:pt x="259329" y="1214737"/>
                  <a:pt x="722085" y="254361"/>
                </a:cubicBezTo>
                <a:close/>
              </a:path>
            </a:pathLst>
          </a:custGeom>
          <a:solidFill>
            <a:schemeClr val="accent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D3762B8F-1716-2EF2-8613-114F5EF56CAB}"/>
              </a:ext>
            </a:extLst>
          </p:cNvPr>
          <p:cNvSpPr/>
          <p:nvPr/>
        </p:nvSpPr>
        <p:spPr>
          <a:xfrm>
            <a:off x="9040380" y="2"/>
            <a:ext cx="3151620" cy="6857999"/>
          </a:xfrm>
          <a:custGeom>
            <a:avLst/>
            <a:gdLst>
              <a:gd name="connsiteX0" fmla="*/ 1064934 w 3151620"/>
              <a:gd name="connsiteY0" fmla="*/ 0 h 6857999"/>
              <a:gd name="connsiteX1" fmla="*/ 3151620 w 3151620"/>
              <a:gd name="connsiteY1" fmla="*/ 0 h 6857999"/>
              <a:gd name="connsiteX2" fmla="*/ 3151620 w 3151620"/>
              <a:gd name="connsiteY2" fmla="*/ 6857999 h 6857999"/>
              <a:gd name="connsiteX3" fmla="*/ 1064934 w 3151620"/>
              <a:gd name="connsiteY3" fmla="*/ 6857999 h 6857999"/>
              <a:gd name="connsiteX4" fmla="*/ 1034228 w 3151620"/>
              <a:gd name="connsiteY4" fmla="*/ 6814818 h 6857999"/>
              <a:gd name="connsiteX5" fmla="*/ 0 w 3151620"/>
              <a:gd name="connsiteY5" fmla="*/ 3428999 h 6857999"/>
              <a:gd name="connsiteX6" fmla="*/ 1034228 w 3151620"/>
              <a:gd name="connsiteY6" fmla="*/ 4318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51620" h="6857999">
                <a:moveTo>
                  <a:pt x="1064934" y="0"/>
                </a:moveTo>
                <a:lnTo>
                  <a:pt x="3151620" y="0"/>
                </a:lnTo>
                <a:lnTo>
                  <a:pt x="3151620" y="6857999"/>
                </a:lnTo>
                <a:lnTo>
                  <a:pt x="1064934" y="6857999"/>
                </a:lnTo>
                <a:lnTo>
                  <a:pt x="1034228" y="6814818"/>
                </a:lnTo>
                <a:cubicBezTo>
                  <a:pt x="381270" y="5848317"/>
                  <a:pt x="0" y="4683183"/>
                  <a:pt x="0" y="3428999"/>
                </a:cubicBezTo>
                <a:cubicBezTo>
                  <a:pt x="0" y="2174816"/>
                  <a:pt x="381270" y="1009682"/>
                  <a:pt x="1034228" y="43180"/>
                </a:cubicBezTo>
                <a:close/>
              </a:path>
            </a:pathLst>
          </a:cu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97E42D0B-7288-CD71-25D1-583566519606}"/>
              </a:ext>
            </a:extLst>
          </p:cNvPr>
          <p:cNvSpPr/>
          <p:nvPr/>
        </p:nvSpPr>
        <p:spPr>
          <a:xfrm>
            <a:off x="10068516" y="2"/>
            <a:ext cx="2123484" cy="6857999"/>
          </a:xfrm>
          <a:custGeom>
            <a:avLst/>
            <a:gdLst>
              <a:gd name="connsiteX0" fmla="*/ 1352374 w 2123484"/>
              <a:gd name="connsiteY0" fmla="*/ 0 h 6857999"/>
              <a:gd name="connsiteX1" fmla="*/ 2123484 w 2123484"/>
              <a:gd name="connsiteY1" fmla="*/ 0 h 6857999"/>
              <a:gd name="connsiteX2" fmla="*/ 2123484 w 2123484"/>
              <a:gd name="connsiteY2" fmla="*/ 6857999 h 6857999"/>
              <a:gd name="connsiteX3" fmla="*/ 1352375 w 2123484"/>
              <a:gd name="connsiteY3" fmla="*/ 6857999 h 6857999"/>
              <a:gd name="connsiteX4" fmla="*/ 1306082 w 2123484"/>
              <a:gd name="connsiteY4" fmla="*/ 6809444 h 6857999"/>
              <a:gd name="connsiteX5" fmla="*/ 0 w 2123484"/>
              <a:gd name="connsiteY5" fmla="*/ 3428999 h 6857999"/>
              <a:gd name="connsiteX6" fmla="*/ 1306083 w 2123484"/>
              <a:gd name="connsiteY6" fmla="*/ 48554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3484" h="6857999">
                <a:moveTo>
                  <a:pt x="1352374" y="0"/>
                </a:moveTo>
                <a:lnTo>
                  <a:pt x="2123484" y="0"/>
                </a:lnTo>
                <a:lnTo>
                  <a:pt x="2123484" y="6857999"/>
                </a:lnTo>
                <a:lnTo>
                  <a:pt x="1352375" y="6857999"/>
                </a:lnTo>
                <a:lnTo>
                  <a:pt x="1306082" y="6809444"/>
                </a:lnTo>
                <a:cubicBezTo>
                  <a:pt x="494591" y="5916607"/>
                  <a:pt x="0" y="4730562"/>
                  <a:pt x="0" y="3428999"/>
                </a:cubicBezTo>
                <a:cubicBezTo>
                  <a:pt x="0" y="2127437"/>
                  <a:pt x="494591" y="941391"/>
                  <a:pt x="1306083" y="48554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A7426B5-0E0D-5507-CFED-4CD15A674C4A}"/>
              </a:ext>
            </a:extLst>
          </p:cNvPr>
          <p:cNvSpPr/>
          <p:nvPr/>
        </p:nvSpPr>
        <p:spPr>
          <a:xfrm>
            <a:off x="9147218" y="2379971"/>
            <a:ext cx="2098063" cy="20980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8FAF79AF-C18D-E77E-6F2C-3DAAE7877B5F}"/>
              </a:ext>
            </a:extLst>
          </p:cNvPr>
          <p:cNvSpPr/>
          <p:nvPr/>
        </p:nvSpPr>
        <p:spPr>
          <a:xfrm>
            <a:off x="8916087" y="2148840"/>
            <a:ext cx="2560324" cy="25603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18E2E57-9926-D479-C5CA-264C7B5F20BB}"/>
              </a:ext>
            </a:extLst>
          </p:cNvPr>
          <p:cNvSpPr txBox="1"/>
          <p:nvPr/>
        </p:nvSpPr>
        <p:spPr>
          <a:xfrm>
            <a:off x="985530" y="1319489"/>
            <a:ext cx="91704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Bölüm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1: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Ulusal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ve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Uluslararası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Mevzuat</a:t>
            </a:r>
            <a:endParaRPr lang="en-US" sz="3200" b="1" dirty="0">
              <a:solidFill>
                <a:schemeClr val="accent1">
                  <a:lumMod val="75000"/>
                </a:schemeClr>
              </a:solidFill>
              <a:latin typeface="Quicksand Light" pitchFamily="2" charset="0"/>
              <a:ea typeface="Inter Medium" panose="020B0602030000000004" pitchFamily="34" charset="0"/>
              <a:cs typeface="Poppins Light" panose="00000400000000000000" pitchFamily="2" charset="0"/>
            </a:endParaRPr>
          </a:p>
        </p:txBody>
      </p:sp>
      <p:pic>
        <p:nvPicPr>
          <p:cNvPr id="14" name="Resim 13" descr="amblem, simge, sembol, logo, daire içeren bir resim&#10;&#10;Açıklama otomatik olarak oluşturuldu">
            <a:extLst>
              <a:ext uri="{FF2B5EF4-FFF2-40B4-BE49-F238E27FC236}">
                <a16:creationId xmlns:a16="http://schemas.microsoft.com/office/drawing/2014/main" id="{0EB9D000-CB07-81E2-EEE3-0AB552231E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6" y="144144"/>
            <a:ext cx="990974" cy="990974"/>
          </a:xfrm>
          <a:prstGeom prst="rect">
            <a:avLst/>
          </a:prstGeom>
        </p:spPr>
      </p:pic>
      <p:pic>
        <p:nvPicPr>
          <p:cNvPr id="15" name="Resim 14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69077B59-02ED-5633-69D8-216E19A5D8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18" name="Resim 17" descr="kırpıntı çizim, çizgi film, Çizgi film, grafik içeren bir resim&#10;&#10;Açıklama otomatik olarak oluşturuldu">
            <a:extLst>
              <a:ext uri="{FF2B5EF4-FFF2-40B4-BE49-F238E27FC236}">
                <a16:creationId xmlns:a16="http://schemas.microsoft.com/office/drawing/2014/main" id="{D9D80AA2-ADBB-D8A0-B496-DED1F4C195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285" y="2382406"/>
            <a:ext cx="2120008" cy="2120008"/>
          </a:xfrm>
          <a:prstGeom prst="rect">
            <a:avLst/>
          </a:prstGeom>
        </p:spPr>
      </p:pic>
      <p:sp>
        <p:nvSpPr>
          <p:cNvPr id="2" name="Rectangle 18">
            <a:extLst>
              <a:ext uri="{FF2B5EF4-FFF2-40B4-BE49-F238E27FC236}">
                <a16:creationId xmlns:a16="http://schemas.microsoft.com/office/drawing/2014/main" id="{CEFA71A0-4CDD-1F90-B965-D807BD06450F}"/>
              </a:ext>
            </a:extLst>
          </p:cNvPr>
          <p:cNvSpPr/>
          <p:nvPr/>
        </p:nvSpPr>
        <p:spPr>
          <a:xfrm>
            <a:off x="1016486" y="2202996"/>
            <a:ext cx="7668471" cy="3783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en-US" b="1" dirty="0" err="1">
                <a:latin typeface="Quicksand Light" pitchFamily="2" charset="0"/>
                <a:sym typeface="Times New Roman"/>
              </a:rPr>
              <a:t>Engellilerin</a:t>
            </a:r>
            <a:r>
              <a:rPr lang="en-US" b="1" dirty="0">
                <a:latin typeface="Quicksand Light" pitchFamily="2" charset="0"/>
                <a:sym typeface="Times New Roman"/>
              </a:rPr>
              <a:t> </a:t>
            </a:r>
            <a:r>
              <a:rPr lang="en-US" b="1" dirty="0" err="1">
                <a:latin typeface="Quicksand Light" pitchFamily="2" charset="0"/>
                <a:sym typeface="Times New Roman"/>
              </a:rPr>
              <a:t>Haklarına</a:t>
            </a:r>
            <a:r>
              <a:rPr lang="en-US" b="1" dirty="0">
                <a:latin typeface="Quicksand Light" pitchFamily="2" charset="0"/>
                <a:sym typeface="Times New Roman"/>
              </a:rPr>
              <a:t> </a:t>
            </a:r>
            <a:r>
              <a:rPr lang="en-US" b="1" dirty="0" err="1">
                <a:latin typeface="Quicksand Light" pitchFamily="2" charset="0"/>
                <a:sym typeface="Times New Roman"/>
              </a:rPr>
              <a:t>İlişkin</a:t>
            </a:r>
            <a:r>
              <a:rPr lang="en-US" b="1" dirty="0">
                <a:latin typeface="Quicksand Light" pitchFamily="2" charset="0"/>
                <a:sym typeface="Times New Roman"/>
              </a:rPr>
              <a:t> </a:t>
            </a:r>
            <a:r>
              <a:rPr lang="en-US" b="1" dirty="0" err="1">
                <a:latin typeface="Quicksand Light" pitchFamily="2" charset="0"/>
                <a:sym typeface="Times New Roman"/>
              </a:rPr>
              <a:t>Sözleşme</a:t>
            </a:r>
            <a:r>
              <a:rPr lang="en-US" b="1" dirty="0">
                <a:latin typeface="Quicksand Light" pitchFamily="2" charset="0"/>
                <a:sym typeface="Times New Roman"/>
              </a:rPr>
              <a:t> </a:t>
            </a:r>
          </a:p>
          <a:p>
            <a:pPr marL="0" lvl="1">
              <a:lnSpc>
                <a:spcPct val="150000"/>
              </a:lnSpc>
            </a:pPr>
            <a:r>
              <a:rPr lang="en-US" dirty="0" err="1">
                <a:latin typeface="Quicksand Light Medium" pitchFamily="2" charset="0"/>
                <a:sym typeface="Times New Roman"/>
              </a:rPr>
              <a:t>Engellilerin</a:t>
            </a:r>
            <a:r>
              <a:rPr lang="en-US" dirty="0">
                <a:latin typeface="Quicksand Light Medium" pitchFamily="2" charset="0"/>
                <a:sym typeface="Times New Roman"/>
              </a:rPr>
              <a:t>,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tüm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insan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hak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ve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temel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özgürlüklerinden</a:t>
            </a:r>
            <a:r>
              <a:rPr lang="en-US" dirty="0">
                <a:latin typeface="Quicksand Light Medium" pitchFamily="2" charset="0"/>
                <a:sym typeface="Times New Roman"/>
              </a:rPr>
              <a:t> tam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ve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eşit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şekilde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yararlanmasını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temin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etmeyi</a:t>
            </a:r>
            <a:r>
              <a:rPr lang="en-US" dirty="0">
                <a:latin typeface="Quicksand Light Medium" pitchFamily="2" charset="0"/>
                <a:sym typeface="Times New Roman"/>
              </a:rPr>
              <a:t>,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engellilerin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insanlık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onurlarına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saygıyı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güçlendirmeyi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amaçlamaktadır</a:t>
            </a:r>
            <a:r>
              <a:rPr lang="en-US" dirty="0">
                <a:latin typeface="Quicksand Light Medium" pitchFamily="2" charset="0"/>
                <a:sym typeface="Times New Roman"/>
              </a:rPr>
              <a:t>.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Engelli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Hakları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Sözleşmesinin</a:t>
            </a:r>
            <a:r>
              <a:rPr lang="en-US" dirty="0">
                <a:latin typeface="Quicksand Light Medium" pitchFamily="2" charset="0"/>
                <a:sym typeface="Times New Roman"/>
              </a:rPr>
              <a:t> 24’üncü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maddesinde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Taraf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Devletler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engellilerin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eğitim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hakkını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tanır</a:t>
            </a:r>
            <a:r>
              <a:rPr lang="en-US" dirty="0">
                <a:latin typeface="Quicksand Light Medium" pitchFamily="2" charset="0"/>
                <a:sym typeface="Times New Roman"/>
              </a:rPr>
              <a:t>.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Taraf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Devletler</a:t>
            </a:r>
            <a:r>
              <a:rPr lang="en-US" dirty="0">
                <a:latin typeface="Quicksand Light Medium" pitchFamily="2" charset="0"/>
                <a:sym typeface="Times New Roman"/>
              </a:rPr>
              <a:t>,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bu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hakkın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fırsat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eşitliği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temelinde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ve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ayrımcılık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yapılmaksızın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sağlanması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için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eğitim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sisteminin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bütünleştirici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bir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şekilde</a:t>
            </a:r>
            <a:r>
              <a:rPr lang="en-US" dirty="0">
                <a:latin typeface="Quicksand Light Medium" pitchFamily="2" charset="0"/>
                <a:sym typeface="Times New Roman"/>
              </a:rPr>
              <a:t> her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seviyede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engellileri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içine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almasını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ve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ömür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boyu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öğrenim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imkânı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sağlar</a:t>
            </a:r>
            <a:r>
              <a:rPr lang="en-US" dirty="0">
                <a:latin typeface="Quicksand Light Medium" pitchFamily="2" charset="0"/>
                <a:sym typeface="Times New Roman"/>
              </a:rPr>
              <a:t>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15F8994F-DAA5-D728-2F2B-010690B45B0F}"/>
              </a:ext>
            </a:extLst>
          </p:cNvPr>
          <p:cNvSpPr txBox="1"/>
          <p:nvPr/>
        </p:nvSpPr>
        <p:spPr>
          <a:xfrm>
            <a:off x="2750673" y="6344524"/>
            <a:ext cx="6690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Hukuksal</a:t>
            </a:r>
            <a:r>
              <a:rPr lang="en-US" sz="1800" b="0" i="0" dirty="0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Hak </a:t>
            </a:r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ve</a:t>
            </a:r>
            <a:r>
              <a:rPr lang="en-US" sz="1800" b="0" i="0" dirty="0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</a:t>
            </a:r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Destekler</a:t>
            </a:r>
            <a:endParaRPr lang="en-US" sz="1800" b="0" i="0" dirty="0">
              <a:solidFill>
                <a:schemeClr val="accent1"/>
              </a:solidFill>
              <a:latin typeface="Quicksand Light Medium" pitchFamily="2" charset="0"/>
              <a:ea typeface="Inter Medium" panose="020B0602030000000004" pitchFamily="34" charset="0"/>
              <a:cs typeface="Poppins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74332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0DC7C1-975B-D07E-203A-DCE0512E19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ight Triangle 10">
            <a:extLst>
              <a:ext uri="{FF2B5EF4-FFF2-40B4-BE49-F238E27FC236}">
                <a16:creationId xmlns:a16="http://schemas.microsoft.com/office/drawing/2014/main" id="{BF997C9A-78B5-F7B3-A043-CEB71D69780C}"/>
              </a:ext>
            </a:extLst>
          </p:cNvPr>
          <p:cNvSpPr/>
          <p:nvPr/>
        </p:nvSpPr>
        <p:spPr>
          <a:xfrm flipV="1">
            <a:off x="1" y="0"/>
            <a:ext cx="3437034" cy="2247900"/>
          </a:xfrm>
          <a:custGeom>
            <a:avLst/>
            <a:gdLst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228"/>
              <a:gd name="connsiteY0" fmla="*/ 6544124 h 6544124"/>
              <a:gd name="connsiteX1" fmla="*/ 0 w 6544228"/>
              <a:gd name="connsiteY1" fmla="*/ 0 h 6544124"/>
              <a:gd name="connsiteX2" fmla="*/ 6544124 w 6544228"/>
              <a:gd name="connsiteY2" fmla="*/ 6544124 h 6544124"/>
              <a:gd name="connsiteX3" fmla="*/ 0 w 6544228"/>
              <a:gd name="connsiteY3" fmla="*/ 6544124 h 6544124"/>
              <a:gd name="connsiteX0" fmla="*/ 0 w 6544225"/>
              <a:gd name="connsiteY0" fmla="*/ 6544124 h 6544124"/>
              <a:gd name="connsiteX1" fmla="*/ 0 w 6544225"/>
              <a:gd name="connsiteY1" fmla="*/ 0 h 6544124"/>
              <a:gd name="connsiteX2" fmla="*/ 6544124 w 6544225"/>
              <a:gd name="connsiteY2" fmla="*/ 6544124 h 6544124"/>
              <a:gd name="connsiteX3" fmla="*/ 0 w 6544225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44124" h="6544124">
                <a:moveTo>
                  <a:pt x="0" y="6544124"/>
                </a:moveTo>
                <a:lnTo>
                  <a:pt x="0" y="0"/>
                </a:lnTo>
                <a:cubicBezTo>
                  <a:pt x="1557261" y="4750404"/>
                  <a:pt x="5523891" y="2142063"/>
                  <a:pt x="6544124" y="6544124"/>
                </a:cubicBezTo>
                <a:lnTo>
                  <a:pt x="0" y="65441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22300" dir="13200000" sx="80000" sy="80000" algn="b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0348B1-AFFA-384E-594E-DFE27CB8D53A}"/>
              </a:ext>
            </a:extLst>
          </p:cNvPr>
          <p:cNvSpPr txBox="1"/>
          <p:nvPr/>
        </p:nvSpPr>
        <p:spPr>
          <a:xfrm>
            <a:off x="958428" y="6330675"/>
            <a:ext cx="26058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86D72281-07A2-7449-86E8-662EE8A6A54E}" type="slidenum">
              <a:rPr lang="en-US" sz="1600" b="0" spc="0" smtClean="0">
                <a:solidFill>
                  <a:schemeClr val="accent1"/>
                </a:solidFill>
                <a:latin typeface="+mj-lt"/>
              </a:rPr>
              <a:t>7</a:t>
            </a:fld>
            <a:endParaRPr lang="en-US" sz="1600" b="0" spc="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C97DB36-0C6D-71C5-8186-027184B20B1D}"/>
              </a:ext>
            </a:extLst>
          </p:cNvPr>
          <p:cNvCxnSpPr>
            <a:cxnSpLocks/>
          </p:cNvCxnSpPr>
          <p:nvPr/>
        </p:nvCxnSpPr>
        <p:spPr>
          <a:xfrm>
            <a:off x="1055688" y="6308725"/>
            <a:ext cx="1008062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54759BA-78C9-67DE-3AE2-5F0DDF262DA7}"/>
              </a:ext>
            </a:extLst>
          </p:cNvPr>
          <p:cNvSpPr/>
          <p:nvPr/>
        </p:nvSpPr>
        <p:spPr>
          <a:xfrm>
            <a:off x="7605780" y="2"/>
            <a:ext cx="4586220" cy="6857998"/>
          </a:xfrm>
          <a:custGeom>
            <a:avLst/>
            <a:gdLst>
              <a:gd name="connsiteX0" fmla="*/ 852362 w 4586220"/>
              <a:gd name="connsiteY0" fmla="*/ 0 h 6857998"/>
              <a:gd name="connsiteX1" fmla="*/ 4586220 w 4586220"/>
              <a:gd name="connsiteY1" fmla="*/ 0 h 6857998"/>
              <a:gd name="connsiteX2" fmla="*/ 4586220 w 4586220"/>
              <a:gd name="connsiteY2" fmla="*/ 6857998 h 6857998"/>
              <a:gd name="connsiteX3" fmla="*/ 852362 w 4586220"/>
              <a:gd name="connsiteY3" fmla="*/ 6857998 h 6857998"/>
              <a:gd name="connsiteX4" fmla="*/ 722086 w 4586220"/>
              <a:gd name="connsiteY4" fmla="*/ 6603638 h 6857998"/>
              <a:gd name="connsiteX5" fmla="*/ 0 w 4586220"/>
              <a:gd name="connsiteY5" fmla="*/ 3428999 h 6857998"/>
              <a:gd name="connsiteX6" fmla="*/ 722085 w 4586220"/>
              <a:gd name="connsiteY6" fmla="*/ 254361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86220" h="6857998">
                <a:moveTo>
                  <a:pt x="852362" y="0"/>
                </a:moveTo>
                <a:lnTo>
                  <a:pt x="4586220" y="0"/>
                </a:lnTo>
                <a:lnTo>
                  <a:pt x="4586220" y="6857998"/>
                </a:lnTo>
                <a:lnTo>
                  <a:pt x="852362" y="6857998"/>
                </a:lnTo>
                <a:lnTo>
                  <a:pt x="722086" y="6603638"/>
                </a:lnTo>
                <a:cubicBezTo>
                  <a:pt x="259329" y="5643262"/>
                  <a:pt x="0" y="4566415"/>
                  <a:pt x="0" y="3428999"/>
                </a:cubicBezTo>
                <a:cubicBezTo>
                  <a:pt x="0" y="2291583"/>
                  <a:pt x="259329" y="1214737"/>
                  <a:pt x="722085" y="254361"/>
                </a:cubicBezTo>
                <a:close/>
              </a:path>
            </a:pathLst>
          </a:custGeom>
          <a:solidFill>
            <a:schemeClr val="accent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FAE8D88B-95B5-0518-21DF-39959A83DA81}"/>
              </a:ext>
            </a:extLst>
          </p:cNvPr>
          <p:cNvSpPr/>
          <p:nvPr/>
        </p:nvSpPr>
        <p:spPr>
          <a:xfrm>
            <a:off x="9040380" y="2"/>
            <a:ext cx="3151620" cy="6857999"/>
          </a:xfrm>
          <a:custGeom>
            <a:avLst/>
            <a:gdLst>
              <a:gd name="connsiteX0" fmla="*/ 1064934 w 3151620"/>
              <a:gd name="connsiteY0" fmla="*/ 0 h 6857999"/>
              <a:gd name="connsiteX1" fmla="*/ 3151620 w 3151620"/>
              <a:gd name="connsiteY1" fmla="*/ 0 h 6857999"/>
              <a:gd name="connsiteX2" fmla="*/ 3151620 w 3151620"/>
              <a:gd name="connsiteY2" fmla="*/ 6857999 h 6857999"/>
              <a:gd name="connsiteX3" fmla="*/ 1064934 w 3151620"/>
              <a:gd name="connsiteY3" fmla="*/ 6857999 h 6857999"/>
              <a:gd name="connsiteX4" fmla="*/ 1034228 w 3151620"/>
              <a:gd name="connsiteY4" fmla="*/ 6814818 h 6857999"/>
              <a:gd name="connsiteX5" fmla="*/ 0 w 3151620"/>
              <a:gd name="connsiteY5" fmla="*/ 3428999 h 6857999"/>
              <a:gd name="connsiteX6" fmla="*/ 1034228 w 3151620"/>
              <a:gd name="connsiteY6" fmla="*/ 4318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51620" h="6857999">
                <a:moveTo>
                  <a:pt x="1064934" y="0"/>
                </a:moveTo>
                <a:lnTo>
                  <a:pt x="3151620" y="0"/>
                </a:lnTo>
                <a:lnTo>
                  <a:pt x="3151620" y="6857999"/>
                </a:lnTo>
                <a:lnTo>
                  <a:pt x="1064934" y="6857999"/>
                </a:lnTo>
                <a:lnTo>
                  <a:pt x="1034228" y="6814818"/>
                </a:lnTo>
                <a:cubicBezTo>
                  <a:pt x="381270" y="5848317"/>
                  <a:pt x="0" y="4683183"/>
                  <a:pt x="0" y="3428999"/>
                </a:cubicBezTo>
                <a:cubicBezTo>
                  <a:pt x="0" y="2174816"/>
                  <a:pt x="381270" y="1009682"/>
                  <a:pt x="1034228" y="43180"/>
                </a:cubicBezTo>
                <a:close/>
              </a:path>
            </a:pathLst>
          </a:cu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B7F5A43-8897-EB68-1552-BAA6275AFD61}"/>
              </a:ext>
            </a:extLst>
          </p:cNvPr>
          <p:cNvSpPr/>
          <p:nvPr/>
        </p:nvSpPr>
        <p:spPr>
          <a:xfrm>
            <a:off x="10068516" y="2"/>
            <a:ext cx="2123484" cy="6857999"/>
          </a:xfrm>
          <a:custGeom>
            <a:avLst/>
            <a:gdLst>
              <a:gd name="connsiteX0" fmla="*/ 1352374 w 2123484"/>
              <a:gd name="connsiteY0" fmla="*/ 0 h 6857999"/>
              <a:gd name="connsiteX1" fmla="*/ 2123484 w 2123484"/>
              <a:gd name="connsiteY1" fmla="*/ 0 h 6857999"/>
              <a:gd name="connsiteX2" fmla="*/ 2123484 w 2123484"/>
              <a:gd name="connsiteY2" fmla="*/ 6857999 h 6857999"/>
              <a:gd name="connsiteX3" fmla="*/ 1352375 w 2123484"/>
              <a:gd name="connsiteY3" fmla="*/ 6857999 h 6857999"/>
              <a:gd name="connsiteX4" fmla="*/ 1306082 w 2123484"/>
              <a:gd name="connsiteY4" fmla="*/ 6809444 h 6857999"/>
              <a:gd name="connsiteX5" fmla="*/ 0 w 2123484"/>
              <a:gd name="connsiteY5" fmla="*/ 3428999 h 6857999"/>
              <a:gd name="connsiteX6" fmla="*/ 1306083 w 2123484"/>
              <a:gd name="connsiteY6" fmla="*/ 48554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3484" h="6857999">
                <a:moveTo>
                  <a:pt x="1352374" y="0"/>
                </a:moveTo>
                <a:lnTo>
                  <a:pt x="2123484" y="0"/>
                </a:lnTo>
                <a:lnTo>
                  <a:pt x="2123484" y="6857999"/>
                </a:lnTo>
                <a:lnTo>
                  <a:pt x="1352375" y="6857999"/>
                </a:lnTo>
                <a:lnTo>
                  <a:pt x="1306082" y="6809444"/>
                </a:lnTo>
                <a:cubicBezTo>
                  <a:pt x="494591" y="5916607"/>
                  <a:pt x="0" y="4730562"/>
                  <a:pt x="0" y="3428999"/>
                </a:cubicBezTo>
                <a:cubicBezTo>
                  <a:pt x="0" y="2127437"/>
                  <a:pt x="494591" y="941391"/>
                  <a:pt x="1306083" y="48554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2FC8915-E3E9-9AFC-5238-C5378C45ED23}"/>
              </a:ext>
            </a:extLst>
          </p:cNvPr>
          <p:cNvSpPr/>
          <p:nvPr/>
        </p:nvSpPr>
        <p:spPr>
          <a:xfrm>
            <a:off x="9147218" y="2379971"/>
            <a:ext cx="2098063" cy="20980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AFB9FD2-17CB-68AA-391F-FF8639CCABB3}"/>
              </a:ext>
            </a:extLst>
          </p:cNvPr>
          <p:cNvSpPr/>
          <p:nvPr/>
        </p:nvSpPr>
        <p:spPr>
          <a:xfrm>
            <a:off x="8916087" y="2148840"/>
            <a:ext cx="2560324" cy="25603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0F82939-8AD2-134A-D5D1-AE0B93AA8679}"/>
              </a:ext>
            </a:extLst>
          </p:cNvPr>
          <p:cNvSpPr txBox="1"/>
          <p:nvPr/>
        </p:nvSpPr>
        <p:spPr>
          <a:xfrm>
            <a:off x="985530" y="1319489"/>
            <a:ext cx="91704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Bölüm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2: Milli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Eğitim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Bakanlığı</a:t>
            </a:r>
            <a:endParaRPr lang="en-US" sz="3200" b="1" dirty="0">
              <a:solidFill>
                <a:schemeClr val="accent1">
                  <a:lumMod val="75000"/>
                </a:schemeClr>
              </a:solidFill>
              <a:latin typeface="Quicksand Light" pitchFamily="2" charset="0"/>
              <a:ea typeface="Inter Medium" panose="020B0602030000000004" pitchFamily="34" charset="0"/>
              <a:cs typeface="Poppins Light" panose="00000400000000000000" pitchFamily="2" charset="0"/>
            </a:endParaRPr>
          </a:p>
        </p:txBody>
      </p:sp>
      <p:pic>
        <p:nvPicPr>
          <p:cNvPr id="14" name="Resim 13" descr="amblem, simge, sembol, logo, daire içeren bir resim&#10;&#10;Açıklama otomatik olarak oluşturuldu">
            <a:extLst>
              <a:ext uri="{FF2B5EF4-FFF2-40B4-BE49-F238E27FC236}">
                <a16:creationId xmlns:a16="http://schemas.microsoft.com/office/drawing/2014/main" id="{AE191C93-E4A3-6E52-64F9-9FEB7386AD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6" y="144144"/>
            <a:ext cx="990974" cy="990974"/>
          </a:xfrm>
          <a:prstGeom prst="rect">
            <a:avLst/>
          </a:prstGeom>
        </p:spPr>
      </p:pic>
      <p:pic>
        <p:nvPicPr>
          <p:cNvPr id="15" name="Resim 14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80B4943B-06CC-E02B-1B11-AEE1831F9A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18" name="Resim 17" descr="kırpıntı çizim, çizgi film, Çizgi film, grafik içeren bir resim&#10;&#10;Açıklama otomatik olarak oluşturuldu">
            <a:extLst>
              <a:ext uri="{FF2B5EF4-FFF2-40B4-BE49-F238E27FC236}">
                <a16:creationId xmlns:a16="http://schemas.microsoft.com/office/drawing/2014/main" id="{BF0C5238-9EA0-6726-DA7E-6932170813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285" y="2382406"/>
            <a:ext cx="2120008" cy="2120008"/>
          </a:xfrm>
          <a:prstGeom prst="rect">
            <a:avLst/>
          </a:prstGeom>
        </p:spPr>
      </p:pic>
      <p:sp>
        <p:nvSpPr>
          <p:cNvPr id="2" name="Rectangle 18">
            <a:extLst>
              <a:ext uri="{FF2B5EF4-FFF2-40B4-BE49-F238E27FC236}">
                <a16:creationId xmlns:a16="http://schemas.microsoft.com/office/drawing/2014/main" id="{D6BB7A12-0613-4D59-CF59-F3BB2DFE594A}"/>
              </a:ext>
            </a:extLst>
          </p:cNvPr>
          <p:cNvSpPr/>
          <p:nvPr/>
        </p:nvSpPr>
        <p:spPr>
          <a:xfrm>
            <a:off x="1016486" y="2202996"/>
            <a:ext cx="7668471" cy="4198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en-US" b="1" dirty="0">
                <a:latin typeface="Quicksand Light" pitchFamily="2" charset="0"/>
                <a:sym typeface="Times New Roman"/>
              </a:rPr>
              <a:t>Özel </a:t>
            </a:r>
            <a:r>
              <a:rPr lang="en-US" b="1" dirty="0" err="1">
                <a:latin typeface="Quicksand Light" pitchFamily="2" charset="0"/>
                <a:sym typeface="Times New Roman"/>
              </a:rPr>
              <a:t>Eğitim</a:t>
            </a:r>
            <a:r>
              <a:rPr lang="en-US" b="1" dirty="0">
                <a:latin typeface="Quicksand Light" pitchFamily="2" charset="0"/>
                <a:sym typeface="Times New Roman"/>
              </a:rPr>
              <a:t> </a:t>
            </a:r>
            <a:r>
              <a:rPr lang="en-US" b="1" dirty="0" err="1">
                <a:latin typeface="Quicksand Light" pitchFamily="2" charset="0"/>
                <a:sym typeface="Times New Roman"/>
              </a:rPr>
              <a:t>Hizmetleri</a:t>
            </a:r>
            <a:r>
              <a:rPr lang="en-US" b="1" dirty="0">
                <a:latin typeface="Quicksand Light" pitchFamily="2" charset="0"/>
                <a:sym typeface="Times New Roman"/>
              </a:rPr>
              <a:t> </a:t>
            </a:r>
            <a:r>
              <a:rPr lang="en-US" b="1" dirty="0" err="1">
                <a:latin typeface="Quicksand Light" pitchFamily="2" charset="0"/>
                <a:sym typeface="Times New Roman"/>
              </a:rPr>
              <a:t>Yönetmeliği</a:t>
            </a:r>
            <a:endParaRPr lang="en-US" b="1" dirty="0">
              <a:latin typeface="Quicksand Light" pitchFamily="2" charset="0"/>
              <a:sym typeface="Times New Roman"/>
            </a:endParaRPr>
          </a:p>
          <a:p>
            <a:pPr marL="2857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Quicksand Light Medium" pitchFamily="2" charset="0"/>
                <a:sym typeface="Times New Roman"/>
              </a:rPr>
              <a:t>Özel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Eğitim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Tanımı</a:t>
            </a:r>
            <a:endParaRPr lang="en-US" dirty="0">
              <a:latin typeface="Quicksand Light Medium" pitchFamily="2" charset="0"/>
              <a:sym typeface="Times New Roman"/>
            </a:endParaRPr>
          </a:p>
          <a:p>
            <a:pPr marL="0" lvl="1">
              <a:lnSpc>
                <a:spcPct val="150000"/>
              </a:lnSpc>
            </a:pPr>
            <a:r>
              <a:rPr lang="en-US" dirty="0" err="1">
                <a:latin typeface="Quicksand Light Medium" pitchFamily="2" charset="0"/>
                <a:sym typeface="Times New Roman"/>
              </a:rPr>
              <a:t>Bireylerin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eğitim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ve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sosyal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ihtiyaçlarını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karşılamak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için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özel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programlar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uygulanır</a:t>
            </a:r>
            <a:r>
              <a:rPr lang="en-US" dirty="0">
                <a:latin typeface="Quicksand Light Medium" pitchFamily="2" charset="0"/>
                <a:sym typeface="Times New Roman"/>
              </a:rPr>
              <a:t>.</a:t>
            </a:r>
          </a:p>
          <a:p>
            <a:pPr marL="0" lvl="1">
              <a:lnSpc>
                <a:spcPct val="150000"/>
              </a:lnSpc>
            </a:pPr>
            <a:r>
              <a:rPr lang="en-US" dirty="0">
                <a:latin typeface="Quicksand Light Medium" pitchFamily="2" charset="0"/>
                <a:sym typeface="Times New Roman"/>
              </a:rPr>
              <a:t>Bu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eğitim</a:t>
            </a:r>
            <a:r>
              <a:rPr lang="en-US" dirty="0">
                <a:latin typeface="Quicksand Light Medium" pitchFamily="2" charset="0"/>
                <a:sym typeface="Times New Roman"/>
              </a:rPr>
              <a:t>,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özel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yetiştirilmiş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personel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ve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uygun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ortamlarda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gerçekleştirilir</a:t>
            </a:r>
            <a:r>
              <a:rPr lang="en-US" dirty="0">
                <a:latin typeface="Quicksand Light Medium" pitchFamily="2" charset="0"/>
                <a:sym typeface="Times New Roman"/>
              </a:rPr>
              <a:t>.</a:t>
            </a:r>
          </a:p>
          <a:p>
            <a:pPr marL="2857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err="1">
                <a:latin typeface="Quicksand Light Medium" pitchFamily="2" charset="0"/>
                <a:sym typeface="Times New Roman"/>
              </a:rPr>
              <a:t>Kaynaştırma</a:t>
            </a:r>
            <a:r>
              <a:rPr lang="en-US" dirty="0">
                <a:latin typeface="Quicksand Light Medium" pitchFamily="2" charset="0"/>
                <a:sym typeface="Times New Roman"/>
              </a:rPr>
              <a:t>/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Bütünleştirme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Eğitimi</a:t>
            </a:r>
            <a:endParaRPr lang="en-US" dirty="0">
              <a:latin typeface="Quicksand Light Medium" pitchFamily="2" charset="0"/>
              <a:sym typeface="Times New Roman"/>
            </a:endParaRPr>
          </a:p>
          <a:p>
            <a:pPr marL="0" lvl="1">
              <a:lnSpc>
                <a:spcPct val="150000"/>
              </a:lnSpc>
            </a:pPr>
            <a:r>
              <a:rPr lang="en-US" dirty="0">
                <a:latin typeface="Quicksand Light Medium" pitchFamily="2" charset="0"/>
                <a:sym typeface="Times New Roman"/>
              </a:rPr>
              <a:t>Özel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eğitim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ihtiyacı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olan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bireyler</a:t>
            </a:r>
            <a:r>
              <a:rPr lang="en-US" dirty="0">
                <a:latin typeface="Quicksand Light Medium" pitchFamily="2" charset="0"/>
                <a:sym typeface="Times New Roman"/>
              </a:rPr>
              <a:t>,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akranlarıyla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etkileşimde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bulunur</a:t>
            </a:r>
            <a:r>
              <a:rPr lang="en-US" dirty="0">
                <a:latin typeface="Quicksand Light Medium" pitchFamily="2" charset="0"/>
                <a:sym typeface="Times New Roman"/>
              </a:rPr>
              <a:t>.</a:t>
            </a:r>
          </a:p>
          <a:p>
            <a:pPr marL="0" lvl="1">
              <a:lnSpc>
                <a:spcPct val="150000"/>
              </a:lnSpc>
            </a:pPr>
            <a:r>
              <a:rPr lang="en-US" dirty="0">
                <a:latin typeface="Quicksand Light Medium" pitchFamily="2" charset="0"/>
                <a:sym typeface="Times New Roman"/>
              </a:rPr>
              <a:t>Tam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zamanlı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veya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yarı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zamanlı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olarak</a:t>
            </a:r>
            <a:r>
              <a:rPr lang="en-US" dirty="0">
                <a:latin typeface="Quicksand Light Medium" pitchFamily="2" charset="0"/>
                <a:sym typeface="Times New Roman"/>
              </a:rPr>
              <a:t>,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destek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eğitim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hizmetleriyle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eğitim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alırlar</a:t>
            </a:r>
            <a:r>
              <a:rPr lang="en-US" dirty="0">
                <a:latin typeface="Quicksand Light Medium" pitchFamily="2" charset="0"/>
                <a:sym typeface="Times New Roman"/>
              </a:rPr>
              <a:t>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BF1912DC-FC83-CFA6-3583-13CAD4DC2633}"/>
              </a:ext>
            </a:extLst>
          </p:cNvPr>
          <p:cNvSpPr txBox="1"/>
          <p:nvPr/>
        </p:nvSpPr>
        <p:spPr>
          <a:xfrm>
            <a:off x="2750673" y="6344524"/>
            <a:ext cx="6690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Hukuksal</a:t>
            </a:r>
            <a:r>
              <a:rPr lang="en-US" sz="1800" b="0" i="0" dirty="0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Hak </a:t>
            </a:r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ve</a:t>
            </a:r>
            <a:r>
              <a:rPr lang="en-US" sz="1800" b="0" i="0" dirty="0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</a:t>
            </a:r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Destekler</a:t>
            </a:r>
            <a:endParaRPr lang="en-US" sz="1800" b="0" i="0" dirty="0">
              <a:solidFill>
                <a:schemeClr val="accent1"/>
              </a:solidFill>
              <a:latin typeface="Quicksand Light Medium" pitchFamily="2" charset="0"/>
              <a:ea typeface="Inter Medium" panose="020B0602030000000004" pitchFamily="34" charset="0"/>
              <a:cs typeface="Poppins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43569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0EB883-DE33-DFFE-6CF0-D74D0C641A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ight Triangle 10">
            <a:extLst>
              <a:ext uri="{FF2B5EF4-FFF2-40B4-BE49-F238E27FC236}">
                <a16:creationId xmlns:a16="http://schemas.microsoft.com/office/drawing/2014/main" id="{E4D2ECE1-2D9B-ADB2-1D1C-9EBB30FCA5B5}"/>
              </a:ext>
            </a:extLst>
          </p:cNvPr>
          <p:cNvSpPr/>
          <p:nvPr/>
        </p:nvSpPr>
        <p:spPr>
          <a:xfrm flipV="1">
            <a:off x="1" y="0"/>
            <a:ext cx="3437034" cy="2247900"/>
          </a:xfrm>
          <a:custGeom>
            <a:avLst/>
            <a:gdLst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228"/>
              <a:gd name="connsiteY0" fmla="*/ 6544124 h 6544124"/>
              <a:gd name="connsiteX1" fmla="*/ 0 w 6544228"/>
              <a:gd name="connsiteY1" fmla="*/ 0 h 6544124"/>
              <a:gd name="connsiteX2" fmla="*/ 6544124 w 6544228"/>
              <a:gd name="connsiteY2" fmla="*/ 6544124 h 6544124"/>
              <a:gd name="connsiteX3" fmla="*/ 0 w 6544228"/>
              <a:gd name="connsiteY3" fmla="*/ 6544124 h 6544124"/>
              <a:gd name="connsiteX0" fmla="*/ 0 w 6544225"/>
              <a:gd name="connsiteY0" fmla="*/ 6544124 h 6544124"/>
              <a:gd name="connsiteX1" fmla="*/ 0 w 6544225"/>
              <a:gd name="connsiteY1" fmla="*/ 0 h 6544124"/>
              <a:gd name="connsiteX2" fmla="*/ 6544124 w 6544225"/>
              <a:gd name="connsiteY2" fmla="*/ 6544124 h 6544124"/>
              <a:gd name="connsiteX3" fmla="*/ 0 w 6544225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44124" h="6544124">
                <a:moveTo>
                  <a:pt x="0" y="6544124"/>
                </a:moveTo>
                <a:lnTo>
                  <a:pt x="0" y="0"/>
                </a:lnTo>
                <a:cubicBezTo>
                  <a:pt x="1557261" y="4750404"/>
                  <a:pt x="5523891" y="2142063"/>
                  <a:pt x="6544124" y="6544124"/>
                </a:cubicBezTo>
                <a:lnTo>
                  <a:pt x="0" y="65441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22300" dir="13200000" sx="80000" sy="80000" algn="b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D7D773E-4324-37D8-093C-AFAC45282C83}"/>
              </a:ext>
            </a:extLst>
          </p:cNvPr>
          <p:cNvSpPr txBox="1"/>
          <p:nvPr/>
        </p:nvSpPr>
        <p:spPr>
          <a:xfrm>
            <a:off x="958428" y="6330675"/>
            <a:ext cx="26058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86D72281-07A2-7449-86E8-662EE8A6A54E}" type="slidenum">
              <a:rPr lang="en-US" sz="1600" b="0" spc="0" smtClean="0">
                <a:solidFill>
                  <a:schemeClr val="accent1"/>
                </a:solidFill>
                <a:latin typeface="+mj-lt"/>
              </a:rPr>
              <a:t>8</a:t>
            </a:fld>
            <a:endParaRPr lang="en-US" sz="1600" b="0" spc="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9337B4A-93D6-32D0-8613-3C58A2DAB575}"/>
              </a:ext>
            </a:extLst>
          </p:cNvPr>
          <p:cNvCxnSpPr>
            <a:cxnSpLocks/>
          </p:cNvCxnSpPr>
          <p:nvPr/>
        </p:nvCxnSpPr>
        <p:spPr>
          <a:xfrm>
            <a:off x="1055688" y="6308725"/>
            <a:ext cx="1008062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1C0F829-3A70-104E-5CB3-811E74038157}"/>
              </a:ext>
            </a:extLst>
          </p:cNvPr>
          <p:cNvSpPr/>
          <p:nvPr/>
        </p:nvSpPr>
        <p:spPr>
          <a:xfrm>
            <a:off x="7605780" y="2"/>
            <a:ext cx="4586220" cy="6857998"/>
          </a:xfrm>
          <a:custGeom>
            <a:avLst/>
            <a:gdLst>
              <a:gd name="connsiteX0" fmla="*/ 852362 w 4586220"/>
              <a:gd name="connsiteY0" fmla="*/ 0 h 6857998"/>
              <a:gd name="connsiteX1" fmla="*/ 4586220 w 4586220"/>
              <a:gd name="connsiteY1" fmla="*/ 0 h 6857998"/>
              <a:gd name="connsiteX2" fmla="*/ 4586220 w 4586220"/>
              <a:gd name="connsiteY2" fmla="*/ 6857998 h 6857998"/>
              <a:gd name="connsiteX3" fmla="*/ 852362 w 4586220"/>
              <a:gd name="connsiteY3" fmla="*/ 6857998 h 6857998"/>
              <a:gd name="connsiteX4" fmla="*/ 722086 w 4586220"/>
              <a:gd name="connsiteY4" fmla="*/ 6603638 h 6857998"/>
              <a:gd name="connsiteX5" fmla="*/ 0 w 4586220"/>
              <a:gd name="connsiteY5" fmla="*/ 3428999 h 6857998"/>
              <a:gd name="connsiteX6" fmla="*/ 722085 w 4586220"/>
              <a:gd name="connsiteY6" fmla="*/ 254361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86220" h="6857998">
                <a:moveTo>
                  <a:pt x="852362" y="0"/>
                </a:moveTo>
                <a:lnTo>
                  <a:pt x="4586220" y="0"/>
                </a:lnTo>
                <a:lnTo>
                  <a:pt x="4586220" y="6857998"/>
                </a:lnTo>
                <a:lnTo>
                  <a:pt x="852362" y="6857998"/>
                </a:lnTo>
                <a:lnTo>
                  <a:pt x="722086" y="6603638"/>
                </a:lnTo>
                <a:cubicBezTo>
                  <a:pt x="259329" y="5643262"/>
                  <a:pt x="0" y="4566415"/>
                  <a:pt x="0" y="3428999"/>
                </a:cubicBezTo>
                <a:cubicBezTo>
                  <a:pt x="0" y="2291583"/>
                  <a:pt x="259329" y="1214737"/>
                  <a:pt x="722085" y="254361"/>
                </a:cubicBezTo>
                <a:close/>
              </a:path>
            </a:pathLst>
          </a:custGeom>
          <a:solidFill>
            <a:schemeClr val="accent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0BAB209B-19CF-97C8-BCDF-C445B7C66081}"/>
              </a:ext>
            </a:extLst>
          </p:cNvPr>
          <p:cNvSpPr/>
          <p:nvPr/>
        </p:nvSpPr>
        <p:spPr>
          <a:xfrm>
            <a:off x="9040380" y="2"/>
            <a:ext cx="3151620" cy="6857999"/>
          </a:xfrm>
          <a:custGeom>
            <a:avLst/>
            <a:gdLst>
              <a:gd name="connsiteX0" fmla="*/ 1064934 w 3151620"/>
              <a:gd name="connsiteY0" fmla="*/ 0 h 6857999"/>
              <a:gd name="connsiteX1" fmla="*/ 3151620 w 3151620"/>
              <a:gd name="connsiteY1" fmla="*/ 0 h 6857999"/>
              <a:gd name="connsiteX2" fmla="*/ 3151620 w 3151620"/>
              <a:gd name="connsiteY2" fmla="*/ 6857999 h 6857999"/>
              <a:gd name="connsiteX3" fmla="*/ 1064934 w 3151620"/>
              <a:gd name="connsiteY3" fmla="*/ 6857999 h 6857999"/>
              <a:gd name="connsiteX4" fmla="*/ 1034228 w 3151620"/>
              <a:gd name="connsiteY4" fmla="*/ 6814818 h 6857999"/>
              <a:gd name="connsiteX5" fmla="*/ 0 w 3151620"/>
              <a:gd name="connsiteY5" fmla="*/ 3428999 h 6857999"/>
              <a:gd name="connsiteX6" fmla="*/ 1034228 w 3151620"/>
              <a:gd name="connsiteY6" fmla="*/ 4318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51620" h="6857999">
                <a:moveTo>
                  <a:pt x="1064934" y="0"/>
                </a:moveTo>
                <a:lnTo>
                  <a:pt x="3151620" y="0"/>
                </a:lnTo>
                <a:lnTo>
                  <a:pt x="3151620" y="6857999"/>
                </a:lnTo>
                <a:lnTo>
                  <a:pt x="1064934" y="6857999"/>
                </a:lnTo>
                <a:lnTo>
                  <a:pt x="1034228" y="6814818"/>
                </a:lnTo>
                <a:cubicBezTo>
                  <a:pt x="381270" y="5848317"/>
                  <a:pt x="0" y="4683183"/>
                  <a:pt x="0" y="3428999"/>
                </a:cubicBezTo>
                <a:cubicBezTo>
                  <a:pt x="0" y="2174816"/>
                  <a:pt x="381270" y="1009682"/>
                  <a:pt x="1034228" y="43180"/>
                </a:cubicBezTo>
                <a:close/>
              </a:path>
            </a:pathLst>
          </a:cu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9E641A67-4F27-C2C3-6992-9002E3E10CFF}"/>
              </a:ext>
            </a:extLst>
          </p:cNvPr>
          <p:cNvSpPr/>
          <p:nvPr/>
        </p:nvSpPr>
        <p:spPr>
          <a:xfrm>
            <a:off x="10068516" y="2"/>
            <a:ext cx="2123484" cy="6857999"/>
          </a:xfrm>
          <a:custGeom>
            <a:avLst/>
            <a:gdLst>
              <a:gd name="connsiteX0" fmla="*/ 1352374 w 2123484"/>
              <a:gd name="connsiteY0" fmla="*/ 0 h 6857999"/>
              <a:gd name="connsiteX1" fmla="*/ 2123484 w 2123484"/>
              <a:gd name="connsiteY1" fmla="*/ 0 h 6857999"/>
              <a:gd name="connsiteX2" fmla="*/ 2123484 w 2123484"/>
              <a:gd name="connsiteY2" fmla="*/ 6857999 h 6857999"/>
              <a:gd name="connsiteX3" fmla="*/ 1352375 w 2123484"/>
              <a:gd name="connsiteY3" fmla="*/ 6857999 h 6857999"/>
              <a:gd name="connsiteX4" fmla="*/ 1306082 w 2123484"/>
              <a:gd name="connsiteY4" fmla="*/ 6809444 h 6857999"/>
              <a:gd name="connsiteX5" fmla="*/ 0 w 2123484"/>
              <a:gd name="connsiteY5" fmla="*/ 3428999 h 6857999"/>
              <a:gd name="connsiteX6" fmla="*/ 1306083 w 2123484"/>
              <a:gd name="connsiteY6" fmla="*/ 48554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3484" h="6857999">
                <a:moveTo>
                  <a:pt x="1352374" y="0"/>
                </a:moveTo>
                <a:lnTo>
                  <a:pt x="2123484" y="0"/>
                </a:lnTo>
                <a:lnTo>
                  <a:pt x="2123484" y="6857999"/>
                </a:lnTo>
                <a:lnTo>
                  <a:pt x="1352375" y="6857999"/>
                </a:lnTo>
                <a:lnTo>
                  <a:pt x="1306082" y="6809444"/>
                </a:lnTo>
                <a:cubicBezTo>
                  <a:pt x="494591" y="5916607"/>
                  <a:pt x="0" y="4730562"/>
                  <a:pt x="0" y="3428999"/>
                </a:cubicBezTo>
                <a:cubicBezTo>
                  <a:pt x="0" y="2127437"/>
                  <a:pt x="494591" y="941391"/>
                  <a:pt x="1306083" y="48554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404A4B2-2DBC-43AB-A186-DCF72D2E7640}"/>
              </a:ext>
            </a:extLst>
          </p:cNvPr>
          <p:cNvSpPr/>
          <p:nvPr/>
        </p:nvSpPr>
        <p:spPr>
          <a:xfrm>
            <a:off x="9147218" y="2379971"/>
            <a:ext cx="2098063" cy="20980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9B62502-DEBE-33A2-487E-CDB51AD2A75A}"/>
              </a:ext>
            </a:extLst>
          </p:cNvPr>
          <p:cNvSpPr/>
          <p:nvPr/>
        </p:nvSpPr>
        <p:spPr>
          <a:xfrm>
            <a:off x="8916087" y="2148840"/>
            <a:ext cx="2560324" cy="25603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648EBE5-0A87-038E-5C0A-8321128DB9D1}"/>
              </a:ext>
            </a:extLst>
          </p:cNvPr>
          <p:cNvSpPr txBox="1"/>
          <p:nvPr/>
        </p:nvSpPr>
        <p:spPr>
          <a:xfrm>
            <a:off x="985530" y="1319489"/>
            <a:ext cx="91704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Bölüm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2: Milli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Eğitim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Bakanlığı</a:t>
            </a:r>
            <a:endParaRPr lang="en-US" sz="3200" b="1" dirty="0">
              <a:solidFill>
                <a:schemeClr val="accent1">
                  <a:lumMod val="75000"/>
                </a:schemeClr>
              </a:solidFill>
              <a:latin typeface="Quicksand Light" pitchFamily="2" charset="0"/>
              <a:ea typeface="Inter Medium" panose="020B0602030000000004" pitchFamily="34" charset="0"/>
              <a:cs typeface="Poppins Light" panose="00000400000000000000" pitchFamily="2" charset="0"/>
            </a:endParaRPr>
          </a:p>
        </p:txBody>
      </p:sp>
      <p:pic>
        <p:nvPicPr>
          <p:cNvPr id="14" name="Resim 13" descr="amblem, simge, sembol, logo, daire içeren bir resim&#10;&#10;Açıklama otomatik olarak oluşturuldu">
            <a:extLst>
              <a:ext uri="{FF2B5EF4-FFF2-40B4-BE49-F238E27FC236}">
                <a16:creationId xmlns:a16="http://schemas.microsoft.com/office/drawing/2014/main" id="{0A0FFEB0-B8A0-FB58-DC0E-3932B44057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6" y="144144"/>
            <a:ext cx="990974" cy="990974"/>
          </a:xfrm>
          <a:prstGeom prst="rect">
            <a:avLst/>
          </a:prstGeom>
        </p:spPr>
      </p:pic>
      <p:pic>
        <p:nvPicPr>
          <p:cNvPr id="15" name="Resim 14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284AF927-A487-E9FB-88B2-A037A4C7F6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18" name="Resim 17" descr="kırpıntı çizim, çizgi film, Çizgi film, grafik içeren bir resim&#10;&#10;Açıklama otomatik olarak oluşturuldu">
            <a:extLst>
              <a:ext uri="{FF2B5EF4-FFF2-40B4-BE49-F238E27FC236}">
                <a16:creationId xmlns:a16="http://schemas.microsoft.com/office/drawing/2014/main" id="{E8B3C6AA-8105-8F83-4224-FEC9958B92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285" y="2382406"/>
            <a:ext cx="2120008" cy="2120008"/>
          </a:xfrm>
          <a:prstGeom prst="rect">
            <a:avLst/>
          </a:prstGeom>
        </p:spPr>
      </p:pic>
      <p:sp>
        <p:nvSpPr>
          <p:cNvPr id="2" name="Rectangle 18">
            <a:extLst>
              <a:ext uri="{FF2B5EF4-FFF2-40B4-BE49-F238E27FC236}">
                <a16:creationId xmlns:a16="http://schemas.microsoft.com/office/drawing/2014/main" id="{F6C1EE04-3200-9DA3-D628-DE2A80948DFC}"/>
              </a:ext>
            </a:extLst>
          </p:cNvPr>
          <p:cNvSpPr/>
          <p:nvPr/>
        </p:nvSpPr>
        <p:spPr>
          <a:xfrm>
            <a:off x="1016486" y="2202996"/>
            <a:ext cx="8608777" cy="4198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en-US" b="1" dirty="0">
                <a:latin typeface="Quicksand Light" pitchFamily="2" charset="0"/>
                <a:sym typeface="Times New Roman"/>
              </a:rPr>
              <a:t>Özel </a:t>
            </a:r>
            <a:r>
              <a:rPr lang="en-US" b="1" dirty="0" err="1">
                <a:latin typeface="Quicksand Light" pitchFamily="2" charset="0"/>
                <a:sym typeface="Times New Roman"/>
              </a:rPr>
              <a:t>Eğitim</a:t>
            </a:r>
            <a:r>
              <a:rPr lang="en-US" b="1" dirty="0">
                <a:latin typeface="Quicksand Light" pitchFamily="2" charset="0"/>
                <a:sym typeface="Times New Roman"/>
              </a:rPr>
              <a:t> </a:t>
            </a:r>
            <a:r>
              <a:rPr lang="en-US" b="1" dirty="0" err="1">
                <a:latin typeface="Quicksand Light" pitchFamily="2" charset="0"/>
                <a:sym typeface="Times New Roman"/>
              </a:rPr>
              <a:t>Hizmetleri</a:t>
            </a:r>
            <a:r>
              <a:rPr lang="en-US" b="1" dirty="0">
                <a:latin typeface="Quicksand Light" pitchFamily="2" charset="0"/>
                <a:sym typeface="Times New Roman"/>
              </a:rPr>
              <a:t> </a:t>
            </a:r>
            <a:r>
              <a:rPr lang="en-US" b="1" dirty="0" err="1">
                <a:latin typeface="Quicksand Light" pitchFamily="2" charset="0"/>
                <a:sym typeface="Times New Roman"/>
              </a:rPr>
              <a:t>Yönetmeliği</a:t>
            </a:r>
            <a:endParaRPr lang="en-US" b="1" dirty="0">
              <a:latin typeface="Quicksand Light" pitchFamily="2" charset="0"/>
              <a:sym typeface="Times New Roman"/>
            </a:endParaRPr>
          </a:p>
          <a:p>
            <a:pPr marL="2857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err="1">
                <a:latin typeface="Quicksand Light Medium" pitchFamily="2" charset="0"/>
                <a:sym typeface="Times New Roman"/>
              </a:rPr>
              <a:t>Eğitsel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Değerlendirme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ve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Tanılama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Süreci</a:t>
            </a:r>
            <a:endParaRPr lang="en-US" dirty="0">
              <a:latin typeface="Quicksand Light Medium" pitchFamily="2" charset="0"/>
              <a:sym typeface="Times New Roman"/>
            </a:endParaRPr>
          </a:p>
          <a:p>
            <a:pPr marL="0" lvl="1">
              <a:lnSpc>
                <a:spcPct val="150000"/>
              </a:lnSpc>
            </a:pPr>
            <a:r>
              <a:rPr lang="en-US" dirty="0" err="1">
                <a:latin typeface="Quicksand Light Medium" pitchFamily="2" charset="0"/>
                <a:sym typeface="Times New Roman"/>
              </a:rPr>
              <a:t>Eğitsel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değerlendirme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ve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tanılama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işlemleri</a:t>
            </a:r>
            <a:r>
              <a:rPr lang="en-US" dirty="0">
                <a:latin typeface="Quicksand Light Medium" pitchFamily="2" charset="0"/>
                <a:sym typeface="Times New Roman"/>
              </a:rPr>
              <a:t>,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Rehberlik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ve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Araştırma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Merkezleri'nde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özel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eğitim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değerlendirme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kurulu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tarafından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yapılır</a:t>
            </a:r>
            <a:r>
              <a:rPr lang="en-US" dirty="0">
                <a:latin typeface="Quicksand Light Medium" pitchFamily="2" charset="0"/>
                <a:sym typeface="Times New Roman"/>
              </a:rPr>
              <a:t>.</a:t>
            </a:r>
          </a:p>
          <a:p>
            <a:pPr marL="0" lvl="1">
              <a:lnSpc>
                <a:spcPct val="150000"/>
              </a:lnSpc>
            </a:pPr>
            <a:r>
              <a:rPr lang="en-US" dirty="0" err="1">
                <a:latin typeface="Quicksand Light Medium" pitchFamily="2" charset="0"/>
                <a:sym typeface="Times New Roman"/>
              </a:rPr>
              <a:t>Veliler</a:t>
            </a:r>
            <a:r>
              <a:rPr lang="en-US" dirty="0">
                <a:latin typeface="Quicksand Light Medium" pitchFamily="2" charset="0"/>
                <a:sym typeface="Times New Roman"/>
              </a:rPr>
              <a:t>,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karar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tebliğ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edildikten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sonra</a:t>
            </a:r>
            <a:r>
              <a:rPr lang="en-US" dirty="0">
                <a:latin typeface="Quicksand Light Medium" pitchFamily="2" charset="0"/>
                <a:sym typeface="Times New Roman"/>
              </a:rPr>
              <a:t> 30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iş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günü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içinde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karara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itiraz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edebilir</a:t>
            </a:r>
            <a:r>
              <a:rPr lang="en-US" dirty="0">
                <a:latin typeface="Quicksand Light Medium" pitchFamily="2" charset="0"/>
                <a:sym typeface="Times New Roman"/>
              </a:rPr>
              <a:t>.</a:t>
            </a:r>
          </a:p>
          <a:p>
            <a:pPr marL="2857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Quicksand Light Medium" pitchFamily="2" charset="0"/>
                <a:sym typeface="Times New Roman"/>
              </a:rPr>
              <a:t>Erken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Çocukluk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Dönemi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Eğitim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Hizmetleri</a:t>
            </a:r>
            <a:endParaRPr lang="en-US" dirty="0">
              <a:latin typeface="Quicksand Light Medium" pitchFamily="2" charset="0"/>
              <a:sym typeface="Times New Roman"/>
            </a:endParaRPr>
          </a:p>
          <a:p>
            <a:pPr marL="0" lvl="1">
              <a:lnSpc>
                <a:spcPct val="150000"/>
              </a:lnSpc>
            </a:pPr>
            <a:r>
              <a:rPr lang="en-US" dirty="0">
                <a:latin typeface="Quicksand Light Medium" pitchFamily="2" charset="0"/>
                <a:sym typeface="Times New Roman"/>
              </a:rPr>
              <a:t>0-36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aylık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özel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eğitim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ihtiyacı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olan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çocuklar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için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eğitim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hizmetleri</a:t>
            </a:r>
            <a:r>
              <a:rPr lang="en-US" dirty="0">
                <a:latin typeface="Quicksand Light Medium" pitchFamily="2" charset="0"/>
                <a:sym typeface="Times New Roman"/>
              </a:rPr>
              <a:t>, il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veya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ilçe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özel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eğitim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hizmetleri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kurulu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kararı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ile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çeşitli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kurumlarda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veya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evlerde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verilir</a:t>
            </a:r>
            <a:r>
              <a:rPr lang="en-US" dirty="0">
                <a:latin typeface="Quicksand Light Medium" pitchFamily="2" charset="0"/>
                <a:sym typeface="Times New Roman"/>
              </a:rPr>
              <a:t>.</a:t>
            </a:r>
          </a:p>
          <a:p>
            <a:pPr marL="0" lvl="1">
              <a:lnSpc>
                <a:spcPct val="150000"/>
              </a:lnSpc>
            </a:pPr>
            <a:r>
              <a:rPr lang="en-US" dirty="0">
                <a:latin typeface="Quicksand Light Medium" pitchFamily="2" charset="0"/>
                <a:sym typeface="Times New Roman"/>
              </a:rPr>
              <a:t>36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ayını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tamamlayan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çocuklar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için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okul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öncesi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eğitim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zorunludur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ve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çocukların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gelişimine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göre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eğitim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süresi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uzatılabilir</a:t>
            </a:r>
            <a:r>
              <a:rPr lang="en-US" dirty="0">
                <a:latin typeface="Quicksand Light Medium" pitchFamily="2" charset="0"/>
                <a:sym typeface="Times New Roman"/>
              </a:rPr>
              <a:t>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1E333884-5298-EF72-E48E-69200DA33033}"/>
              </a:ext>
            </a:extLst>
          </p:cNvPr>
          <p:cNvSpPr txBox="1"/>
          <p:nvPr/>
        </p:nvSpPr>
        <p:spPr>
          <a:xfrm>
            <a:off x="2750673" y="6344524"/>
            <a:ext cx="6690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Hukuksal</a:t>
            </a:r>
            <a:r>
              <a:rPr lang="en-US" sz="1800" b="0" i="0" dirty="0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Hak </a:t>
            </a:r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ve</a:t>
            </a:r>
            <a:r>
              <a:rPr lang="en-US" sz="1800" b="0" i="0" dirty="0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</a:t>
            </a:r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Destekler</a:t>
            </a:r>
            <a:endParaRPr lang="en-US" sz="1800" b="0" i="0" dirty="0">
              <a:solidFill>
                <a:schemeClr val="accent1"/>
              </a:solidFill>
              <a:latin typeface="Quicksand Light Medium" pitchFamily="2" charset="0"/>
              <a:ea typeface="Inter Medium" panose="020B0602030000000004" pitchFamily="34" charset="0"/>
              <a:cs typeface="Poppins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0616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E3388D-4F16-5277-8F8B-5F321AB1FE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ight Triangle 10">
            <a:extLst>
              <a:ext uri="{FF2B5EF4-FFF2-40B4-BE49-F238E27FC236}">
                <a16:creationId xmlns:a16="http://schemas.microsoft.com/office/drawing/2014/main" id="{EA48B8FC-33ED-FCF6-8B15-A95C7131E574}"/>
              </a:ext>
            </a:extLst>
          </p:cNvPr>
          <p:cNvSpPr/>
          <p:nvPr/>
        </p:nvSpPr>
        <p:spPr>
          <a:xfrm flipV="1">
            <a:off x="1" y="0"/>
            <a:ext cx="3437034" cy="2247900"/>
          </a:xfrm>
          <a:custGeom>
            <a:avLst/>
            <a:gdLst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228"/>
              <a:gd name="connsiteY0" fmla="*/ 6544124 h 6544124"/>
              <a:gd name="connsiteX1" fmla="*/ 0 w 6544228"/>
              <a:gd name="connsiteY1" fmla="*/ 0 h 6544124"/>
              <a:gd name="connsiteX2" fmla="*/ 6544124 w 6544228"/>
              <a:gd name="connsiteY2" fmla="*/ 6544124 h 6544124"/>
              <a:gd name="connsiteX3" fmla="*/ 0 w 6544228"/>
              <a:gd name="connsiteY3" fmla="*/ 6544124 h 6544124"/>
              <a:gd name="connsiteX0" fmla="*/ 0 w 6544225"/>
              <a:gd name="connsiteY0" fmla="*/ 6544124 h 6544124"/>
              <a:gd name="connsiteX1" fmla="*/ 0 w 6544225"/>
              <a:gd name="connsiteY1" fmla="*/ 0 h 6544124"/>
              <a:gd name="connsiteX2" fmla="*/ 6544124 w 6544225"/>
              <a:gd name="connsiteY2" fmla="*/ 6544124 h 6544124"/>
              <a:gd name="connsiteX3" fmla="*/ 0 w 6544225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  <a:gd name="connsiteX0" fmla="*/ 0 w 6544124"/>
              <a:gd name="connsiteY0" fmla="*/ 6544124 h 6544124"/>
              <a:gd name="connsiteX1" fmla="*/ 0 w 6544124"/>
              <a:gd name="connsiteY1" fmla="*/ 0 h 6544124"/>
              <a:gd name="connsiteX2" fmla="*/ 6544124 w 6544124"/>
              <a:gd name="connsiteY2" fmla="*/ 6544124 h 6544124"/>
              <a:gd name="connsiteX3" fmla="*/ 0 w 6544124"/>
              <a:gd name="connsiteY3" fmla="*/ 6544124 h 6544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44124" h="6544124">
                <a:moveTo>
                  <a:pt x="0" y="6544124"/>
                </a:moveTo>
                <a:lnTo>
                  <a:pt x="0" y="0"/>
                </a:lnTo>
                <a:cubicBezTo>
                  <a:pt x="1557261" y="4750404"/>
                  <a:pt x="5523891" y="2142063"/>
                  <a:pt x="6544124" y="6544124"/>
                </a:cubicBezTo>
                <a:lnTo>
                  <a:pt x="0" y="65441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22300" dir="13200000" sx="80000" sy="80000" algn="b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020D2A9-EF93-1CF8-3FF6-76E1BE4D28D2}"/>
              </a:ext>
            </a:extLst>
          </p:cNvPr>
          <p:cNvSpPr txBox="1"/>
          <p:nvPr/>
        </p:nvSpPr>
        <p:spPr>
          <a:xfrm>
            <a:off x="958428" y="6330675"/>
            <a:ext cx="26058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86D72281-07A2-7449-86E8-662EE8A6A54E}" type="slidenum">
              <a:rPr lang="en-US" sz="1600" b="0" spc="0" smtClean="0">
                <a:solidFill>
                  <a:schemeClr val="accent1"/>
                </a:solidFill>
                <a:latin typeface="+mj-lt"/>
              </a:rPr>
              <a:t>9</a:t>
            </a:fld>
            <a:endParaRPr lang="en-US" sz="1600" b="0" spc="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2142440-49CC-DAA6-01BD-F39320A3B607}"/>
              </a:ext>
            </a:extLst>
          </p:cNvPr>
          <p:cNvCxnSpPr>
            <a:cxnSpLocks/>
          </p:cNvCxnSpPr>
          <p:nvPr/>
        </p:nvCxnSpPr>
        <p:spPr>
          <a:xfrm>
            <a:off x="1055688" y="6308725"/>
            <a:ext cx="1008062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91FBA1D-FF0A-9A15-9161-59DF6FA122D0}"/>
              </a:ext>
            </a:extLst>
          </p:cNvPr>
          <p:cNvSpPr/>
          <p:nvPr/>
        </p:nvSpPr>
        <p:spPr>
          <a:xfrm>
            <a:off x="7605780" y="2"/>
            <a:ext cx="4586220" cy="6857998"/>
          </a:xfrm>
          <a:custGeom>
            <a:avLst/>
            <a:gdLst>
              <a:gd name="connsiteX0" fmla="*/ 852362 w 4586220"/>
              <a:gd name="connsiteY0" fmla="*/ 0 h 6857998"/>
              <a:gd name="connsiteX1" fmla="*/ 4586220 w 4586220"/>
              <a:gd name="connsiteY1" fmla="*/ 0 h 6857998"/>
              <a:gd name="connsiteX2" fmla="*/ 4586220 w 4586220"/>
              <a:gd name="connsiteY2" fmla="*/ 6857998 h 6857998"/>
              <a:gd name="connsiteX3" fmla="*/ 852362 w 4586220"/>
              <a:gd name="connsiteY3" fmla="*/ 6857998 h 6857998"/>
              <a:gd name="connsiteX4" fmla="*/ 722086 w 4586220"/>
              <a:gd name="connsiteY4" fmla="*/ 6603638 h 6857998"/>
              <a:gd name="connsiteX5" fmla="*/ 0 w 4586220"/>
              <a:gd name="connsiteY5" fmla="*/ 3428999 h 6857998"/>
              <a:gd name="connsiteX6" fmla="*/ 722085 w 4586220"/>
              <a:gd name="connsiteY6" fmla="*/ 254361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86220" h="6857998">
                <a:moveTo>
                  <a:pt x="852362" y="0"/>
                </a:moveTo>
                <a:lnTo>
                  <a:pt x="4586220" y="0"/>
                </a:lnTo>
                <a:lnTo>
                  <a:pt x="4586220" y="6857998"/>
                </a:lnTo>
                <a:lnTo>
                  <a:pt x="852362" y="6857998"/>
                </a:lnTo>
                <a:lnTo>
                  <a:pt x="722086" y="6603638"/>
                </a:lnTo>
                <a:cubicBezTo>
                  <a:pt x="259329" y="5643262"/>
                  <a:pt x="0" y="4566415"/>
                  <a:pt x="0" y="3428999"/>
                </a:cubicBezTo>
                <a:cubicBezTo>
                  <a:pt x="0" y="2291583"/>
                  <a:pt x="259329" y="1214737"/>
                  <a:pt x="722085" y="254361"/>
                </a:cubicBezTo>
                <a:close/>
              </a:path>
            </a:pathLst>
          </a:custGeom>
          <a:solidFill>
            <a:schemeClr val="accent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5697F0A8-4944-A758-F7AD-98E162D9E789}"/>
              </a:ext>
            </a:extLst>
          </p:cNvPr>
          <p:cNvSpPr/>
          <p:nvPr/>
        </p:nvSpPr>
        <p:spPr>
          <a:xfrm>
            <a:off x="9040380" y="2"/>
            <a:ext cx="3151620" cy="6857999"/>
          </a:xfrm>
          <a:custGeom>
            <a:avLst/>
            <a:gdLst>
              <a:gd name="connsiteX0" fmla="*/ 1064934 w 3151620"/>
              <a:gd name="connsiteY0" fmla="*/ 0 h 6857999"/>
              <a:gd name="connsiteX1" fmla="*/ 3151620 w 3151620"/>
              <a:gd name="connsiteY1" fmla="*/ 0 h 6857999"/>
              <a:gd name="connsiteX2" fmla="*/ 3151620 w 3151620"/>
              <a:gd name="connsiteY2" fmla="*/ 6857999 h 6857999"/>
              <a:gd name="connsiteX3" fmla="*/ 1064934 w 3151620"/>
              <a:gd name="connsiteY3" fmla="*/ 6857999 h 6857999"/>
              <a:gd name="connsiteX4" fmla="*/ 1034228 w 3151620"/>
              <a:gd name="connsiteY4" fmla="*/ 6814818 h 6857999"/>
              <a:gd name="connsiteX5" fmla="*/ 0 w 3151620"/>
              <a:gd name="connsiteY5" fmla="*/ 3428999 h 6857999"/>
              <a:gd name="connsiteX6" fmla="*/ 1034228 w 3151620"/>
              <a:gd name="connsiteY6" fmla="*/ 4318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51620" h="6857999">
                <a:moveTo>
                  <a:pt x="1064934" y="0"/>
                </a:moveTo>
                <a:lnTo>
                  <a:pt x="3151620" y="0"/>
                </a:lnTo>
                <a:lnTo>
                  <a:pt x="3151620" y="6857999"/>
                </a:lnTo>
                <a:lnTo>
                  <a:pt x="1064934" y="6857999"/>
                </a:lnTo>
                <a:lnTo>
                  <a:pt x="1034228" y="6814818"/>
                </a:lnTo>
                <a:cubicBezTo>
                  <a:pt x="381270" y="5848317"/>
                  <a:pt x="0" y="4683183"/>
                  <a:pt x="0" y="3428999"/>
                </a:cubicBezTo>
                <a:cubicBezTo>
                  <a:pt x="0" y="2174816"/>
                  <a:pt x="381270" y="1009682"/>
                  <a:pt x="1034228" y="43180"/>
                </a:cubicBezTo>
                <a:close/>
              </a:path>
            </a:pathLst>
          </a:cu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70C199E7-24A6-DD34-C120-DFC575E0E6F2}"/>
              </a:ext>
            </a:extLst>
          </p:cNvPr>
          <p:cNvSpPr/>
          <p:nvPr/>
        </p:nvSpPr>
        <p:spPr>
          <a:xfrm>
            <a:off x="10068516" y="2"/>
            <a:ext cx="2123484" cy="6857999"/>
          </a:xfrm>
          <a:custGeom>
            <a:avLst/>
            <a:gdLst>
              <a:gd name="connsiteX0" fmla="*/ 1352374 w 2123484"/>
              <a:gd name="connsiteY0" fmla="*/ 0 h 6857999"/>
              <a:gd name="connsiteX1" fmla="*/ 2123484 w 2123484"/>
              <a:gd name="connsiteY1" fmla="*/ 0 h 6857999"/>
              <a:gd name="connsiteX2" fmla="*/ 2123484 w 2123484"/>
              <a:gd name="connsiteY2" fmla="*/ 6857999 h 6857999"/>
              <a:gd name="connsiteX3" fmla="*/ 1352375 w 2123484"/>
              <a:gd name="connsiteY3" fmla="*/ 6857999 h 6857999"/>
              <a:gd name="connsiteX4" fmla="*/ 1306082 w 2123484"/>
              <a:gd name="connsiteY4" fmla="*/ 6809444 h 6857999"/>
              <a:gd name="connsiteX5" fmla="*/ 0 w 2123484"/>
              <a:gd name="connsiteY5" fmla="*/ 3428999 h 6857999"/>
              <a:gd name="connsiteX6" fmla="*/ 1306083 w 2123484"/>
              <a:gd name="connsiteY6" fmla="*/ 48554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3484" h="6857999">
                <a:moveTo>
                  <a:pt x="1352374" y="0"/>
                </a:moveTo>
                <a:lnTo>
                  <a:pt x="2123484" y="0"/>
                </a:lnTo>
                <a:lnTo>
                  <a:pt x="2123484" y="6857999"/>
                </a:lnTo>
                <a:lnTo>
                  <a:pt x="1352375" y="6857999"/>
                </a:lnTo>
                <a:lnTo>
                  <a:pt x="1306082" y="6809444"/>
                </a:lnTo>
                <a:cubicBezTo>
                  <a:pt x="494591" y="5916607"/>
                  <a:pt x="0" y="4730562"/>
                  <a:pt x="0" y="3428999"/>
                </a:cubicBezTo>
                <a:cubicBezTo>
                  <a:pt x="0" y="2127437"/>
                  <a:pt x="494591" y="941391"/>
                  <a:pt x="1306083" y="48554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4B1D85D-A8F6-E846-99EF-57992C61B46A}"/>
              </a:ext>
            </a:extLst>
          </p:cNvPr>
          <p:cNvSpPr/>
          <p:nvPr/>
        </p:nvSpPr>
        <p:spPr>
          <a:xfrm>
            <a:off x="9147218" y="2379971"/>
            <a:ext cx="2098063" cy="20980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B422EB0-9FA3-352C-9D59-10B6EDD068A9}"/>
              </a:ext>
            </a:extLst>
          </p:cNvPr>
          <p:cNvSpPr/>
          <p:nvPr/>
        </p:nvSpPr>
        <p:spPr>
          <a:xfrm>
            <a:off x="8916087" y="2148840"/>
            <a:ext cx="2560324" cy="25603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78F130D-6B20-1A7E-8366-360DCEE6493B}"/>
              </a:ext>
            </a:extLst>
          </p:cNvPr>
          <p:cNvSpPr txBox="1"/>
          <p:nvPr/>
        </p:nvSpPr>
        <p:spPr>
          <a:xfrm>
            <a:off x="985530" y="1319489"/>
            <a:ext cx="91704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Bölüm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2: Milli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Eğitim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Quicksand Light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Bakanlığı</a:t>
            </a:r>
            <a:endParaRPr lang="en-US" sz="3200" b="1" dirty="0">
              <a:solidFill>
                <a:schemeClr val="accent1">
                  <a:lumMod val="75000"/>
                </a:schemeClr>
              </a:solidFill>
              <a:latin typeface="Quicksand Light" pitchFamily="2" charset="0"/>
              <a:ea typeface="Inter Medium" panose="020B0602030000000004" pitchFamily="34" charset="0"/>
              <a:cs typeface="Poppins Light" panose="00000400000000000000" pitchFamily="2" charset="0"/>
            </a:endParaRPr>
          </a:p>
        </p:txBody>
      </p:sp>
      <p:pic>
        <p:nvPicPr>
          <p:cNvPr id="14" name="Resim 13" descr="amblem, simge, sembol, logo, daire içeren bir resim&#10;&#10;Açıklama otomatik olarak oluşturuldu">
            <a:extLst>
              <a:ext uri="{FF2B5EF4-FFF2-40B4-BE49-F238E27FC236}">
                <a16:creationId xmlns:a16="http://schemas.microsoft.com/office/drawing/2014/main" id="{D76D9992-111D-A07C-242F-6CEFDB6633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316" y="144144"/>
            <a:ext cx="990974" cy="990974"/>
          </a:xfrm>
          <a:prstGeom prst="rect">
            <a:avLst/>
          </a:prstGeom>
        </p:spPr>
      </p:pic>
      <p:pic>
        <p:nvPicPr>
          <p:cNvPr id="15" name="Resim 14" descr="metin, yazı tipi, saat, grafik içeren bir resim&#10;&#10;Açıklama otomatik olarak oluşturuldu">
            <a:extLst>
              <a:ext uri="{FF2B5EF4-FFF2-40B4-BE49-F238E27FC236}">
                <a16:creationId xmlns:a16="http://schemas.microsoft.com/office/drawing/2014/main" id="{6CE0B104-E133-25FF-7D64-7F313B9926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6" y="-189009"/>
            <a:ext cx="1874774" cy="1500328"/>
          </a:xfrm>
          <a:prstGeom prst="rect">
            <a:avLst/>
          </a:prstGeom>
        </p:spPr>
      </p:pic>
      <p:pic>
        <p:nvPicPr>
          <p:cNvPr id="18" name="Resim 17" descr="kırpıntı çizim, çizgi film, Çizgi film, grafik içeren bir resim&#10;&#10;Açıklama otomatik olarak oluşturuldu">
            <a:extLst>
              <a:ext uri="{FF2B5EF4-FFF2-40B4-BE49-F238E27FC236}">
                <a16:creationId xmlns:a16="http://schemas.microsoft.com/office/drawing/2014/main" id="{DFCE5FA5-71CC-78A0-5409-0883C1D3CD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285" y="2382406"/>
            <a:ext cx="2120008" cy="2120008"/>
          </a:xfrm>
          <a:prstGeom prst="rect">
            <a:avLst/>
          </a:prstGeom>
        </p:spPr>
      </p:pic>
      <p:sp>
        <p:nvSpPr>
          <p:cNvPr id="2" name="Rectangle 18">
            <a:extLst>
              <a:ext uri="{FF2B5EF4-FFF2-40B4-BE49-F238E27FC236}">
                <a16:creationId xmlns:a16="http://schemas.microsoft.com/office/drawing/2014/main" id="{8B15C6BE-36A5-30F5-56D0-B422E0E2C2E7}"/>
              </a:ext>
            </a:extLst>
          </p:cNvPr>
          <p:cNvSpPr/>
          <p:nvPr/>
        </p:nvSpPr>
        <p:spPr>
          <a:xfrm>
            <a:off x="1016486" y="2154868"/>
            <a:ext cx="8608777" cy="3367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en-US" b="1" dirty="0">
                <a:latin typeface="Quicksand Light" pitchFamily="2" charset="0"/>
                <a:sym typeface="Times New Roman"/>
              </a:rPr>
              <a:t>Özel </a:t>
            </a:r>
            <a:r>
              <a:rPr lang="en-US" b="1" dirty="0" err="1">
                <a:latin typeface="Quicksand Light" pitchFamily="2" charset="0"/>
                <a:sym typeface="Times New Roman"/>
              </a:rPr>
              <a:t>Eğitim</a:t>
            </a:r>
            <a:r>
              <a:rPr lang="en-US" b="1" dirty="0">
                <a:latin typeface="Quicksand Light" pitchFamily="2" charset="0"/>
                <a:sym typeface="Times New Roman"/>
              </a:rPr>
              <a:t> </a:t>
            </a:r>
            <a:r>
              <a:rPr lang="en-US" b="1" dirty="0" err="1">
                <a:latin typeface="Quicksand Light" pitchFamily="2" charset="0"/>
                <a:sym typeface="Times New Roman"/>
              </a:rPr>
              <a:t>Hizmetleri</a:t>
            </a:r>
            <a:r>
              <a:rPr lang="en-US" b="1" dirty="0">
                <a:latin typeface="Quicksand Light" pitchFamily="2" charset="0"/>
                <a:sym typeface="Times New Roman"/>
              </a:rPr>
              <a:t> </a:t>
            </a:r>
            <a:r>
              <a:rPr lang="en-US" b="1" dirty="0" err="1">
                <a:latin typeface="Quicksand Light" pitchFamily="2" charset="0"/>
                <a:sym typeface="Times New Roman"/>
              </a:rPr>
              <a:t>Yönetmeliği</a:t>
            </a:r>
            <a:endParaRPr lang="en-US" b="1" dirty="0">
              <a:latin typeface="Quicksand Light" pitchFamily="2" charset="0"/>
              <a:sym typeface="Times New Roman"/>
            </a:endParaRPr>
          </a:p>
          <a:p>
            <a:pPr marL="2857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err="1">
                <a:latin typeface="Quicksand Light Medium" pitchFamily="2" charset="0"/>
                <a:sym typeface="Times New Roman"/>
              </a:rPr>
              <a:t>Evde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Eğitim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Hizmeti</a:t>
            </a:r>
            <a:endParaRPr lang="en-US" dirty="0">
              <a:latin typeface="Quicksand Light Medium" pitchFamily="2" charset="0"/>
              <a:sym typeface="Times New Roman"/>
            </a:endParaRPr>
          </a:p>
          <a:p>
            <a:pPr marL="0" lvl="1">
              <a:lnSpc>
                <a:spcPct val="150000"/>
              </a:lnSpc>
            </a:pPr>
            <a:r>
              <a:rPr lang="en-US" dirty="0">
                <a:latin typeface="Quicksand Light Medium" pitchFamily="2" charset="0"/>
                <a:sym typeface="Times New Roman"/>
              </a:rPr>
              <a:t>“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Zorunlu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öğrenim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çağındaki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özel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eğitim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ihtiyacı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olan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öğrencilerden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sağlık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problemi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nedeniyle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az</a:t>
            </a:r>
            <a:r>
              <a:rPr lang="en-US" dirty="0">
                <a:latin typeface="Quicksand Light Medium" pitchFamily="2" charset="0"/>
                <a:sym typeface="Times New Roman"/>
              </a:rPr>
              <a:t> 12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hafta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süreyle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örgün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eğitim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kurumlarından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yararlanamayacak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durumda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olan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öğrencilere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velinin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yazılı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talebi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ve</a:t>
            </a:r>
            <a:r>
              <a:rPr lang="en-US" dirty="0">
                <a:latin typeface="Quicksand Light Medium" pitchFamily="2" charset="0"/>
                <a:sym typeface="Times New Roman"/>
              </a:rPr>
              <a:t> Özel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Eğitim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Değerlendirme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Kurulu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Raporu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ile</a:t>
            </a:r>
            <a:r>
              <a:rPr lang="en-US" dirty="0">
                <a:latin typeface="Quicksand Light Medium" pitchFamily="2" charset="0"/>
                <a:sym typeface="Times New Roman"/>
              </a:rPr>
              <a:t> il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veya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ilçe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özel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eğitim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hizmetleri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kurulunun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planlaması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doğrultusunda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ders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yılı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içinde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evde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eğitim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hizmeti</a:t>
            </a:r>
            <a:r>
              <a:rPr lang="en-US" dirty="0">
                <a:latin typeface="Quicksand Light Medium" pitchFamily="2" charset="0"/>
                <a:sym typeface="Times New Roman"/>
              </a:rPr>
              <a:t> </a:t>
            </a:r>
            <a:r>
              <a:rPr lang="en-US" dirty="0" err="1">
                <a:latin typeface="Quicksand Light Medium" pitchFamily="2" charset="0"/>
                <a:sym typeface="Times New Roman"/>
              </a:rPr>
              <a:t>verilebilir</a:t>
            </a:r>
            <a:r>
              <a:rPr lang="en-US" dirty="0">
                <a:latin typeface="Quicksand Light Medium" pitchFamily="2" charset="0"/>
                <a:sym typeface="Times New Roman"/>
              </a:rPr>
              <a:t>.”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2B9AF04E-82E8-4669-772A-43E9CEE148F0}"/>
              </a:ext>
            </a:extLst>
          </p:cNvPr>
          <p:cNvSpPr txBox="1"/>
          <p:nvPr/>
        </p:nvSpPr>
        <p:spPr>
          <a:xfrm>
            <a:off x="2750673" y="6344524"/>
            <a:ext cx="6690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Hukuksal</a:t>
            </a:r>
            <a:r>
              <a:rPr lang="en-US" sz="1800" b="0" i="0" dirty="0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Hak </a:t>
            </a:r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ve</a:t>
            </a:r>
            <a:r>
              <a:rPr lang="en-US" sz="1800" b="0" i="0" dirty="0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 </a:t>
            </a:r>
            <a:r>
              <a:rPr lang="en-US" sz="1800" b="0" i="0" dirty="0" err="1">
                <a:solidFill>
                  <a:schemeClr val="accent1"/>
                </a:solidFill>
                <a:latin typeface="Quicksand Light Medium" pitchFamily="2" charset="0"/>
                <a:ea typeface="Inter Medium" panose="020B0602030000000004" pitchFamily="34" charset="0"/>
                <a:cs typeface="Poppins Light" panose="00000400000000000000" pitchFamily="2" charset="0"/>
              </a:rPr>
              <a:t>Destekler</a:t>
            </a:r>
            <a:endParaRPr lang="en-US" sz="1800" b="0" i="0" dirty="0">
              <a:solidFill>
                <a:schemeClr val="accent1"/>
              </a:solidFill>
              <a:latin typeface="Quicksand Light Medium" pitchFamily="2" charset="0"/>
              <a:ea typeface="Inter Medium" panose="020B0602030000000004" pitchFamily="34" charset="0"/>
              <a:cs typeface="Poppins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09352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Fortune Course">
      <a:dk1>
        <a:srgbClr val="000000"/>
      </a:dk1>
      <a:lt1>
        <a:srgbClr val="FFFFFF"/>
      </a:lt1>
      <a:dk2>
        <a:srgbClr val="2D3847"/>
      </a:dk2>
      <a:lt2>
        <a:srgbClr val="E7E6E6"/>
      </a:lt2>
      <a:accent1>
        <a:srgbClr val="53BCAE"/>
      </a:accent1>
      <a:accent2>
        <a:srgbClr val="F69024"/>
      </a:accent2>
      <a:accent3>
        <a:srgbClr val="4154C3"/>
      </a:accent3>
      <a:accent4>
        <a:srgbClr val="603292"/>
      </a:accent4>
      <a:accent5>
        <a:srgbClr val="E94927"/>
      </a:accent5>
      <a:accent6>
        <a:srgbClr val="5DC5E2"/>
      </a:accent6>
      <a:hlink>
        <a:srgbClr val="0563C1"/>
      </a:hlink>
      <a:folHlink>
        <a:srgbClr val="954F72"/>
      </a:folHlink>
    </a:clrScheme>
    <a:fontScheme name="Custom 210">
      <a:majorFont>
        <a:latin typeface="General Sans Semibold"/>
        <a:ea typeface=""/>
        <a:cs typeface=""/>
      </a:majorFont>
      <a:minorFont>
        <a:latin typeface="Manrop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>
          <a:solidFill>
            <a:schemeClr val="accent1">
              <a:lumMod val="60000"/>
              <a:lumOff val="40000"/>
            </a:schemeClr>
          </a:solidFill>
          <a:prstDash val="dash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9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A5677F2F-33FA-44D3-BF8F-3C7EE34E6885}">
  <we:reference id="wa104379997" version="2.0.0.0" store="en-US" storeType="OMEX"/>
  <we:alternateReferences>
    <we:reference id="WA104379997" version="2.0.0.0" store="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5368</TotalTime>
  <Words>1114</Words>
  <Application>Microsoft Macintosh PowerPoint</Application>
  <PresentationFormat>Geniş ekran</PresentationFormat>
  <Paragraphs>132</Paragraphs>
  <Slides>19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8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8" baseType="lpstr">
      <vt:lpstr>Quicksand Light</vt:lpstr>
      <vt:lpstr>Cocogoose</vt:lpstr>
      <vt:lpstr>Quicksand Light Medium</vt:lpstr>
      <vt:lpstr>Calibri</vt:lpstr>
      <vt:lpstr>Open Sans</vt:lpstr>
      <vt:lpstr>Quicksand Light SemiBold</vt:lpstr>
      <vt:lpstr>Pacifico</vt:lpstr>
      <vt:lpstr>Arial</vt:lpstr>
      <vt:lpstr>Office Theme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RRGraph</dc:creator>
  <cp:lastModifiedBy>AHMET ECE</cp:lastModifiedBy>
  <cp:revision>361</cp:revision>
  <dcterms:created xsi:type="dcterms:W3CDTF">2019-07-26T02:00:50Z</dcterms:created>
  <dcterms:modified xsi:type="dcterms:W3CDTF">2024-11-29T11:37:11Z</dcterms:modified>
</cp:coreProperties>
</file>